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3"/>
  </p:notesMasterIdLst>
  <p:sldIdLst>
    <p:sldId id="318" r:id="rId3"/>
    <p:sldId id="319" r:id="rId4"/>
    <p:sldId id="260" r:id="rId5"/>
    <p:sldId id="257" r:id="rId6"/>
    <p:sldId id="325" r:id="rId7"/>
    <p:sldId id="259" r:id="rId8"/>
    <p:sldId id="320" r:id="rId9"/>
    <p:sldId id="321" r:id="rId10"/>
    <p:sldId id="322" r:id="rId11"/>
    <p:sldId id="323" r:id="rId12"/>
    <p:sldId id="262" r:id="rId13"/>
    <p:sldId id="263" r:id="rId14"/>
    <p:sldId id="264" r:id="rId15"/>
    <p:sldId id="324" r:id="rId16"/>
    <p:sldId id="266" r:id="rId17"/>
    <p:sldId id="267" r:id="rId18"/>
    <p:sldId id="268" r:id="rId19"/>
    <p:sldId id="269" r:id="rId20"/>
    <p:sldId id="270" r:id="rId21"/>
    <p:sldId id="272" r:id="rId22"/>
    <p:sldId id="274" r:id="rId23"/>
    <p:sldId id="276" r:id="rId24"/>
    <p:sldId id="275" r:id="rId25"/>
    <p:sldId id="329" r:id="rId26"/>
    <p:sldId id="277" r:id="rId27"/>
    <p:sldId id="278" r:id="rId28"/>
    <p:sldId id="279" r:id="rId29"/>
    <p:sldId id="330" r:id="rId30"/>
    <p:sldId id="280" r:id="rId31"/>
    <p:sldId id="281" r:id="rId32"/>
    <p:sldId id="282" r:id="rId33"/>
    <p:sldId id="283" r:id="rId34"/>
    <p:sldId id="284" r:id="rId35"/>
    <p:sldId id="294" r:id="rId36"/>
    <p:sldId id="285" r:id="rId37"/>
    <p:sldId id="331" r:id="rId38"/>
    <p:sldId id="287" r:id="rId39"/>
    <p:sldId id="335" r:id="rId40"/>
    <p:sldId id="332" r:id="rId41"/>
    <p:sldId id="290" r:id="rId42"/>
    <p:sldId id="289" r:id="rId43"/>
    <p:sldId id="292" r:id="rId44"/>
    <p:sldId id="293" r:id="rId45"/>
    <p:sldId id="295" r:id="rId46"/>
    <p:sldId id="296" r:id="rId47"/>
    <p:sldId id="298" r:id="rId48"/>
    <p:sldId id="300" r:id="rId49"/>
    <p:sldId id="299" r:id="rId50"/>
    <p:sldId id="333" r:id="rId51"/>
    <p:sldId id="301" r:id="rId52"/>
    <p:sldId id="302" r:id="rId53"/>
    <p:sldId id="303" r:id="rId54"/>
    <p:sldId id="304" r:id="rId55"/>
    <p:sldId id="305" r:id="rId56"/>
    <p:sldId id="306" r:id="rId57"/>
    <p:sldId id="307" r:id="rId58"/>
    <p:sldId id="308" r:id="rId59"/>
    <p:sldId id="334" r:id="rId60"/>
    <p:sldId id="309" r:id="rId61"/>
    <p:sldId id="310" r:id="rId62"/>
    <p:sldId id="311" r:id="rId63"/>
    <p:sldId id="312" r:id="rId64"/>
    <p:sldId id="326" r:id="rId65"/>
    <p:sldId id="327" r:id="rId66"/>
    <p:sldId id="313" r:id="rId67"/>
    <p:sldId id="314" r:id="rId68"/>
    <p:sldId id="315" r:id="rId69"/>
    <p:sldId id="316" r:id="rId70"/>
    <p:sldId id="328" r:id="rId71"/>
    <p:sldId id="317" r:id="rId7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3310" autoAdjust="0"/>
  </p:normalViewPr>
  <p:slideViewPr>
    <p:cSldViewPr snapToObjects="1">
      <p:cViewPr varScale="1">
        <p:scale>
          <a:sx n="108" d="100"/>
          <a:sy n="108" d="100"/>
        </p:scale>
        <p:origin x="1374" y="90"/>
      </p:cViewPr>
      <p:guideLst>
        <p:guide orient="horz" pos="2160"/>
        <p:guide pos="2880"/>
      </p:guideLst>
    </p:cSldViewPr>
  </p:slideViewPr>
  <p:outlineViewPr>
    <p:cViewPr>
      <p:scale>
        <a:sx n="33" d="100"/>
        <a:sy n="33" d="100"/>
      </p:scale>
      <p:origin x="0" y="-51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CE15-971E-4C08-8CFA-13425F53F62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C4BC431A-2D42-499D-B6DF-0E38FB8FCCE8}">
      <dgm:prSet phldrT="[文本]" custT="1"/>
      <dgm:spPr/>
      <dgm:t>
        <a:bodyPr/>
        <a:lstStyle/>
        <a:p>
          <a:r>
            <a:rPr lang="zh-CN" altLang="en-US" sz="2000" dirty="0" smtClean="0"/>
            <a:t>必须理解并描述问题的信息域，根据这条准则应该建立</a:t>
          </a:r>
          <a:r>
            <a:rPr lang="zh-CN" altLang="en-US" sz="2000" dirty="0" smtClean="0">
              <a:solidFill>
                <a:srgbClr val="FF0000"/>
              </a:solidFill>
            </a:rPr>
            <a:t>数据模型</a:t>
          </a:r>
          <a:r>
            <a:rPr lang="zh-CN" altLang="en-US" sz="2000" dirty="0" smtClean="0"/>
            <a:t>。</a:t>
          </a:r>
          <a:endParaRPr lang="zh-CN" altLang="en-US" sz="2000" dirty="0"/>
        </a:p>
      </dgm:t>
    </dgm:pt>
    <dgm:pt modelId="{DC3000BA-A085-4ABA-AF4F-60F1C506CA0B}" type="parTrans" cxnId="{4FA01AEA-E5B2-4EFA-ACA8-F350868B1CE6}">
      <dgm:prSet/>
      <dgm:spPr/>
      <dgm:t>
        <a:bodyPr/>
        <a:lstStyle/>
        <a:p>
          <a:endParaRPr lang="zh-CN" altLang="en-US"/>
        </a:p>
      </dgm:t>
    </dgm:pt>
    <dgm:pt modelId="{2F493090-28BC-46C4-8FF8-5C8DDA06F043}" type="sibTrans" cxnId="{4FA01AEA-E5B2-4EFA-ACA8-F350868B1CE6}">
      <dgm:prSet/>
      <dgm:spPr/>
      <dgm:t>
        <a:bodyPr/>
        <a:lstStyle/>
        <a:p>
          <a:endParaRPr lang="zh-CN" altLang="en-US"/>
        </a:p>
      </dgm:t>
    </dgm:pt>
    <dgm:pt modelId="{49543B3C-75A6-400B-B2BB-FF28020AFAEF}">
      <dgm:prSet phldrT="[文本]" custT="1"/>
      <dgm:spPr/>
      <dgm:t>
        <a:bodyPr/>
        <a:lstStyle/>
        <a:p>
          <a:r>
            <a:rPr lang="zh-CN" altLang="en-US" sz="2000" dirty="0" smtClean="0"/>
            <a:t>必须定义软件应完成的</a:t>
          </a:r>
          <a:r>
            <a:rPr lang="zh-CN" altLang="en-US" sz="2000" dirty="0" smtClean="0">
              <a:solidFill>
                <a:schemeClr val="tx1"/>
              </a:solidFill>
            </a:rPr>
            <a:t>功能</a:t>
          </a:r>
          <a:r>
            <a:rPr lang="zh-CN" altLang="en-US" sz="2000" dirty="0" smtClean="0"/>
            <a:t>，这条准则要求建立</a:t>
          </a:r>
          <a:r>
            <a:rPr lang="zh-CN" altLang="en-US" sz="2000" dirty="0" smtClean="0">
              <a:solidFill>
                <a:srgbClr val="FF0000"/>
              </a:solidFill>
            </a:rPr>
            <a:t>功能模型</a:t>
          </a:r>
          <a:r>
            <a:rPr lang="zh-CN" altLang="en-US" sz="2000" dirty="0" smtClean="0"/>
            <a:t>。</a:t>
          </a:r>
          <a:endParaRPr lang="zh-CN" altLang="en-US" sz="2000" dirty="0"/>
        </a:p>
      </dgm:t>
    </dgm:pt>
    <dgm:pt modelId="{1B690122-185D-4B09-AC62-C210D42FE5F9}" type="parTrans" cxnId="{89CCA6BB-4133-4973-99E9-F97FBCE9C04F}">
      <dgm:prSet/>
      <dgm:spPr/>
      <dgm:t>
        <a:bodyPr/>
        <a:lstStyle/>
        <a:p>
          <a:endParaRPr lang="zh-CN" altLang="en-US"/>
        </a:p>
      </dgm:t>
    </dgm:pt>
    <dgm:pt modelId="{059010F3-2907-417A-9DC9-5898462AB184}" type="sibTrans" cxnId="{89CCA6BB-4133-4973-99E9-F97FBCE9C04F}">
      <dgm:prSet/>
      <dgm:spPr/>
      <dgm:t>
        <a:bodyPr/>
        <a:lstStyle/>
        <a:p>
          <a:endParaRPr lang="zh-CN" altLang="en-US"/>
        </a:p>
      </dgm:t>
    </dgm:pt>
    <dgm:pt modelId="{497432D8-877B-4492-AA6D-338CAE797B7B}">
      <dgm:prSet phldrT="[文本]" custT="1"/>
      <dgm:spPr/>
      <dgm:t>
        <a:bodyPr/>
        <a:lstStyle/>
        <a:p>
          <a:r>
            <a:rPr lang="zh-CN" altLang="en-US" sz="2000" dirty="0" smtClean="0"/>
            <a:t>必须描述作为外部事件结果的软件</a:t>
          </a:r>
          <a:r>
            <a:rPr lang="zh-CN" altLang="en-US" sz="2000" dirty="0" smtClean="0">
              <a:solidFill>
                <a:schemeClr val="tx1"/>
              </a:solidFill>
            </a:rPr>
            <a:t>行为</a:t>
          </a:r>
          <a:r>
            <a:rPr lang="zh-CN" altLang="en-US" sz="2000" dirty="0" smtClean="0"/>
            <a:t>，这条准则要求建立</a:t>
          </a:r>
          <a:r>
            <a:rPr lang="zh-CN" altLang="en-US" sz="2000" dirty="0" smtClean="0">
              <a:solidFill>
                <a:srgbClr val="FF0000"/>
              </a:solidFill>
            </a:rPr>
            <a:t>行为模型</a:t>
          </a:r>
          <a:r>
            <a:rPr lang="zh-CN" altLang="en-US" sz="2000" dirty="0" smtClean="0"/>
            <a:t>。</a:t>
          </a:r>
          <a:endParaRPr lang="zh-CN" altLang="en-US" sz="2000" dirty="0"/>
        </a:p>
      </dgm:t>
    </dgm:pt>
    <dgm:pt modelId="{3CCC1279-A816-4E25-BEF8-0AEF3A4A6B44}" type="parTrans" cxnId="{366A4E58-37C4-4354-BC51-3A13EF2D0CB7}">
      <dgm:prSet/>
      <dgm:spPr/>
      <dgm:t>
        <a:bodyPr/>
        <a:lstStyle/>
        <a:p>
          <a:endParaRPr lang="zh-CN" altLang="en-US"/>
        </a:p>
      </dgm:t>
    </dgm:pt>
    <dgm:pt modelId="{391AD905-C80A-465D-A521-93958A88C4CF}" type="sibTrans" cxnId="{366A4E58-37C4-4354-BC51-3A13EF2D0CB7}">
      <dgm:prSet/>
      <dgm:spPr/>
      <dgm:t>
        <a:bodyPr/>
        <a:lstStyle/>
        <a:p>
          <a:endParaRPr lang="zh-CN" altLang="en-US"/>
        </a:p>
      </dgm:t>
    </dgm:pt>
    <dgm:pt modelId="{36564C2B-0CFD-42BE-AA3F-204342D8A323}">
      <dgm:prSet phldrT="[文本]" custT="1"/>
      <dgm:spPr/>
      <dgm:t>
        <a:bodyPr/>
        <a:lstStyle/>
        <a:p>
          <a:r>
            <a:rPr lang="zh-CN" altLang="en-US" sz="2000" dirty="0" smtClean="0"/>
            <a:t>必须对描述信息、功能和行为的模型进行分解，用</a:t>
          </a:r>
          <a:r>
            <a:rPr lang="zh-CN" altLang="en-US" sz="2000" dirty="0" smtClean="0">
              <a:solidFill>
                <a:srgbClr val="FF0000"/>
              </a:solidFill>
            </a:rPr>
            <a:t>层次</a:t>
          </a:r>
          <a:r>
            <a:rPr lang="zh-CN" altLang="en-US" sz="2000" dirty="0" smtClean="0"/>
            <a:t>的方式展示细节。</a:t>
          </a:r>
          <a:endParaRPr lang="zh-CN" altLang="en-US" sz="2000" dirty="0"/>
        </a:p>
      </dgm:t>
    </dgm:pt>
    <dgm:pt modelId="{D4DBB22A-3943-4037-8209-71EFFBC596D3}" type="parTrans" cxnId="{41E54834-14DB-40D7-8F5B-2FD99B8B06E0}">
      <dgm:prSet/>
      <dgm:spPr/>
      <dgm:t>
        <a:bodyPr/>
        <a:lstStyle/>
        <a:p>
          <a:endParaRPr lang="zh-CN" altLang="en-US"/>
        </a:p>
      </dgm:t>
    </dgm:pt>
    <dgm:pt modelId="{624946F4-7BBB-4B5C-8F6C-6F2025F84212}" type="sibTrans" cxnId="{41E54834-14DB-40D7-8F5B-2FD99B8B06E0}">
      <dgm:prSet/>
      <dgm:spPr/>
      <dgm:t>
        <a:bodyPr/>
        <a:lstStyle/>
        <a:p>
          <a:endParaRPr lang="zh-CN" altLang="en-US"/>
        </a:p>
      </dgm:t>
    </dgm:pt>
    <dgm:pt modelId="{8762481D-236F-43C8-8F91-B5936ADBD126}" type="pres">
      <dgm:prSet presAssocID="{5C9ACE15-971E-4C08-8CFA-13425F53F624}" presName="linear" presStyleCnt="0">
        <dgm:presLayoutVars>
          <dgm:dir/>
          <dgm:animLvl val="lvl"/>
          <dgm:resizeHandles val="exact"/>
        </dgm:presLayoutVars>
      </dgm:prSet>
      <dgm:spPr/>
      <dgm:t>
        <a:bodyPr/>
        <a:lstStyle/>
        <a:p>
          <a:endParaRPr lang="zh-CN" altLang="en-US"/>
        </a:p>
      </dgm:t>
    </dgm:pt>
    <dgm:pt modelId="{ABF076F8-9184-4318-9EE5-808D366153F2}" type="pres">
      <dgm:prSet presAssocID="{C4BC431A-2D42-499D-B6DF-0E38FB8FCCE8}" presName="parentLin" presStyleCnt="0"/>
      <dgm:spPr/>
      <dgm:t>
        <a:bodyPr/>
        <a:lstStyle/>
        <a:p>
          <a:endParaRPr lang="zh-CN" altLang="en-US"/>
        </a:p>
      </dgm:t>
    </dgm:pt>
    <dgm:pt modelId="{BD79A6B3-1327-43CF-9580-411112DAE439}" type="pres">
      <dgm:prSet presAssocID="{C4BC431A-2D42-499D-B6DF-0E38FB8FCCE8}" presName="parentLeftMargin" presStyleLbl="node1" presStyleIdx="0" presStyleCnt="4"/>
      <dgm:spPr/>
      <dgm:t>
        <a:bodyPr/>
        <a:lstStyle/>
        <a:p>
          <a:endParaRPr lang="zh-CN" altLang="en-US"/>
        </a:p>
      </dgm:t>
    </dgm:pt>
    <dgm:pt modelId="{F7E1655A-6846-4631-8BB8-30F061B5F411}" type="pres">
      <dgm:prSet presAssocID="{C4BC431A-2D42-499D-B6DF-0E38FB8FCCE8}" presName="parentText" presStyleLbl="node1" presStyleIdx="0" presStyleCnt="4">
        <dgm:presLayoutVars>
          <dgm:chMax val="0"/>
          <dgm:bulletEnabled val="1"/>
        </dgm:presLayoutVars>
      </dgm:prSet>
      <dgm:spPr/>
      <dgm:t>
        <a:bodyPr/>
        <a:lstStyle/>
        <a:p>
          <a:endParaRPr lang="zh-CN" altLang="en-US"/>
        </a:p>
      </dgm:t>
    </dgm:pt>
    <dgm:pt modelId="{8940E7EF-88BE-42AF-BA70-E3A96A9D7A27}" type="pres">
      <dgm:prSet presAssocID="{C4BC431A-2D42-499D-B6DF-0E38FB8FCCE8}" presName="negativeSpace" presStyleCnt="0"/>
      <dgm:spPr/>
      <dgm:t>
        <a:bodyPr/>
        <a:lstStyle/>
        <a:p>
          <a:endParaRPr lang="zh-CN" altLang="en-US"/>
        </a:p>
      </dgm:t>
    </dgm:pt>
    <dgm:pt modelId="{0AFAD61E-FB36-44AA-8E48-453F167E2177}" type="pres">
      <dgm:prSet presAssocID="{C4BC431A-2D42-499D-B6DF-0E38FB8FCCE8}" presName="childText" presStyleLbl="conFgAcc1" presStyleIdx="0" presStyleCnt="4">
        <dgm:presLayoutVars>
          <dgm:bulletEnabled val="1"/>
        </dgm:presLayoutVars>
      </dgm:prSet>
      <dgm:spPr/>
      <dgm:t>
        <a:bodyPr/>
        <a:lstStyle/>
        <a:p>
          <a:endParaRPr lang="zh-CN" altLang="en-US"/>
        </a:p>
      </dgm:t>
    </dgm:pt>
    <dgm:pt modelId="{7DF53142-F444-4801-B92C-5BF79491AA95}" type="pres">
      <dgm:prSet presAssocID="{2F493090-28BC-46C4-8FF8-5C8DDA06F043}" presName="spaceBetweenRectangles" presStyleCnt="0"/>
      <dgm:spPr/>
      <dgm:t>
        <a:bodyPr/>
        <a:lstStyle/>
        <a:p>
          <a:endParaRPr lang="zh-CN" altLang="en-US"/>
        </a:p>
      </dgm:t>
    </dgm:pt>
    <dgm:pt modelId="{CF0905FD-9E45-4C1B-B79F-5A5D138451A0}" type="pres">
      <dgm:prSet presAssocID="{49543B3C-75A6-400B-B2BB-FF28020AFAEF}" presName="parentLin" presStyleCnt="0"/>
      <dgm:spPr/>
      <dgm:t>
        <a:bodyPr/>
        <a:lstStyle/>
        <a:p>
          <a:endParaRPr lang="zh-CN" altLang="en-US"/>
        </a:p>
      </dgm:t>
    </dgm:pt>
    <dgm:pt modelId="{4781C564-0A78-4AFA-B69B-042E321A9F40}" type="pres">
      <dgm:prSet presAssocID="{49543B3C-75A6-400B-B2BB-FF28020AFAEF}" presName="parentLeftMargin" presStyleLbl="node1" presStyleIdx="0" presStyleCnt="4"/>
      <dgm:spPr/>
      <dgm:t>
        <a:bodyPr/>
        <a:lstStyle/>
        <a:p>
          <a:endParaRPr lang="zh-CN" altLang="en-US"/>
        </a:p>
      </dgm:t>
    </dgm:pt>
    <dgm:pt modelId="{8B177B43-B0B3-4CB5-ABB8-8D6192C94668}" type="pres">
      <dgm:prSet presAssocID="{49543B3C-75A6-400B-B2BB-FF28020AFAEF}" presName="parentText" presStyleLbl="node1" presStyleIdx="1" presStyleCnt="4">
        <dgm:presLayoutVars>
          <dgm:chMax val="0"/>
          <dgm:bulletEnabled val="1"/>
        </dgm:presLayoutVars>
      </dgm:prSet>
      <dgm:spPr/>
      <dgm:t>
        <a:bodyPr/>
        <a:lstStyle/>
        <a:p>
          <a:endParaRPr lang="zh-CN" altLang="en-US"/>
        </a:p>
      </dgm:t>
    </dgm:pt>
    <dgm:pt modelId="{BF2D85AB-B3E0-4E81-8048-96DC7370136D}" type="pres">
      <dgm:prSet presAssocID="{49543B3C-75A6-400B-B2BB-FF28020AFAEF}" presName="negativeSpace" presStyleCnt="0"/>
      <dgm:spPr/>
      <dgm:t>
        <a:bodyPr/>
        <a:lstStyle/>
        <a:p>
          <a:endParaRPr lang="zh-CN" altLang="en-US"/>
        </a:p>
      </dgm:t>
    </dgm:pt>
    <dgm:pt modelId="{8FA10ADF-B276-4767-A210-0BB231CB98C0}" type="pres">
      <dgm:prSet presAssocID="{49543B3C-75A6-400B-B2BB-FF28020AFAEF}" presName="childText" presStyleLbl="conFgAcc1" presStyleIdx="1" presStyleCnt="4">
        <dgm:presLayoutVars>
          <dgm:bulletEnabled val="1"/>
        </dgm:presLayoutVars>
      </dgm:prSet>
      <dgm:spPr/>
      <dgm:t>
        <a:bodyPr/>
        <a:lstStyle/>
        <a:p>
          <a:endParaRPr lang="zh-CN" altLang="en-US"/>
        </a:p>
      </dgm:t>
    </dgm:pt>
    <dgm:pt modelId="{20598005-5765-439E-A64B-3E6FEEF5922A}" type="pres">
      <dgm:prSet presAssocID="{059010F3-2907-417A-9DC9-5898462AB184}" presName="spaceBetweenRectangles" presStyleCnt="0"/>
      <dgm:spPr/>
      <dgm:t>
        <a:bodyPr/>
        <a:lstStyle/>
        <a:p>
          <a:endParaRPr lang="zh-CN" altLang="en-US"/>
        </a:p>
      </dgm:t>
    </dgm:pt>
    <dgm:pt modelId="{B9C688D7-FB93-41B0-B8DD-49647C4BDF14}" type="pres">
      <dgm:prSet presAssocID="{497432D8-877B-4492-AA6D-338CAE797B7B}" presName="parentLin" presStyleCnt="0"/>
      <dgm:spPr/>
      <dgm:t>
        <a:bodyPr/>
        <a:lstStyle/>
        <a:p>
          <a:endParaRPr lang="zh-CN" altLang="en-US"/>
        </a:p>
      </dgm:t>
    </dgm:pt>
    <dgm:pt modelId="{38ADD09D-2876-40A1-A2F5-8C549871E3D7}" type="pres">
      <dgm:prSet presAssocID="{497432D8-877B-4492-AA6D-338CAE797B7B}" presName="parentLeftMargin" presStyleLbl="node1" presStyleIdx="1" presStyleCnt="4"/>
      <dgm:spPr/>
      <dgm:t>
        <a:bodyPr/>
        <a:lstStyle/>
        <a:p>
          <a:endParaRPr lang="zh-CN" altLang="en-US"/>
        </a:p>
      </dgm:t>
    </dgm:pt>
    <dgm:pt modelId="{D3446573-5E6C-46C4-AC92-FA749F7E577A}" type="pres">
      <dgm:prSet presAssocID="{497432D8-877B-4492-AA6D-338CAE797B7B}" presName="parentText" presStyleLbl="node1" presStyleIdx="2" presStyleCnt="4">
        <dgm:presLayoutVars>
          <dgm:chMax val="0"/>
          <dgm:bulletEnabled val="1"/>
        </dgm:presLayoutVars>
      </dgm:prSet>
      <dgm:spPr/>
      <dgm:t>
        <a:bodyPr/>
        <a:lstStyle/>
        <a:p>
          <a:endParaRPr lang="zh-CN" altLang="en-US"/>
        </a:p>
      </dgm:t>
    </dgm:pt>
    <dgm:pt modelId="{CC8F69FF-D903-4F0E-8A6D-20FA67177BD0}" type="pres">
      <dgm:prSet presAssocID="{497432D8-877B-4492-AA6D-338CAE797B7B}" presName="negativeSpace" presStyleCnt="0"/>
      <dgm:spPr/>
      <dgm:t>
        <a:bodyPr/>
        <a:lstStyle/>
        <a:p>
          <a:endParaRPr lang="zh-CN" altLang="en-US"/>
        </a:p>
      </dgm:t>
    </dgm:pt>
    <dgm:pt modelId="{B6FAE114-DBBE-49F6-BB20-65B6ED1F20D9}" type="pres">
      <dgm:prSet presAssocID="{497432D8-877B-4492-AA6D-338CAE797B7B}" presName="childText" presStyleLbl="conFgAcc1" presStyleIdx="2" presStyleCnt="4">
        <dgm:presLayoutVars>
          <dgm:bulletEnabled val="1"/>
        </dgm:presLayoutVars>
      </dgm:prSet>
      <dgm:spPr/>
      <dgm:t>
        <a:bodyPr/>
        <a:lstStyle/>
        <a:p>
          <a:endParaRPr lang="zh-CN" altLang="en-US"/>
        </a:p>
      </dgm:t>
    </dgm:pt>
    <dgm:pt modelId="{BB51A9F9-43F2-4C03-9EC0-0BCF1220BA71}" type="pres">
      <dgm:prSet presAssocID="{391AD905-C80A-465D-A521-93958A88C4CF}" presName="spaceBetweenRectangles" presStyleCnt="0"/>
      <dgm:spPr/>
      <dgm:t>
        <a:bodyPr/>
        <a:lstStyle/>
        <a:p>
          <a:endParaRPr lang="zh-CN" altLang="en-US"/>
        </a:p>
      </dgm:t>
    </dgm:pt>
    <dgm:pt modelId="{488E5F01-4AAC-4A55-922F-C455425E5AA8}" type="pres">
      <dgm:prSet presAssocID="{36564C2B-0CFD-42BE-AA3F-204342D8A323}" presName="parentLin" presStyleCnt="0"/>
      <dgm:spPr/>
      <dgm:t>
        <a:bodyPr/>
        <a:lstStyle/>
        <a:p>
          <a:endParaRPr lang="zh-CN" altLang="en-US"/>
        </a:p>
      </dgm:t>
    </dgm:pt>
    <dgm:pt modelId="{4650637D-8B37-458C-8677-79EF22C768C4}" type="pres">
      <dgm:prSet presAssocID="{36564C2B-0CFD-42BE-AA3F-204342D8A323}" presName="parentLeftMargin" presStyleLbl="node1" presStyleIdx="2" presStyleCnt="4"/>
      <dgm:spPr/>
      <dgm:t>
        <a:bodyPr/>
        <a:lstStyle/>
        <a:p>
          <a:endParaRPr lang="zh-CN" altLang="en-US"/>
        </a:p>
      </dgm:t>
    </dgm:pt>
    <dgm:pt modelId="{DED78940-AB15-4682-B070-9F1B242B3A3E}" type="pres">
      <dgm:prSet presAssocID="{36564C2B-0CFD-42BE-AA3F-204342D8A323}" presName="parentText" presStyleLbl="node1" presStyleIdx="3" presStyleCnt="4">
        <dgm:presLayoutVars>
          <dgm:chMax val="0"/>
          <dgm:bulletEnabled val="1"/>
        </dgm:presLayoutVars>
      </dgm:prSet>
      <dgm:spPr/>
      <dgm:t>
        <a:bodyPr/>
        <a:lstStyle/>
        <a:p>
          <a:endParaRPr lang="zh-CN" altLang="en-US"/>
        </a:p>
      </dgm:t>
    </dgm:pt>
    <dgm:pt modelId="{40A167E2-88D9-46FB-9F6C-6104105912DD}" type="pres">
      <dgm:prSet presAssocID="{36564C2B-0CFD-42BE-AA3F-204342D8A323}" presName="negativeSpace" presStyleCnt="0"/>
      <dgm:spPr/>
      <dgm:t>
        <a:bodyPr/>
        <a:lstStyle/>
        <a:p>
          <a:endParaRPr lang="zh-CN" altLang="en-US"/>
        </a:p>
      </dgm:t>
    </dgm:pt>
    <dgm:pt modelId="{4099C57E-479C-4D98-818F-D384FBAED26B}" type="pres">
      <dgm:prSet presAssocID="{36564C2B-0CFD-42BE-AA3F-204342D8A323}" presName="childText" presStyleLbl="conFgAcc1" presStyleIdx="3" presStyleCnt="4">
        <dgm:presLayoutVars>
          <dgm:bulletEnabled val="1"/>
        </dgm:presLayoutVars>
      </dgm:prSet>
      <dgm:spPr/>
      <dgm:t>
        <a:bodyPr/>
        <a:lstStyle/>
        <a:p>
          <a:endParaRPr lang="zh-CN" altLang="en-US"/>
        </a:p>
      </dgm:t>
    </dgm:pt>
  </dgm:ptLst>
  <dgm:cxnLst>
    <dgm:cxn modelId="{AD2A081C-EBE4-4DF3-8B8D-A40419766828}" type="presOf" srcId="{36564C2B-0CFD-42BE-AA3F-204342D8A323}" destId="{4650637D-8B37-458C-8677-79EF22C768C4}" srcOrd="0" destOrd="0" presId="urn:microsoft.com/office/officeart/2005/8/layout/list1"/>
    <dgm:cxn modelId="{41E54834-14DB-40D7-8F5B-2FD99B8B06E0}" srcId="{5C9ACE15-971E-4C08-8CFA-13425F53F624}" destId="{36564C2B-0CFD-42BE-AA3F-204342D8A323}" srcOrd="3" destOrd="0" parTransId="{D4DBB22A-3943-4037-8209-71EFFBC596D3}" sibTransId="{624946F4-7BBB-4B5C-8F6C-6F2025F84212}"/>
    <dgm:cxn modelId="{89CCA6BB-4133-4973-99E9-F97FBCE9C04F}" srcId="{5C9ACE15-971E-4C08-8CFA-13425F53F624}" destId="{49543B3C-75A6-400B-B2BB-FF28020AFAEF}" srcOrd="1" destOrd="0" parTransId="{1B690122-185D-4B09-AC62-C210D42FE5F9}" sibTransId="{059010F3-2907-417A-9DC9-5898462AB184}"/>
    <dgm:cxn modelId="{71F62FC2-E339-467C-BBDE-4C2F6691D266}" type="presOf" srcId="{497432D8-877B-4492-AA6D-338CAE797B7B}" destId="{38ADD09D-2876-40A1-A2F5-8C549871E3D7}" srcOrd="0" destOrd="0" presId="urn:microsoft.com/office/officeart/2005/8/layout/list1"/>
    <dgm:cxn modelId="{366A4E58-37C4-4354-BC51-3A13EF2D0CB7}" srcId="{5C9ACE15-971E-4C08-8CFA-13425F53F624}" destId="{497432D8-877B-4492-AA6D-338CAE797B7B}" srcOrd="2" destOrd="0" parTransId="{3CCC1279-A816-4E25-BEF8-0AEF3A4A6B44}" sibTransId="{391AD905-C80A-465D-A521-93958A88C4CF}"/>
    <dgm:cxn modelId="{79465C6C-DDAF-4E22-92EA-86C88601F8E2}" type="presOf" srcId="{49543B3C-75A6-400B-B2BB-FF28020AFAEF}" destId="{8B177B43-B0B3-4CB5-ABB8-8D6192C94668}" srcOrd="1" destOrd="0" presId="urn:microsoft.com/office/officeart/2005/8/layout/list1"/>
    <dgm:cxn modelId="{E318FB02-957F-4799-BF25-6B499D81539B}" type="presOf" srcId="{5C9ACE15-971E-4C08-8CFA-13425F53F624}" destId="{8762481D-236F-43C8-8F91-B5936ADBD126}" srcOrd="0" destOrd="0" presId="urn:microsoft.com/office/officeart/2005/8/layout/list1"/>
    <dgm:cxn modelId="{542D4583-6F4F-464B-BF37-D88E5B66A106}" type="presOf" srcId="{C4BC431A-2D42-499D-B6DF-0E38FB8FCCE8}" destId="{BD79A6B3-1327-43CF-9580-411112DAE439}" srcOrd="0" destOrd="0" presId="urn:microsoft.com/office/officeart/2005/8/layout/list1"/>
    <dgm:cxn modelId="{4FA01AEA-E5B2-4EFA-ACA8-F350868B1CE6}" srcId="{5C9ACE15-971E-4C08-8CFA-13425F53F624}" destId="{C4BC431A-2D42-499D-B6DF-0E38FB8FCCE8}" srcOrd="0" destOrd="0" parTransId="{DC3000BA-A085-4ABA-AF4F-60F1C506CA0B}" sibTransId="{2F493090-28BC-46C4-8FF8-5C8DDA06F043}"/>
    <dgm:cxn modelId="{4D8E8320-1050-4D13-8930-1571BA901A94}" type="presOf" srcId="{36564C2B-0CFD-42BE-AA3F-204342D8A323}" destId="{DED78940-AB15-4682-B070-9F1B242B3A3E}" srcOrd="1" destOrd="0" presId="urn:microsoft.com/office/officeart/2005/8/layout/list1"/>
    <dgm:cxn modelId="{DD93FF24-202F-49D4-AF55-A1A67B6BD59E}" type="presOf" srcId="{C4BC431A-2D42-499D-B6DF-0E38FB8FCCE8}" destId="{F7E1655A-6846-4631-8BB8-30F061B5F411}" srcOrd="1" destOrd="0" presId="urn:microsoft.com/office/officeart/2005/8/layout/list1"/>
    <dgm:cxn modelId="{18023590-1E21-4CB9-998B-E06617906853}" type="presOf" srcId="{497432D8-877B-4492-AA6D-338CAE797B7B}" destId="{D3446573-5E6C-46C4-AC92-FA749F7E577A}" srcOrd="1" destOrd="0" presId="urn:microsoft.com/office/officeart/2005/8/layout/list1"/>
    <dgm:cxn modelId="{DCA8A87F-769F-4C92-8BED-8A27FB972093}" type="presOf" srcId="{49543B3C-75A6-400B-B2BB-FF28020AFAEF}" destId="{4781C564-0A78-4AFA-B69B-042E321A9F40}" srcOrd="0" destOrd="0" presId="urn:microsoft.com/office/officeart/2005/8/layout/list1"/>
    <dgm:cxn modelId="{48261ABC-1B40-455A-8419-584E5CF53A94}" type="presParOf" srcId="{8762481D-236F-43C8-8F91-B5936ADBD126}" destId="{ABF076F8-9184-4318-9EE5-808D366153F2}" srcOrd="0" destOrd="0" presId="urn:microsoft.com/office/officeart/2005/8/layout/list1"/>
    <dgm:cxn modelId="{439A6263-D876-4292-A5E4-7EA552A416A3}" type="presParOf" srcId="{ABF076F8-9184-4318-9EE5-808D366153F2}" destId="{BD79A6B3-1327-43CF-9580-411112DAE439}" srcOrd="0" destOrd="0" presId="urn:microsoft.com/office/officeart/2005/8/layout/list1"/>
    <dgm:cxn modelId="{CCCACF11-66FF-437F-A0DA-CBDAE54283DC}" type="presParOf" srcId="{ABF076F8-9184-4318-9EE5-808D366153F2}" destId="{F7E1655A-6846-4631-8BB8-30F061B5F411}" srcOrd="1" destOrd="0" presId="urn:microsoft.com/office/officeart/2005/8/layout/list1"/>
    <dgm:cxn modelId="{30FFAF9C-0285-4C27-9510-9CAAC91F4B30}" type="presParOf" srcId="{8762481D-236F-43C8-8F91-B5936ADBD126}" destId="{8940E7EF-88BE-42AF-BA70-E3A96A9D7A27}" srcOrd="1" destOrd="0" presId="urn:microsoft.com/office/officeart/2005/8/layout/list1"/>
    <dgm:cxn modelId="{0FBD7569-41AA-47B7-A924-2172B897AD27}" type="presParOf" srcId="{8762481D-236F-43C8-8F91-B5936ADBD126}" destId="{0AFAD61E-FB36-44AA-8E48-453F167E2177}" srcOrd="2" destOrd="0" presId="urn:microsoft.com/office/officeart/2005/8/layout/list1"/>
    <dgm:cxn modelId="{A2F5D9DF-51FD-4E47-BEA8-92EA4D07828D}" type="presParOf" srcId="{8762481D-236F-43C8-8F91-B5936ADBD126}" destId="{7DF53142-F444-4801-B92C-5BF79491AA95}" srcOrd="3" destOrd="0" presId="urn:microsoft.com/office/officeart/2005/8/layout/list1"/>
    <dgm:cxn modelId="{4F35CB57-BC65-49FF-B482-D13DD5AA96C4}" type="presParOf" srcId="{8762481D-236F-43C8-8F91-B5936ADBD126}" destId="{CF0905FD-9E45-4C1B-B79F-5A5D138451A0}" srcOrd="4" destOrd="0" presId="urn:microsoft.com/office/officeart/2005/8/layout/list1"/>
    <dgm:cxn modelId="{09C79994-C546-4994-AF01-B3D2952F8105}" type="presParOf" srcId="{CF0905FD-9E45-4C1B-B79F-5A5D138451A0}" destId="{4781C564-0A78-4AFA-B69B-042E321A9F40}" srcOrd="0" destOrd="0" presId="urn:microsoft.com/office/officeart/2005/8/layout/list1"/>
    <dgm:cxn modelId="{D451B3F0-A417-47A9-B5F1-E46BB2B8C87D}" type="presParOf" srcId="{CF0905FD-9E45-4C1B-B79F-5A5D138451A0}" destId="{8B177B43-B0B3-4CB5-ABB8-8D6192C94668}" srcOrd="1" destOrd="0" presId="urn:microsoft.com/office/officeart/2005/8/layout/list1"/>
    <dgm:cxn modelId="{63A2DD6F-AA11-4FD0-AA9C-03B20F7842C9}" type="presParOf" srcId="{8762481D-236F-43C8-8F91-B5936ADBD126}" destId="{BF2D85AB-B3E0-4E81-8048-96DC7370136D}" srcOrd="5" destOrd="0" presId="urn:microsoft.com/office/officeart/2005/8/layout/list1"/>
    <dgm:cxn modelId="{2C3D2461-FE82-4772-A91D-EDE8220B53CC}" type="presParOf" srcId="{8762481D-236F-43C8-8F91-B5936ADBD126}" destId="{8FA10ADF-B276-4767-A210-0BB231CB98C0}" srcOrd="6" destOrd="0" presId="urn:microsoft.com/office/officeart/2005/8/layout/list1"/>
    <dgm:cxn modelId="{A36A8FD6-926B-43EA-BBAD-60576386188F}" type="presParOf" srcId="{8762481D-236F-43C8-8F91-B5936ADBD126}" destId="{20598005-5765-439E-A64B-3E6FEEF5922A}" srcOrd="7" destOrd="0" presId="urn:microsoft.com/office/officeart/2005/8/layout/list1"/>
    <dgm:cxn modelId="{3EF2AB83-21F5-40FC-BA9F-F40E2EF68A42}" type="presParOf" srcId="{8762481D-236F-43C8-8F91-B5936ADBD126}" destId="{B9C688D7-FB93-41B0-B8DD-49647C4BDF14}" srcOrd="8" destOrd="0" presId="urn:microsoft.com/office/officeart/2005/8/layout/list1"/>
    <dgm:cxn modelId="{5FC820A5-1F51-46AB-9A32-F582C4B87497}" type="presParOf" srcId="{B9C688D7-FB93-41B0-B8DD-49647C4BDF14}" destId="{38ADD09D-2876-40A1-A2F5-8C549871E3D7}" srcOrd="0" destOrd="0" presId="urn:microsoft.com/office/officeart/2005/8/layout/list1"/>
    <dgm:cxn modelId="{2981AA99-994D-437D-B0AA-728E5B764629}" type="presParOf" srcId="{B9C688D7-FB93-41B0-B8DD-49647C4BDF14}" destId="{D3446573-5E6C-46C4-AC92-FA749F7E577A}" srcOrd="1" destOrd="0" presId="urn:microsoft.com/office/officeart/2005/8/layout/list1"/>
    <dgm:cxn modelId="{F2E7D15A-5D67-4E9F-AFF0-F57B1B213A3A}" type="presParOf" srcId="{8762481D-236F-43C8-8F91-B5936ADBD126}" destId="{CC8F69FF-D903-4F0E-8A6D-20FA67177BD0}" srcOrd="9" destOrd="0" presId="urn:microsoft.com/office/officeart/2005/8/layout/list1"/>
    <dgm:cxn modelId="{8754C9AC-9C59-4ACF-AD93-DEEAA606D7F6}" type="presParOf" srcId="{8762481D-236F-43C8-8F91-B5936ADBD126}" destId="{B6FAE114-DBBE-49F6-BB20-65B6ED1F20D9}" srcOrd="10" destOrd="0" presId="urn:microsoft.com/office/officeart/2005/8/layout/list1"/>
    <dgm:cxn modelId="{969C881B-B3F2-4A95-BD47-43DA0F191088}" type="presParOf" srcId="{8762481D-236F-43C8-8F91-B5936ADBD126}" destId="{BB51A9F9-43F2-4C03-9EC0-0BCF1220BA71}" srcOrd="11" destOrd="0" presId="urn:microsoft.com/office/officeart/2005/8/layout/list1"/>
    <dgm:cxn modelId="{70849F61-6915-4048-B0C0-DAF12938A313}" type="presParOf" srcId="{8762481D-236F-43C8-8F91-B5936ADBD126}" destId="{488E5F01-4AAC-4A55-922F-C455425E5AA8}" srcOrd="12" destOrd="0" presId="urn:microsoft.com/office/officeart/2005/8/layout/list1"/>
    <dgm:cxn modelId="{AA7E4322-F81F-480E-BE2C-876D64820712}" type="presParOf" srcId="{488E5F01-4AAC-4A55-922F-C455425E5AA8}" destId="{4650637D-8B37-458C-8677-79EF22C768C4}" srcOrd="0" destOrd="0" presId="urn:microsoft.com/office/officeart/2005/8/layout/list1"/>
    <dgm:cxn modelId="{56B4ADF0-3C05-4E9F-B545-75A5FC832472}" type="presParOf" srcId="{488E5F01-4AAC-4A55-922F-C455425E5AA8}" destId="{DED78940-AB15-4682-B070-9F1B242B3A3E}" srcOrd="1" destOrd="0" presId="urn:microsoft.com/office/officeart/2005/8/layout/list1"/>
    <dgm:cxn modelId="{A6C4AB4E-AE13-4842-A1CA-58BEE52E48E8}" type="presParOf" srcId="{8762481D-236F-43C8-8F91-B5936ADBD126}" destId="{40A167E2-88D9-46FB-9F6C-6104105912DD}" srcOrd="13" destOrd="0" presId="urn:microsoft.com/office/officeart/2005/8/layout/list1"/>
    <dgm:cxn modelId="{8C46ED69-5849-4B61-B463-60A3E242199E}" type="presParOf" srcId="{8762481D-236F-43C8-8F91-B5936ADBD126}" destId="{4099C57E-479C-4D98-818F-D384FBAED2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F163-3AC1-45DF-AA20-6B3B6C251F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D4CDDFA-02F8-40F7-981F-D4B729974EE2}">
      <dgm:prSet phldrT="[文本]" custT="1"/>
      <dgm:spPr/>
      <dgm:t>
        <a:bodyPr/>
        <a:lstStyle/>
        <a:p>
          <a:r>
            <a:rPr lang="zh-CN" altLang="en-US" sz="2000" dirty="0" smtClean="0"/>
            <a:t>它能在某种程度上演示目标系统的</a:t>
          </a:r>
          <a:r>
            <a:rPr lang="zh-CN" altLang="en-US" sz="2000" dirty="0" smtClean="0">
              <a:solidFill>
                <a:srgbClr val="FF0000"/>
              </a:solidFill>
            </a:rPr>
            <a:t>行为</a:t>
          </a:r>
          <a:r>
            <a:rPr lang="zh-CN" altLang="en-US" sz="2000" dirty="0" smtClean="0"/>
            <a:t>，从而便于用户理解，而且还可能进一步揭示出一些分析员目前还不知道的需求。</a:t>
          </a:r>
          <a:endParaRPr lang="zh-CN" altLang="en-US" sz="2000" dirty="0"/>
        </a:p>
      </dgm:t>
    </dgm:pt>
    <dgm:pt modelId="{B4747382-92A7-4FB5-9D8D-3F1D60A3063F}" type="parTrans" cxnId="{B42CB5CC-7F9A-4833-8C7A-BA0C1DFB855B}">
      <dgm:prSet/>
      <dgm:spPr/>
      <dgm:t>
        <a:bodyPr/>
        <a:lstStyle/>
        <a:p>
          <a:endParaRPr lang="zh-CN" altLang="en-US">
            <a:solidFill>
              <a:schemeClr val="tx1"/>
            </a:solidFill>
          </a:endParaRPr>
        </a:p>
      </dgm:t>
    </dgm:pt>
    <dgm:pt modelId="{3B704DE1-7EC8-4440-88BB-9163BF716021}" type="sibTrans" cxnId="{B42CB5CC-7F9A-4833-8C7A-BA0C1DFB855B}">
      <dgm:prSet/>
      <dgm:spPr/>
      <dgm:t>
        <a:bodyPr/>
        <a:lstStyle/>
        <a:p>
          <a:endParaRPr lang="zh-CN" altLang="en-US">
            <a:solidFill>
              <a:schemeClr val="tx1"/>
            </a:solidFill>
          </a:endParaRPr>
        </a:p>
      </dgm:t>
    </dgm:pt>
    <dgm:pt modelId="{9EB6CFAE-F76F-4491-9606-AA79452DA5D4}">
      <dgm:prSet phldrT="[文本]" custT="1"/>
      <dgm:spPr/>
      <dgm:t>
        <a:bodyPr/>
        <a:lstStyle/>
        <a:p>
          <a:r>
            <a:rPr lang="zh-CN" altLang="en-US" sz="2000" dirty="0" smtClean="0"/>
            <a:t>由于情景分析较易为用户所理解，使用这种技术能保证用户在需求分析过程中始终扮演一个积极</a:t>
          </a:r>
          <a:r>
            <a:rPr lang="zh-CN" altLang="en-US" sz="2000" dirty="0" smtClean="0">
              <a:solidFill>
                <a:srgbClr val="FF0000"/>
              </a:solidFill>
            </a:rPr>
            <a:t>主动的角色</a:t>
          </a:r>
          <a:r>
            <a:rPr lang="zh-CN" altLang="en-US" sz="2000" dirty="0" smtClean="0"/>
            <a:t>。</a:t>
          </a:r>
          <a:endParaRPr lang="zh-CN" altLang="en-US" sz="2000" dirty="0"/>
        </a:p>
      </dgm:t>
    </dgm:pt>
    <dgm:pt modelId="{501A8DF7-0838-460F-B3F5-9652918FA869}" type="parTrans" cxnId="{D7D45B27-1131-426B-A5C7-90B888E8A498}">
      <dgm:prSet/>
      <dgm:spPr/>
      <dgm:t>
        <a:bodyPr/>
        <a:lstStyle/>
        <a:p>
          <a:endParaRPr lang="zh-CN" altLang="en-US">
            <a:solidFill>
              <a:schemeClr val="tx1"/>
            </a:solidFill>
          </a:endParaRPr>
        </a:p>
      </dgm:t>
    </dgm:pt>
    <dgm:pt modelId="{6D15021F-F78E-45EC-9806-62B5A22795D6}" type="sibTrans" cxnId="{D7D45B27-1131-426B-A5C7-90B888E8A498}">
      <dgm:prSet/>
      <dgm:spPr/>
      <dgm:t>
        <a:bodyPr/>
        <a:lstStyle/>
        <a:p>
          <a:endParaRPr lang="zh-CN" altLang="en-US">
            <a:solidFill>
              <a:schemeClr val="tx1"/>
            </a:solidFill>
          </a:endParaRPr>
        </a:p>
      </dgm:t>
    </dgm:pt>
    <dgm:pt modelId="{932A7E7E-FBB8-45FC-8166-DB32928D95BB}" type="pres">
      <dgm:prSet presAssocID="{5985F163-3AC1-45DF-AA20-6B3B6C251FF0}" presName="linear" presStyleCnt="0">
        <dgm:presLayoutVars>
          <dgm:dir/>
          <dgm:animLvl val="lvl"/>
          <dgm:resizeHandles val="exact"/>
        </dgm:presLayoutVars>
      </dgm:prSet>
      <dgm:spPr/>
      <dgm:t>
        <a:bodyPr/>
        <a:lstStyle/>
        <a:p>
          <a:endParaRPr lang="zh-CN" altLang="en-US"/>
        </a:p>
      </dgm:t>
    </dgm:pt>
    <dgm:pt modelId="{4D42E346-6AD6-4EEF-A1A2-34140BE781B7}" type="pres">
      <dgm:prSet presAssocID="{3D4CDDFA-02F8-40F7-981F-D4B729974EE2}" presName="parentLin" presStyleCnt="0"/>
      <dgm:spPr/>
      <dgm:t>
        <a:bodyPr/>
        <a:lstStyle/>
        <a:p>
          <a:endParaRPr lang="zh-CN" altLang="en-US"/>
        </a:p>
      </dgm:t>
    </dgm:pt>
    <dgm:pt modelId="{7E35BBC4-7D49-4B01-B982-246CACD56E47}" type="pres">
      <dgm:prSet presAssocID="{3D4CDDFA-02F8-40F7-981F-D4B729974EE2}" presName="parentLeftMargin" presStyleLbl="node1" presStyleIdx="0" presStyleCnt="2"/>
      <dgm:spPr/>
      <dgm:t>
        <a:bodyPr/>
        <a:lstStyle/>
        <a:p>
          <a:endParaRPr lang="zh-CN" altLang="en-US"/>
        </a:p>
      </dgm:t>
    </dgm:pt>
    <dgm:pt modelId="{335ED15F-D382-4555-89B1-30683907F32B}" type="pres">
      <dgm:prSet presAssocID="{3D4CDDFA-02F8-40F7-981F-D4B729974EE2}" presName="parentText" presStyleLbl="node1" presStyleIdx="0" presStyleCnt="2">
        <dgm:presLayoutVars>
          <dgm:chMax val="0"/>
          <dgm:bulletEnabled val="1"/>
        </dgm:presLayoutVars>
      </dgm:prSet>
      <dgm:spPr/>
      <dgm:t>
        <a:bodyPr/>
        <a:lstStyle/>
        <a:p>
          <a:endParaRPr lang="zh-CN" altLang="en-US"/>
        </a:p>
      </dgm:t>
    </dgm:pt>
    <dgm:pt modelId="{583AC0A3-B5C6-4F9B-88D5-40361BDA3449}" type="pres">
      <dgm:prSet presAssocID="{3D4CDDFA-02F8-40F7-981F-D4B729974EE2}" presName="negativeSpace" presStyleCnt="0"/>
      <dgm:spPr/>
      <dgm:t>
        <a:bodyPr/>
        <a:lstStyle/>
        <a:p>
          <a:endParaRPr lang="zh-CN" altLang="en-US"/>
        </a:p>
      </dgm:t>
    </dgm:pt>
    <dgm:pt modelId="{AAE2035A-20FD-4C34-BDC3-AE4272C2D678}" type="pres">
      <dgm:prSet presAssocID="{3D4CDDFA-02F8-40F7-981F-D4B729974EE2}" presName="childText" presStyleLbl="conFgAcc1" presStyleIdx="0" presStyleCnt="2" custScaleX="89612">
        <dgm:presLayoutVars>
          <dgm:bulletEnabled val="1"/>
        </dgm:presLayoutVars>
      </dgm:prSet>
      <dgm:spPr/>
      <dgm:t>
        <a:bodyPr/>
        <a:lstStyle/>
        <a:p>
          <a:endParaRPr lang="zh-CN" altLang="en-US"/>
        </a:p>
      </dgm:t>
    </dgm:pt>
    <dgm:pt modelId="{550FD5A5-A274-49EF-9C1C-20FAA7DE055E}" type="pres">
      <dgm:prSet presAssocID="{3B704DE1-7EC8-4440-88BB-9163BF716021}" presName="spaceBetweenRectangles" presStyleCnt="0"/>
      <dgm:spPr/>
      <dgm:t>
        <a:bodyPr/>
        <a:lstStyle/>
        <a:p>
          <a:endParaRPr lang="zh-CN" altLang="en-US"/>
        </a:p>
      </dgm:t>
    </dgm:pt>
    <dgm:pt modelId="{DB253FFB-A9B4-452F-B9DB-C51812050DFD}" type="pres">
      <dgm:prSet presAssocID="{9EB6CFAE-F76F-4491-9606-AA79452DA5D4}" presName="parentLin" presStyleCnt="0"/>
      <dgm:spPr/>
      <dgm:t>
        <a:bodyPr/>
        <a:lstStyle/>
        <a:p>
          <a:endParaRPr lang="zh-CN" altLang="en-US"/>
        </a:p>
      </dgm:t>
    </dgm:pt>
    <dgm:pt modelId="{6AECC11F-4B26-4E9A-8D56-A07BB38D18A1}" type="pres">
      <dgm:prSet presAssocID="{9EB6CFAE-F76F-4491-9606-AA79452DA5D4}" presName="parentLeftMargin" presStyleLbl="node1" presStyleIdx="0" presStyleCnt="2"/>
      <dgm:spPr/>
      <dgm:t>
        <a:bodyPr/>
        <a:lstStyle/>
        <a:p>
          <a:endParaRPr lang="zh-CN" altLang="en-US"/>
        </a:p>
      </dgm:t>
    </dgm:pt>
    <dgm:pt modelId="{F074FCA3-551E-4751-AE93-C99347EE7306}" type="pres">
      <dgm:prSet presAssocID="{9EB6CFAE-F76F-4491-9606-AA79452DA5D4}" presName="parentText" presStyleLbl="node1" presStyleIdx="1" presStyleCnt="2">
        <dgm:presLayoutVars>
          <dgm:chMax val="0"/>
          <dgm:bulletEnabled val="1"/>
        </dgm:presLayoutVars>
      </dgm:prSet>
      <dgm:spPr/>
      <dgm:t>
        <a:bodyPr/>
        <a:lstStyle/>
        <a:p>
          <a:endParaRPr lang="zh-CN" altLang="en-US"/>
        </a:p>
      </dgm:t>
    </dgm:pt>
    <dgm:pt modelId="{5D2EE81F-7D75-4341-8003-F34189DF6279}" type="pres">
      <dgm:prSet presAssocID="{9EB6CFAE-F76F-4491-9606-AA79452DA5D4}" presName="negativeSpace" presStyleCnt="0"/>
      <dgm:spPr/>
      <dgm:t>
        <a:bodyPr/>
        <a:lstStyle/>
        <a:p>
          <a:endParaRPr lang="zh-CN" altLang="en-US"/>
        </a:p>
      </dgm:t>
    </dgm:pt>
    <dgm:pt modelId="{AB7CBF81-9BD9-45E5-9CF9-9A404CB9988F}" type="pres">
      <dgm:prSet presAssocID="{9EB6CFAE-F76F-4491-9606-AA79452DA5D4}" presName="childText" presStyleLbl="conFgAcc1" presStyleIdx="1" presStyleCnt="2" custScaleX="91344">
        <dgm:presLayoutVars>
          <dgm:bulletEnabled val="1"/>
        </dgm:presLayoutVars>
      </dgm:prSet>
      <dgm:spPr/>
      <dgm:t>
        <a:bodyPr/>
        <a:lstStyle/>
        <a:p>
          <a:endParaRPr lang="zh-CN" altLang="en-US"/>
        </a:p>
      </dgm:t>
    </dgm:pt>
  </dgm:ptLst>
  <dgm:cxnLst>
    <dgm:cxn modelId="{D7D45B27-1131-426B-A5C7-90B888E8A498}" srcId="{5985F163-3AC1-45DF-AA20-6B3B6C251FF0}" destId="{9EB6CFAE-F76F-4491-9606-AA79452DA5D4}" srcOrd="1" destOrd="0" parTransId="{501A8DF7-0838-460F-B3F5-9652918FA869}" sibTransId="{6D15021F-F78E-45EC-9806-62B5A22795D6}"/>
    <dgm:cxn modelId="{688A418D-80B2-4625-8198-D5CB0C118B76}" type="presOf" srcId="{9EB6CFAE-F76F-4491-9606-AA79452DA5D4}" destId="{6AECC11F-4B26-4E9A-8D56-A07BB38D18A1}" srcOrd="0" destOrd="0" presId="urn:microsoft.com/office/officeart/2005/8/layout/list1"/>
    <dgm:cxn modelId="{488EA063-B024-4FD2-888F-3B49C9F2C096}" type="presOf" srcId="{5985F163-3AC1-45DF-AA20-6B3B6C251FF0}" destId="{932A7E7E-FBB8-45FC-8166-DB32928D95BB}" srcOrd="0" destOrd="0" presId="urn:microsoft.com/office/officeart/2005/8/layout/list1"/>
    <dgm:cxn modelId="{E661430A-58C7-438F-883E-62683AF6F691}" type="presOf" srcId="{3D4CDDFA-02F8-40F7-981F-D4B729974EE2}" destId="{7E35BBC4-7D49-4B01-B982-246CACD56E47}" srcOrd="0" destOrd="0" presId="urn:microsoft.com/office/officeart/2005/8/layout/list1"/>
    <dgm:cxn modelId="{B42CB5CC-7F9A-4833-8C7A-BA0C1DFB855B}" srcId="{5985F163-3AC1-45DF-AA20-6B3B6C251FF0}" destId="{3D4CDDFA-02F8-40F7-981F-D4B729974EE2}" srcOrd="0" destOrd="0" parTransId="{B4747382-92A7-4FB5-9D8D-3F1D60A3063F}" sibTransId="{3B704DE1-7EC8-4440-88BB-9163BF716021}"/>
    <dgm:cxn modelId="{3285ACEA-96E3-43AD-9DE8-1380ACD26C2E}" type="presOf" srcId="{3D4CDDFA-02F8-40F7-981F-D4B729974EE2}" destId="{335ED15F-D382-4555-89B1-30683907F32B}" srcOrd="1" destOrd="0" presId="urn:microsoft.com/office/officeart/2005/8/layout/list1"/>
    <dgm:cxn modelId="{0980370E-3F82-4A81-A2D2-BD6FA3BBB0B2}" type="presOf" srcId="{9EB6CFAE-F76F-4491-9606-AA79452DA5D4}" destId="{F074FCA3-551E-4751-AE93-C99347EE7306}" srcOrd="1" destOrd="0" presId="urn:microsoft.com/office/officeart/2005/8/layout/list1"/>
    <dgm:cxn modelId="{58151FF9-9D1E-49E4-98AF-2051BCB54F7E}" type="presParOf" srcId="{932A7E7E-FBB8-45FC-8166-DB32928D95BB}" destId="{4D42E346-6AD6-4EEF-A1A2-34140BE781B7}" srcOrd="0" destOrd="0" presId="urn:microsoft.com/office/officeart/2005/8/layout/list1"/>
    <dgm:cxn modelId="{F4C81083-85C2-4FF0-8ADF-F17EFCE69B17}" type="presParOf" srcId="{4D42E346-6AD6-4EEF-A1A2-34140BE781B7}" destId="{7E35BBC4-7D49-4B01-B982-246CACD56E47}" srcOrd="0" destOrd="0" presId="urn:microsoft.com/office/officeart/2005/8/layout/list1"/>
    <dgm:cxn modelId="{BF7DA882-042A-4EA0-9982-6296A1E172DC}" type="presParOf" srcId="{4D42E346-6AD6-4EEF-A1A2-34140BE781B7}" destId="{335ED15F-D382-4555-89B1-30683907F32B}" srcOrd="1" destOrd="0" presId="urn:microsoft.com/office/officeart/2005/8/layout/list1"/>
    <dgm:cxn modelId="{F78E9C65-843B-40AB-9F69-C5E38F82DCC2}" type="presParOf" srcId="{932A7E7E-FBB8-45FC-8166-DB32928D95BB}" destId="{583AC0A3-B5C6-4F9B-88D5-40361BDA3449}" srcOrd="1" destOrd="0" presId="urn:microsoft.com/office/officeart/2005/8/layout/list1"/>
    <dgm:cxn modelId="{A5360AEE-724A-4486-A6D8-D62D977ECB8D}" type="presParOf" srcId="{932A7E7E-FBB8-45FC-8166-DB32928D95BB}" destId="{AAE2035A-20FD-4C34-BDC3-AE4272C2D678}" srcOrd="2" destOrd="0" presId="urn:microsoft.com/office/officeart/2005/8/layout/list1"/>
    <dgm:cxn modelId="{7D474D29-0588-407D-8D7A-B185CD1332D3}" type="presParOf" srcId="{932A7E7E-FBB8-45FC-8166-DB32928D95BB}" destId="{550FD5A5-A274-49EF-9C1C-20FAA7DE055E}" srcOrd="3" destOrd="0" presId="urn:microsoft.com/office/officeart/2005/8/layout/list1"/>
    <dgm:cxn modelId="{3F91DD59-C705-482D-98CA-EA3667333860}" type="presParOf" srcId="{932A7E7E-FBB8-45FC-8166-DB32928D95BB}" destId="{DB253FFB-A9B4-452F-B9DB-C51812050DFD}" srcOrd="4" destOrd="0" presId="urn:microsoft.com/office/officeart/2005/8/layout/list1"/>
    <dgm:cxn modelId="{853C0004-6B9C-4FB5-9789-51086F9F799B}" type="presParOf" srcId="{DB253FFB-A9B4-452F-B9DB-C51812050DFD}" destId="{6AECC11F-4B26-4E9A-8D56-A07BB38D18A1}" srcOrd="0" destOrd="0" presId="urn:microsoft.com/office/officeart/2005/8/layout/list1"/>
    <dgm:cxn modelId="{F56C5342-37E5-4BFC-987A-38DA04CC249D}" type="presParOf" srcId="{DB253FFB-A9B4-452F-B9DB-C51812050DFD}" destId="{F074FCA3-551E-4751-AE93-C99347EE7306}" srcOrd="1" destOrd="0" presId="urn:microsoft.com/office/officeart/2005/8/layout/list1"/>
    <dgm:cxn modelId="{1671F3B8-3FF8-48EE-956D-C20F5E0DC590}" type="presParOf" srcId="{932A7E7E-FBB8-45FC-8166-DB32928D95BB}" destId="{5D2EE81F-7D75-4341-8003-F34189DF6279}" srcOrd="5" destOrd="0" presId="urn:microsoft.com/office/officeart/2005/8/layout/list1"/>
    <dgm:cxn modelId="{67C41A38-D773-4FBF-B596-3AAEFEEA5F3C}" type="presParOf" srcId="{932A7E7E-FBB8-45FC-8166-DB32928D95BB}" destId="{AB7CBF81-9BD9-45E5-9CF9-9A404CB9988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2400" dirty="0" smtClean="0"/>
            <a:t>1</a:t>
          </a:r>
          <a:endParaRPr lang="zh-CN" altLang="en-US" sz="2400" dirty="0"/>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dgm:t>
        <a:bodyPr/>
        <a:lstStyle/>
        <a:p>
          <a:r>
            <a:rPr lang="zh-CN" altLang="en-US" sz="2400" dirty="0" smtClean="0"/>
            <a:t>进行初步访谈</a:t>
          </a:r>
          <a:endParaRPr lang="zh-CN" altLang="en-US" sz="2400" dirty="0"/>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dgm:t>
        <a:bodyPr/>
        <a:lstStyle/>
        <a:p>
          <a:r>
            <a:rPr lang="en-US" altLang="zh-CN" sz="2400" dirty="0" smtClean="0"/>
            <a:t>2</a:t>
          </a:r>
          <a:endParaRPr lang="zh-CN" altLang="en-US" sz="2400" dirty="0"/>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dgm:t>
        <a:bodyPr/>
        <a:lstStyle/>
        <a:p>
          <a:r>
            <a:rPr lang="zh-CN" altLang="en-US" sz="2400" dirty="0" smtClean="0"/>
            <a:t>开发者和用户分别写出“产品需求”</a:t>
          </a:r>
          <a:endParaRPr lang="zh-CN" altLang="en-US" sz="2400" dirty="0"/>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dgm:t>
        <a:bodyPr/>
        <a:lstStyle/>
        <a:p>
          <a:r>
            <a:rPr lang="en-US" altLang="zh-CN" sz="2400" dirty="0" smtClean="0"/>
            <a:t>3</a:t>
          </a:r>
          <a:endParaRPr lang="zh-CN" altLang="en-US" sz="2400" dirty="0"/>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dgm:t>
        <a:bodyPr/>
        <a:lstStyle/>
        <a:p>
          <a:r>
            <a:rPr lang="zh-CN" altLang="en-US" sz="2400" dirty="0" smtClean="0"/>
            <a:t>开会讨论，各自展示需求列表</a:t>
          </a:r>
          <a:endParaRPr lang="zh-CN" altLang="en-US" sz="2400" dirty="0"/>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dgm:t>
        <a:bodyPr/>
        <a:lstStyle/>
        <a:p>
          <a:r>
            <a:rPr lang="en-US" altLang="zh-CN" sz="2400" dirty="0" smtClean="0"/>
            <a:t>4</a:t>
          </a:r>
          <a:endParaRPr lang="zh-CN" altLang="en-US" sz="2400" dirty="0"/>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dgm:t>
        <a:bodyPr/>
        <a:lstStyle/>
        <a:p>
          <a:r>
            <a:rPr lang="en-US" altLang="zh-CN" sz="2400" dirty="0" smtClean="0"/>
            <a:t>5</a:t>
          </a:r>
          <a:endParaRPr lang="zh-CN" altLang="en-US" sz="2400" dirty="0"/>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dgm:t>
        <a:bodyPr/>
        <a:lstStyle/>
        <a:p>
          <a:r>
            <a:rPr lang="zh-CN" altLang="en-US" sz="2400" dirty="0" smtClean="0"/>
            <a:t>得出了意见一致，为需求列表制定小型规格说明</a:t>
          </a:r>
          <a:endParaRPr lang="zh-CN" altLang="en-US" sz="2400" dirty="0"/>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dgm:t>
        <a:bodyPr/>
        <a:lstStyle/>
        <a:p>
          <a:r>
            <a:rPr lang="zh-CN" altLang="en-US" sz="2400" dirty="0" smtClean="0"/>
            <a:t>根据会议结果，起草完整的软件需求规格说明</a:t>
          </a:r>
          <a:endParaRPr lang="zh-CN" altLang="en-US" sz="2400" dirty="0"/>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t>
        <a:bodyPr/>
        <a:lstStyle/>
        <a:p>
          <a:endParaRPr lang="zh-CN" altLang="en-US"/>
        </a:p>
      </dgm:t>
    </dgm:pt>
    <dgm:pt modelId="{5EC49F67-C8AB-4462-8C82-B22D14E9D4D8}" type="pres">
      <dgm:prSet presAssocID="{284C18E3-13A4-4BE4-9020-539E2F1E3D4F}" presName="composite" presStyleCnt="0"/>
      <dgm:spPr/>
      <dgm:t>
        <a:bodyPr/>
        <a:lstStyle/>
        <a:p>
          <a:endParaRPr lang="zh-CN" altLang="en-US"/>
        </a:p>
      </dgm:t>
    </dgm:pt>
    <dgm:pt modelId="{E0F0E242-FABE-45B0-B9B4-EAE60C73225E}" type="pres">
      <dgm:prSet presAssocID="{284C18E3-13A4-4BE4-9020-539E2F1E3D4F}" presName="parentText" presStyleLbl="alignNode1" presStyleIdx="0" presStyleCnt="5">
        <dgm:presLayoutVars>
          <dgm:chMax val="1"/>
          <dgm:bulletEnabled val="1"/>
        </dgm:presLayoutVars>
      </dgm:prSet>
      <dgm:spPr/>
      <dgm:t>
        <a:bodyPr/>
        <a:lstStyle/>
        <a:p>
          <a:endParaRPr lang="zh-CN" altLang="en-US"/>
        </a:p>
      </dgm:t>
    </dgm:pt>
    <dgm:pt modelId="{F99F3960-8008-4D39-BEC6-4A5F32EAB198}" type="pres">
      <dgm:prSet presAssocID="{284C18E3-13A4-4BE4-9020-539E2F1E3D4F}" presName="descendantText" presStyleLbl="alignAcc1" presStyleIdx="0" presStyleCnt="5">
        <dgm:presLayoutVars>
          <dgm:bulletEnabled val="1"/>
        </dgm:presLayoutVars>
      </dgm:prSet>
      <dgm:spPr/>
      <dgm:t>
        <a:bodyPr/>
        <a:lstStyle/>
        <a:p>
          <a:endParaRPr lang="zh-CN" altLang="en-US"/>
        </a:p>
      </dgm:t>
    </dgm:pt>
    <dgm:pt modelId="{B0D306C6-CA80-45A0-92E5-B7BF9278E772}" type="pres">
      <dgm:prSet presAssocID="{91331400-B34A-4822-9254-DDB5557920E1}" presName="sp" presStyleCnt="0"/>
      <dgm:spPr/>
      <dgm:t>
        <a:bodyPr/>
        <a:lstStyle/>
        <a:p>
          <a:endParaRPr lang="zh-CN" altLang="en-US"/>
        </a:p>
      </dgm:t>
    </dgm:pt>
    <dgm:pt modelId="{EE879FEE-6E04-41CA-A854-45EAC65D9D7E}" type="pres">
      <dgm:prSet presAssocID="{4FDDF789-1B8C-4280-A5AF-0E1B2CFA5BD0}" presName="composite" presStyleCnt="0"/>
      <dgm:spPr/>
      <dgm:t>
        <a:bodyPr/>
        <a:lstStyle/>
        <a:p>
          <a:endParaRPr lang="zh-CN" altLang="en-US"/>
        </a:p>
      </dgm:t>
    </dgm:pt>
    <dgm:pt modelId="{6D536DD5-D66B-4D71-8536-973415F4040F}" type="pres">
      <dgm:prSet presAssocID="{4FDDF789-1B8C-4280-A5AF-0E1B2CFA5BD0}" presName="parentText" presStyleLbl="alignNode1" presStyleIdx="1" presStyleCnt="5">
        <dgm:presLayoutVars>
          <dgm:chMax val="1"/>
          <dgm:bulletEnabled val="1"/>
        </dgm:presLayoutVars>
      </dgm:prSet>
      <dgm:spPr/>
      <dgm:t>
        <a:bodyPr/>
        <a:lstStyle/>
        <a:p>
          <a:endParaRPr lang="zh-CN" altLang="en-US"/>
        </a:p>
      </dgm:t>
    </dgm:pt>
    <dgm:pt modelId="{504FA798-0EFE-4949-8FC7-CA9910307597}" type="pres">
      <dgm:prSet presAssocID="{4FDDF789-1B8C-4280-A5AF-0E1B2CFA5BD0}" presName="descendantText" presStyleLbl="alignAcc1" presStyleIdx="1" presStyleCnt="5">
        <dgm:presLayoutVars>
          <dgm:bulletEnabled val="1"/>
        </dgm:presLayoutVars>
      </dgm:prSet>
      <dgm:spPr/>
      <dgm:t>
        <a:bodyPr/>
        <a:lstStyle/>
        <a:p>
          <a:endParaRPr lang="zh-CN" altLang="en-US"/>
        </a:p>
      </dgm:t>
    </dgm:pt>
    <dgm:pt modelId="{E9B54275-BD2C-4DA5-A7D4-4135D74589DD}" type="pres">
      <dgm:prSet presAssocID="{34B2B031-6949-4289-9B70-993F08CB3F71}" presName="sp" presStyleCnt="0"/>
      <dgm:spPr/>
      <dgm:t>
        <a:bodyPr/>
        <a:lstStyle/>
        <a:p>
          <a:endParaRPr lang="zh-CN" altLang="en-US"/>
        </a:p>
      </dgm:t>
    </dgm:pt>
    <dgm:pt modelId="{4DF3CA7D-8D33-4227-8950-B65E0FC04A75}" type="pres">
      <dgm:prSet presAssocID="{781DDA18-BA63-4FB5-902F-479BC67FF5CA}" presName="composite" presStyleCnt="0"/>
      <dgm:spPr/>
      <dgm:t>
        <a:bodyPr/>
        <a:lstStyle/>
        <a:p>
          <a:endParaRPr lang="zh-CN" altLang="en-US"/>
        </a:p>
      </dgm:t>
    </dgm:pt>
    <dgm:pt modelId="{FE4F20F1-DEF7-4310-86E0-7E721EC505E2}" type="pres">
      <dgm:prSet presAssocID="{781DDA18-BA63-4FB5-902F-479BC67FF5CA}" presName="parentText" presStyleLbl="alignNode1" presStyleIdx="2" presStyleCnt="5">
        <dgm:presLayoutVars>
          <dgm:chMax val="1"/>
          <dgm:bulletEnabled val="1"/>
        </dgm:presLayoutVars>
      </dgm:prSet>
      <dgm:spPr/>
      <dgm:t>
        <a:bodyPr/>
        <a:lstStyle/>
        <a:p>
          <a:endParaRPr lang="zh-CN" altLang="en-US"/>
        </a:p>
      </dgm:t>
    </dgm:pt>
    <dgm:pt modelId="{6447306C-A7AC-4EE2-AC92-43001690F213}" type="pres">
      <dgm:prSet presAssocID="{781DDA18-BA63-4FB5-902F-479BC67FF5CA}" presName="descendantText" presStyleLbl="alignAcc1" presStyleIdx="2" presStyleCnt="5">
        <dgm:presLayoutVars>
          <dgm:bulletEnabled val="1"/>
        </dgm:presLayoutVars>
      </dgm:prSet>
      <dgm:spPr/>
      <dgm:t>
        <a:bodyPr/>
        <a:lstStyle/>
        <a:p>
          <a:endParaRPr lang="zh-CN" altLang="en-US"/>
        </a:p>
      </dgm:t>
    </dgm:pt>
    <dgm:pt modelId="{E036AB75-DF2E-4C92-AD1A-6EEBAD3A31EC}" type="pres">
      <dgm:prSet presAssocID="{9E953DAD-90FF-43A5-AFBA-DCFD0206593C}" presName="sp" presStyleCnt="0"/>
      <dgm:spPr/>
      <dgm:t>
        <a:bodyPr/>
        <a:lstStyle/>
        <a:p>
          <a:endParaRPr lang="zh-CN" altLang="en-US"/>
        </a:p>
      </dgm:t>
    </dgm:pt>
    <dgm:pt modelId="{2EF7AFB6-5CCF-4AA4-ABEC-4C3415C430A6}" type="pres">
      <dgm:prSet presAssocID="{A57FED94-7950-4F4B-B05F-F864E419C185}" presName="composite" presStyleCnt="0"/>
      <dgm:spPr/>
      <dgm:t>
        <a:bodyPr/>
        <a:lstStyle/>
        <a:p>
          <a:endParaRPr lang="zh-CN" altLang="en-US"/>
        </a:p>
      </dgm:t>
    </dgm:pt>
    <dgm:pt modelId="{1E7028D5-D760-49CC-AFB3-6404EB421397}" type="pres">
      <dgm:prSet presAssocID="{A57FED94-7950-4F4B-B05F-F864E419C185}" presName="parentText" presStyleLbl="alignNode1" presStyleIdx="3" presStyleCnt="5">
        <dgm:presLayoutVars>
          <dgm:chMax val="1"/>
          <dgm:bulletEnabled val="1"/>
        </dgm:presLayoutVars>
      </dgm:prSet>
      <dgm:spPr/>
      <dgm:t>
        <a:bodyPr/>
        <a:lstStyle/>
        <a:p>
          <a:endParaRPr lang="zh-CN" altLang="en-US"/>
        </a:p>
      </dgm:t>
    </dgm:pt>
    <dgm:pt modelId="{C7BFE422-643D-4182-BD44-9646D10F7068}" type="pres">
      <dgm:prSet presAssocID="{A57FED94-7950-4F4B-B05F-F864E419C185}" presName="descendantText" presStyleLbl="alignAcc1" presStyleIdx="3" presStyleCnt="5">
        <dgm:presLayoutVars>
          <dgm:bulletEnabled val="1"/>
        </dgm:presLayoutVars>
      </dgm:prSet>
      <dgm:spPr/>
      <dgm:t>
        <a:bodyPr/>
        <a:lstStyle/>
        <a:p>
          <a:endParaRPr lang="zh-CN" altLang="en-US"/>
        </a:p>
      </dgm:t>
    </dgm:pt>
    <dgm:pt modelId="{C2CA5979-D940-44F8-B842-8AF6ECF78724}" type="pres">
      <dgm:prSet presAssocID="{0A9BBCB7-D32A-46CC-A2D3-85E5E6CCE9D5}" presName="sp" presStyleCnt="0"/>
      <dgm:spPr/>
      <dgm:t>
        <a:bodyPr/>
        <a:lstStyle/>
        <a:p>
          <a:endParaRPr lang="zh-CN" altLang="en-US"/>
        </a:p>
      </dgm:t>
    </dgm:pt>
    <dgm:pt modelId="{66EAC2F6-4D46-401A-A531-D9167D543A5E}" type="pres">
      <dgm:prSet presAssocID="{EC15C22E-3B4C-43BF-9269-4BC408A02C6A}" presName="composite" presStyleCnt="0"/>
      <dgm:spPr/>
      <dgm:t>
        <a:bodyPr/>
        <a:lstStyle/>
        <a:p>
          <a:endParaRPr lang="zh-CN" altLang="en-US"/>
        </a:p>
      </dgm:t>
    </dgm:pt>
    <dgm:pt modelId="{2AD9E5AA-68BA-4189-BE4F-38F5145B4D7C}" type="pres">
      <dgm:prSet presAssocID="{EC15C22E-3B4C-43BF-9269-4BC408A02C6A}" presName="parentText" presStyleLbl="alignNode1" presStyleIdx="4" presStyleCnt="5">
        <dgm:presLayoutVars>
          <dgm:chMax val="1"/>
          <dgm:bulletEnabled val="1"/>
        </dgm:presLayoutVars>
      </dgm:prSet>
      <dgm:spPr/>
      <dgm:t>
        <a:bodyPr/>
        <a:lstStyle/>
        <a:p>
          <a:endParaRPr lang="zh-CN" altLang="en-US"/>
        </a:p>
      </dgm:t>
    </dgm:pt>
    <dgm:pt modelId="{C2C22188-07B7-4C0D-BA57-76A6E6C5430F}" type="pres">
      <dgm:prSet presAssocID="{EC15C22E-3B4C-43BF-9269-4BC408A02C6A}" presName="descendantText" presStyleLbl="alignAcc1" presStyleIdx="4" presStyleCnt="5">
        <dgm:presLayoutVars>
          <dgm:bulletEnabled val="1"/>
        </dgm:presLayoutVars>
      </dgm:prSet>
      <dgm:spPr/>
      <dgm:t>
        <a:bodyPr/>
        <a:lstStyle/>
        <a:p>
          <a:endParaRPr lang="zh-CN" altLang="en-US"/>
        </a:p>
      </dgm:t>
    </dgm:pt>
  </dgm:ptLst>
  <dgm:cxnLst>
    <dgm:cxn modelId="{4D871C66-4022-4D6A-A05B-4E224A9BE4E1}" srcId="{387062B3-0201-4C6B-AAF6-DA48C32B3205}" destId="{A57FED94-7950-4F4B-B05F-F864E419C185}" srcOrd="3" destOrd="0" parTransId="{6EE82B55-3F75-498C-9D58-B3327CCB19E9}" sibTransId="{0A9BBCB7-D32A-46CC-A2D3-85E5E6CCE9D5}"/>
    <dgm:cxn modelId="{5CF05DF2-43BE-4443-A68C-8D8D67976B4C}" type="presOf" srcId="{44EA5C2A-56A9-4DEE-A52D-33B930FFAA69}" destId="{C2C22188-07B7-4C0D-BA57-76A6E6C5430F}" srcOrd="0" destOrd="0" presId="urn:microsoft.com/office/officeart/2005/8/layout/chevron2"/>
    <dgm:cxn modelId="{CC55893A-6F31-424E-823F-DAA3781517D9}" type="presOf" srcId="{284C18E3-13A4-4BE4-9020-539E2F1E3D4F}" destId="{E0F0E242-FABE-45B0-B9B4-EAE60C73225E}" srcOrd="0" destOrd="0" presId="urn:microsoft.com/office/officeart/2005/8/layout/chevron2"/>
    <dgm:cxn modelId="{86EB8CCB-FFD2-4043-B328-EB81DF49876C}" type="presOf" srcId="{EC15C22E-3B4C-43BF-9269-4BC408A02C6A}" destId="{2AD9E5AA-68BA-4189-BE4F-38F5145B4D7C}" srcOrd="0" destOrd="0" presId="urn:microsoft.com/office/officeart/2005/8/layout/chevron2"/>
    <dgm:cxn modelId="{01B01A0E-1386-4CB2-BD50-6019CDFAC6B4}" type="presOf" srcId="{CE8CDBE6-DD56-4B21-BE45-0F69995571F0}" destId="{6447306C-A7AC-4EE2-AC92-43001690F213}" srcOrd="0" destOrd="0" presId="urn:microsoft.com/office/officeart/2005/8/layout/chevron2"/>
    <dgm:cxn modelId="{96E77BF3-A990-410C-BB77-EDF77342937F}" type="presOf" srcId="{781DDA18-BA63-4FB5-902F-479BC67FF5CA}" destId="{FE4F20F1-DEF7-4310-86E0-7E721EC505E2}" srcOrd="0" destOrd="0" presId="urn:microsoft.com/office/officeart/2005/8/layout/chevron2"/>
    <dgm:cxn modelId="{172EF930-FC5F-4168-A49C-937163AE419E}" type="presOf" srcId="{A57FED94-7950-4F4B-B05F-F864E419C185}" destId="{1E7028D5-D760-49CC-AFB3-6404EB421397}" srcOrd="0" destOrd="0" presId="urn:microsoft.com/office/officeart/2005/8/layout/chevron2"/>
    <dgm:cxn modelId="{2C27FA10-1D80-42CF-AD19-501AADC821C5}" type="presOf" srcId="{41973CD1-9549-4942-AB36-4CEC0A0C3A0E}" destId="{504FA798-0EFE-4949-8FC7-CA9910307597}"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97EC5995-5299-49D6-B4D1-5256C69E045A}" type="presOf" srcId="{5EA30E49-D5FE-4E99-BD66-6444BCEF7571}" destId="{C7BFE422-643D-4182-BD44-9646D10F7068}" srcOrd="0" destOrd="0" presId="urn:microsoft.com/office/officeart/2005/8/layout/chevron2"/>
    <dgm:cxn modelId="{A3233A29-A39C-4E53-A49D-4E2822712DC0}" srcId="{284C18E3-13A4-4BE4-9020-539E2F1E3D4F}" destId="{92019994-9747-464C-A3A3-7378B0876106}" srcOrd="0" destOrd="0" parTransId="{99267270-CB51-4291-AE72-5869F262026E}" sibTransId="{30AFFB94-F05B-48B3-9D23-E2CEFE1F3DC8}"/>
    <dgm:cxn modelId="{51D9F41F-E5DB-41F8-A33E-D3BE60E392FA}" srcId="{A57FED94-7950-4F4B-B05F-F864E419C185}" destId="{5EA30E49-D5FE-4E99-BD66-6444BCEF7571}" srcOrd="0" destOrd="0" parTransId="{C6DD3726-29FA-4181-87F6-CC67CA7A6EB7}" sibTransId="{1C2A85B7-20B2-4184-A6DA-D053E6837AAD}"/>
    <dgm:cxn modelId="{7E6D5CEA-388B-4EBD-8A3E-083361F3FF9E}" srcId="{387062B3-0201-4C6B-AAF6-DA48C32B3205}" destId="{284C18E3-13A4-4BE4-9020-539E2F1E3D4F}" srcOrd="0" destOrd="0" parTransId="{62C9EBFA-33B8-4915-8257-333E3C336315}" sibTransId="{91331400-B34A-4822-9254-DDB5557920E1}"/>
    <dgm:cxn modelId="{51B8DC66-BE1F-404C-9972-DDBBC16C5EC0}" srcId="{4FDDF789-1B8C-4280-A5AF-0E1B2CFA5BD0}" destId="{41973CD1-9549-4942-AB36-4CEC0A0C3A0E}" srcOrd="0" destOrd="0" parTransId="{9029FB25-428E-44DE-82ED-1612B9761BDF}" sibTransId="{EFE1BDCC-5606-4879-98DF-FDE657515DD5}"/>
    <dgm:cxn modelId="{A082539A-B457-4A4D-A176-96F940BFB411}" type="presOf" srcId="{387062B3-0201-4C6B-AAF6-DA48C32B3205}" destId="{75E43550-7C6A-4759-9679-EDD4009996A4}"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031F7976-764A-4F9B-8D4C-8D24A6E808DE}" srcId="{387062B3-0201-4C6B-AAF6-DA48C32B3205}" destId="{781DDA18-BA63-4FB5-902F-479BC67FF5CA}" srcOrd="2" destOrd="0" parTransId="{5976D99E-09DE-4592-AC19-00A1ABE6C674}" sibTransId="{9E953DAD-90FF-43A5-AFBA-DCFD0206593C}"/>
    <dgm:cxn modelId="{275A80FB-D201-4D03-8F83-220CEEC97916}" srcId="{387062B3-0201-4C6B-AAF6-DA48C32B3205}" destId="{EC15C22E-3B4C-43BF-9269-4BC408A02C6A}" srcOrd="4" destOrd="0" parTransId="{4EB38C05-F7E8-4481-8628-B0AF8787CE24}" sibTransId="{9524DB4A-C627-4BF8-B587-C926772D0B73}"/>
    <dgm:cxn modelId="{8995A381-CFFF-4EE3-A003-A70E06E5E406}" srcId="{EC15C22E-3B4C-43BF-9269-4BC408A02C6A}" destId="{44EA5C2A-56A9-4DEE-A52D-33B930FFAA69}" srcOrd="0" destOrd="0" parTransId="{48E982E3-1EE6-4D00-B79F-DA8764F24980}" sibTransId="{396F1A3B-EADE-45AF-9A91-13E75117835D}"/>
    <dgm:cxn modelId="{07B3B73A-60F2-4212-B8C8-9835F89800CD}" type="presOf" srcId="{4FDDF789-1B8C-4280-A5AF-0E1B2CFA5BD0}" destId="{6D536DD5-D66B-4D71-8536-973415F4040F}" srcOrd="0" destOrd="0" presId="urn:microsoft.com/office/officeart/2005/8/layout/chevron2"/>
    <dgm:cxn modelId="{9EF01EFF-BA4D-48AA-B5C5-46741B3CD7CB}" type="presOf" srcId="{92019994-9747-464C-A3A3-7378B0876106}" destId="{F99F3960-8008-4D39-BEC6-4A5F32EAB198}" srcOrd="0" destOrd="0" presId="urn:microsoft.com/office/officeart/2005/8/layout/chevron2"/>
    <dgm:cxn modelId="{B96E71F8-6B84-4B6D-BD0D-F039C7F38656}" type="presParOf" srcId="{75E43550-7C6A-4759-9679-EDD4009996A4}" destId="{5EC49F67-C8AB-4462-8C82-B22D14E9D4D8}" srcOrd="0" destOrd="0" presId="urn:microsoft.com/office/officeart/2005/8/layout/chevron2"/>
    <dgm:cxn modelId="{9749299D-4CE3-42C5-8D13-E147054028A9}" type="presParOf" srcId="{5EC49F67-C8AB-4462-8C82-B22D14E9D4D8}" destId="{E0F0E242-FABE-45B0-B9B4-EAE60C73225E}" srcOrd="0" destOrd="0" presId="urn:microsoft.com/office/officeart/2005/8/layout/chevron2"/>
    <dgm:cxn modelId="{9288E0BF-1331-47A2-B09A-3432738F3480}" type="presParOf" srcId="{5EC49F67-C8AB-4462-8C82-B22D14E9D4D8}" destId="{F99F3960-8008-4D39-BEC6-4A5F32EAB198}" srcOrd="1" destOrd="0" presId="urn:microsoft.com/office/officeart/2005/8/layout/chevron2"/>
    <dgm:cxn modelId="{C6BBA283-7982-4024-9C9A-8D0E9FDE6B76}" type="presParOf" srcId="{75E43550-7C6A-4759-9679-EDD4009996A4}" destId="{B0D306C6-CA80-45A0-92E5-B7BF9278E772}" srcOrd="1" destOrd="0" presId="urn:microsoft.com/office/officeart/2005/8/layout/chevron2"/>
    <dgm:cxn modelId="{39A6A2A3-9F27-44AE-B0EB-25CDFB5248E7}" type="presParOf" srcId="{75E43550-7C6A-4759-9679-EDD4009996A4}" destId="{EE879FEE-6E04-41CA-A854-45EAC65D9D7E}" srcOrd="2" destOrd="0" presId="urn:microsoft.com/office/officeart/2005/8/layout/chevron2"/>
    <dgm:cxn modelId="{88E3F034-014E-47A6-9B45-B0BF01B39DE5}" type="presParOf" srcId="{EE879FEE-6E04-41CA-A854-45EAC65D9D7E}" destId="{6D536DD5-D66B-4D71-8536-973415F4040F}" srcOrd="0" destOrd="0" presId="urn:microsoft.com/office/officeart/2005/8/layout/chevron2"/>
    <dgm:cxn modelId="{A078474C-14F3-491A-84BA-36CE11AE301C}" type="presParOf" srcId="{EE879FEE-6E04-41CA-A854-45EAC65D9D7E}" destId="{504FA798-0EFE-4949-8FC7-CA9910307597}" srcOrd="1" destOrd="0" presId="urn:microsoft.com/office/officeart/2005/8/layout/chevron2"/>
    <dgm:cxn modelId="{188F8EFB-A0B9-491E-BF94-979E4CE3CA81}" type="presParOf" srcId="{75E43550-7C6A-4759-9679-EDD4009996A4}" destId="{E9B54275-BD2C-4DA5-A7D4-4135D74589DD}" srcOrd="3" destOrd="0" presId="urn:microsoft.com/office/officeart/2005/8/layout/chevron2"/>
    <dgm:cxn modelId="{6E7BF53D-A057-4F54-AFE6-27E28A949016}" type="presParOf" srcId="{75E43550-7C6A-4759-9679-EDD4009996A4}" destId="{4DF3CA7D-8D33-4227-8950-B65E0FC04A75}" srcOrd="4" destOrd="0" presId="urn:microsoft.com/office/officeart/2005/8/layout/chevron2"/>
    <dgm:cxn modelId="{5A291B96-C424-4CCA-8033-0D4351C044FB}" type="presParOf" srcId="{4DF3CA7D-8D33-4227-8950-B65E0FC04A75}" destId="{FE4F20F1-DEF7-4310-86E0-7E721EC505E2}" srcOrd="0" destOrd="0" presId="urn:microsoft.com/office/officeart/2005/8/layout/chevron2"/>
    <dgm:cxn modelId="{D410BFF8-1407-4CEC-ADA1-DF21BEC38C84}" type="presParOf" srcId="{4DF3CA7D-8D33-4227-8950-B65E0FC04A75}" destId="{6447306C-A7AC-4EE2-AC92-43001690F213}" srcOrd="1" destOrd="0" presId="urn:microsoft.com/office/officeart/2005/8/layout/chevron2"/>
    <dgm:cxn modelId="{EC2A2B81-7577-46EF-823B-7B8590359321}" type="presParOf" srcId="{75E43550-7C6A-4759-9679-EDD4009996A4}" destId="{E036AB75-DF2E-4C92-AD1A-6EEBAD3A31EC}" srcOrd="5" destOrd="0" presId="urn:microsoft.com/office/officeart/2005/8/layout/chevron2"/>
    <dgm:cxn modelId="{1541D538-2EE2-4DD8-A728-8E786B267F49}" type="presParOf" srcId="{75E43550-7C6A-4759-9679-EDD4009996A4}" destId="{2EF7AFB6-5CCF-4AA4-ABEC-4C3415C430A6}" srcOrd="6" destOrd="0" presId="urn:microsoft.com/office/officeart/2005/8/layout/chevron2"/>
    <dgm:cxn modelId="{0500FAEB-E38E-4910-AB7F-58E68A7839D7}" type="presParOf" srcId="{2EF7AFB6-5CCF-4AA4-ABEC-4C3415C430A6}" destId="{1E7028D5-D760-49CC-AFB3-6404EB421397}" srcOrd="0" destOrd="0" presId="urn:microsoft.com/office/officeart/2005/8/layout/chevron2"/>
    <dgm:cxn modelId="{90AA4C06-E5A6-4C65-BDAF-65CA4B244642}" type="presParOf" srcId="{2EF7AFB6-5CCF-4AA4-ABEC-4C3415C430A6}" destId="{C7BFE422-643D-4182-BD44-9646D10F7068}" srcOrd="1" destOrd="0" presId="urn:microsoft.com/office/officeart/2005/8/layout/chevron2"/>
    <dgm:cxn modelId="{798B44AF-87FD-438B-9E04-773ED2D19D36}" type="presParOf" srcId="{75E43550-7C6A-4759-9679-EDD4009996A4}" destId="{C2CA5979-D940-44F8-B842-8AF6ECF78724}" srcOrd="7" destOrd="0" presId="urn:microsoft.com/office/officeart/2005/8/layout/chevron2"/>
    <dgm:cxn modelId="{08582C1D-E859-4149-91C4-3CAEE5B173CD}" type="presParOf" srcId="{75E43550-7C6A-4759-9679-EDD4009996A4}" destId="{66EAC2F6-4D46-401A-A531-D9167D543A5E}" srcOrd="8" destOrd="0" presId="urn:microsoft.com/office/officeart/2005/8/layout/chevron2"/>
    <dgm:cxn modelId="{2D2B303D-A92F-40FE-9EF2-2A68ABD20498}" type="presParOf" srcId="{66EAC2F6-4D46-401A-A531-D9167D543A5E}" destId="{2AD9E5AA-68BA-4189-BE4F-38F5145B4D7C}" srcOrd="0" destOrd="0" presId="urn:microsoft.com/office/officeart/2005/8/layout/chevron2"/>
    <dgm:cxn modelId="{F08F6969-D391-4B01-B9B4-0F6EA16C046E}"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B3DFFE-F331-430F-A720-E577FEA7A79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FBFF158-E648-45CC-BF79-CB0478C0ECDE}">
      <dgm:prSet phldrT="[文本]" custT="1"/>
      <dgm:spPr/>
      <dgm:t>
        <a:bodyPr/>
        <a:lstStyle/>
        <a:p>
          <a:r>
            <a:rPr lang="zh-CN" altLang="en-US" sz="2400" dirty="0" smtClean="0"/>
            <a:t>快速原型应该具备的第一个特性是“</a:t>
          </a:r>
          <a:r>
            <a:rPr lang="zh-CN" altLang="en-US" sz="2400" dirty="0" smtClean="0">
              <a:solidFill>
                <a:srgbClr val="FF0000"/>
              </a:solidFill>
            </a:rPr>
            <a:t>快速</a:t>
          </a:r>
          <a:r>
            <a:rPr lang="zh-CN" altLang="en-US" sz="2400" dirty="0" smtClean="0"/>
            <a:t>”。</a:t>
          </a:r>
          <a:endParaRPr lang="zh-CN" altLang="en-US" sz="2400" dirty="0"/>
        </a:p>
      </dgm:t>
    </dgm:pt>
    <dgm:pt modelId="{9C5DEFDE-A59F-42B7-9273-F087A132277A}" type="parTrans" cxnId="{BC8019B2-26E1-49BE-8B20-83432A7AEA94}">
      <dgm:prSet/>
      <dgm:spPr/>
      <dgm:t>
        <a:bodyPr/>
        <a:lstStyle/>
        <a:p>
          <a:endParaRPr lang="zh-CN" altLang="en-US"/>
        </a:p>
      </dgm:t>
    </dgm:pt>
    <dgm:pt modelId="{9E5C2A8F-15A0-467D-BC95-3885837C2AC1}" type="sibTrans" cxnId="{BC8019B2-26E1-49BE-8B20-83432A7AEA94}">
      <dgm:prSet/>
      <dgm:spPr/>
      <dgm:t>
        <a:bodyPr/>
        <a:lstStyle/>
        <a:p>
          <a:endParaRPr lang="zh-CN" altLang="en-US"/>
        </a:p>
      </dgm:t>
    </dgm:pt>
    <dgm:pt modelId="{DCEC578D-2507-4768-921B-AFE77C150D77}">
      <dgm:prSet phldrT="[文本]" custT="1"/>
      <dgm:spPr/>
      <dgm:t>
        <a:bodyPr/>
        <a:lstStyle/>
        <a:p>
          <a:r>
            <a:rPr lang="zh-CN" altLang="en-US" sz="2400" dirty="0" smtClean="0"/>
            <a:t>快速原型应该具备的第二个特性是“</a:t>
          </a:r>
          <a:r>
            <a:rPr lang="zh-CN" altLang="en-US" sz="2400" dirty="0" smtClean="0">
              <a:solidFill>
                <a:srgbClr val="FF0000"/>
              </a:solidFill>
            </a:rPr>
            <a:t>容易修改</a:t>
          </a:r>
          <a:r>
            <a:rPr lang="zh-CN" altLang="en-US" sz="2400" dirty="0" smtClean="0"/>
            <a:t>”。</a:t>
          </a:r>
          <a:endParaRPr lang="zh-CN" altLang="en-US" sz="2400" dirty="0"/>
        </a:p>
      </dgm:t>
    </dgm:pt>
    <dgm:pt modelId="{6CCF8BBB-7F15-4DCC-A473-0F51B8F663EC}" type="parTrans" cxnId="{071D4B1C-7BF6-4E3B-9834-9DC48FD9D3B2}">
      <dgm:prSet/>
      <dgm:spPr/>
      <dgm:t>
        <a:bodyPr/>
        <a:lstStyle/>
        <a:p>
          <a:endParaRPr lang="zh-CN" altLang="en-US"/>
        </a:p>
      </dgm:t>
    </dgm:pt>
    <dgm:pt modelId="{E23D6C46-07BE-45ED-85F9-B9A0B4B3A128}" type="sibTrans" cxnId="{071D4B1C-7BF6-4E3B-9834-9DC48FD9D3B2}">
      <dgm:prSet/>
      <dgm:spPr/>
      <dgm:t>
        <a:bodyPr/>
        <a:lstStyle/>
        <a:p>
          <a:endParaRPr lang="zh-CN" altLang="en-US"/>
        </a:p>
      </dgm:t>
    </dgm:pt>
    <dgm:pt modelId="{438DABD5-DCCA-4E7C-B974-4A545A583588}" type="pres">
      <dgm:prSet presAssocID="{38B3DFFE-F331-430F-A720-E577FEA7A79F}" presName="linear" presStyleCnt="0">
        <dgm:presLayoutVars>
          <dgm:dir/>
          <dgm:animLvl val="lvl"/>
          <dgm:resizeHandles val="exact"/>
        </dgm:presLayoutVars>
      </dgm:prSet>
      <dgm:spPr/>
      <dgm:t>
        <a:bodyPr/>
        <a:lstStyle/>
        <a:p>
          <a:endParaRPr lang="zh-CN" altLang="en-US"/>
        </a:p>
      </dgm:t>
    </dgm:pt>
    <dgm:pt modelId="{23866076-7610-4A6D-A82B-3DAD032D74C2}" type="pres">
      <dgm:prSet presAssocID="{BFBFF158-E648-45CC-BF79-CB0478C0ECDE}" presName="parentLin" presStyleCnt="0"/>
      <dgm:spPr/>
      <dgm:t>
        <a:bodyPr/>
        <a:lstStyle/>
        <a:p>
          <a:endParaRPr lang="zh-CN" altLang="en-US"/>
        </a:p>
      </dgm:t>
    </dgm:pt>
    <dgm:pt modelId="{04AB1EC7-D24F-44DE-995C-7406BBC65DFF}" type="pres">
      <dgm:prSet presAssocID="{BFBFF158-E648-45CC-BF79-CB0478C0ECDE}" presName="parentLeftMargin" presStyleLbl="node1" presStyleIdx="0" presStyleCnt="2"/>
      <dgm:spPr/>
      <dgm:t>
        <a:bodyPr/>
        <a:lstStyle/>
        <a:p>
          <a:endParaRPr lang="zh-CN" altLang="en-US"/>
        </a:p>
      </dgm:t>
    </dgm:pt>
    <dgm:pt modelId="{7895141C-09BB-4E52-8E90-923091C4F3EE}" type="pres">
      <dgm:prSet presAssocID="{BFBFF158-E648-45CC-BF79-CB0478C0ECDE}" presName="parentText" presStyleLbl="node1" presStyleIdx="0" presStyleCnt="2">
        <dgm:presLayoutVars>
          <dgm:chMax val="0"/>
          <dgm:bulletEnabled val="1"/>
        </dgm:presLayoutVars>
      </dgm:prSet>
      <dgm:spPr/>
      <dgm:t>
        <a:bodyPr/>
        <a:lstStyle/>
        <a:p>
          <a:endParaRPr lang="zh-CN" altLang="en-US"/>
        </a:p>
      </dgm:t>
    </dgm:pt>
    <dgm:pt modelId="{B9991A81-4252-4F97-B13A-76CDDB154396}" type="pres">
      <dgm:prSet presAssocID="{BFBFF158-E648-45CC-BF79-CB0478C0ECDE}" presName="negativeSpace" presStyleCnt="0"/>
      <dgm:spPr/>
      <dgm:t>
        <a:bodyPr/>
        <a:lstStyle/>
        <a:p>
          <a:endParaRPr lang="zh-CN" altLang="en-US"/>
        </a:p>
      </dgm:t>
    </dgm:pt>
    <dgm:pt modelId="{6793333F-769F-4E1C-93E4-52D2B220BDAD}" type="pres">
      <dgm:prSet presAssocID="{BFBFF158-E648-45CC-BF79-CB0478C0ECDE}" presName="childText" presStyleLbl="conFgAcc1" presStyleIdx="0" presStyleCnt="2">
        <dgm:presLayoutVars>
          <dgm:bulletEnabled val="1"/>
        </dgm:presLayoutVars>
      </dgm:prSet>
      <dgm:spPr/>
      <dgm:t>
        <a:bodyPr/>
        <a:lstStyle/>
        <a:p>
          <a:endParaRPr lang="zh-CN" altLang="en-US"/>
        </a:p>
      </dgm:t>
    </dgm:pt>
    <dgm:pt modelId="{DFB35547-8AEC-4AE5-A5AF-F8BA5B90C3DC}" type="pres">
      <dgm:prSet presAssocID="{9E5C2A8F-15A0-467D-BC95-3885837C2AC1}" presName="spaceBetweenRectangles" presStyleCnt="0"/>
      <dgm:spPr/>
      <dgm:t>
        <a:bodyPr/>
        <a:lstStyle/>
        <a:p>
          <a:endParaRPr lang="zh-CN" altLang="en-US"/>
        </a:p>
      </dgm:t>
    </dgm:pt>
    <dgm:pt modelId="{38398F93-CD67-4284-B0AC-ECB2256B8C35}" type="pres">
      <dgm:prSet presAssocID="{DCEC578D-2507-4768-921B-AFE77C150D77}" presName="parentLin" presStyleCnt="0"/>
      <dgm:spPr/>
      <dgm:t>
        <a:bodyPr/>
        <a:lstStyle/>
        <a:p>
          <a:endParaRPr lang="zh-CN" altLang="en-US"/>
        </a:p>
      </dgm:t>
    </dgm:pt>
    <dgm:pt modelId="{E5B48446-0C96-4D08-9E96-5ADC705C7D6A}" type="pres">
      <dgm:prSet presAssocID="{DCEC578D-2507-4768-921B-AFE77C150D77}" presName="parentLeftMargin" presStyleLbl="node1" presStyleIdx="0" presStyleCnt="2"/>
      <dgm:spPr/>
      <dgm:t>
        <a:bodyPr/>
        <a:lstStyle/>
        <a:p>
          <a:endParaRPr lang="zh-CN" altLang="en-US"/>
        </a:p>
      </dgm:t>
    </dgm:pt>
    <dgm:pt modelId="{F4C2538D-BD66-4504-B1D2-74BBF71609A1}" type="pres">
      <dgm:prSet presAssocID="{DCEC578D-2507-4768-921B-AFE77C150D77}" presName="parentText" presStyleLbl="node1" presStyleIdx="1" presStyleCnt="2">
        <dgm:presLayoutVars>
          <dgm:chMax val="0"/>
          <dgm:bulletEnabled val="1"/>
        </dgm:presLayoutVars>
      </dgm:prSet>
      <dgm:spPr/>
      <dgm:t>
        <a:bodyPr/>
        <a:lstStyle/>
        <a:p>
          <a:endParaRPr lang="zh-CN" altLang="en-US"/>
        </a:p>
      </dgm:t>
    </dgm:pt>
    <dgm:pt modelId="{AA3034D1-4389-4209-B671-43E49655842B}" type="pres">
      <dgm:prSet presAssocID="{DCEC578D-2507-4768-921B-AFE77C150D77}" presName="negativeSpace" presStyleCnt="0"/>
      <dgm:spPr/>
      <dgm:t>
        <a:bodyPr/>
        <a:lstStyle/>
        <a:p>
          <a:endParaRPr lang="zh-CN" altLang="en-US"/>
        </a:p>
      </dgm:t>
    </dgm:pt>
    <dgm:pt modelId="{FDFFE03F-FA76-495D-9ACA-530DC318B4C0}" type="pres">
      <dgm:prSet presAssocID="{DCEC578D-2507-4768-921B-AFE77C150D77}" presName="childText" presStyleLbl="conFgAcc1" presStyleIdx="1" presStyleCnt="2">
        <dgm:presLayoutVars>
          <dgm:bulletEnabled val="1"/>
        </dgm:presLayoutVars>
      </dgm:prSet>
      <dgm:spPr/>
      <dgm:t>
        <a:bodyPr/>
        <a:lstStyle/>
        <a:p>
          <a:endParaRPr lang="zh-CN" altLang="en-US"/>
        </a:p>
      </dgm:t>
    </dgm:pt>
  </dgm:ptLst>
  <dgm:cxnLst>
    <dgm:cxn modelId="{98F6E496-C6D7-4517-852F-DD9EACEB78DE}" type="presOf" srcId="{BFBFF158-E648-45CC-BF79-CB0478C0ECDE}" destId="{04AB1EC7-D24F-44DE-995C-7406BBC65DFF}" srcOrd="0" destOrd="0" presId="urn:microsoft.com/office/officeart/2005/8/layout/list1"/>
    <dgm:cxn modelId="{071D4B1C-7BF6-4E3B-9834-9DC48FD9D3B2}" srcId="{38B3DFFE-F331-430F-A720-E577FEA7A79F}" destId="{DCEC578D-2507-4768-921B-AFE77C150D77}" srcOrd="1" destOrd="0" parTransId="{6CCF8BBB-7F15-4DCC-A473-0F51B8F663EC}" sibTransId="{E23D6C46-07BE-45ED-85F9-B9A0B4B3A128}"/>
    <dgm:cxn modelId="{8A443136-3CD5-4060-B551-A84332258F61}" type="presOf" srcId="{DCEC578D-2507-4768-921B-AFE77C150D77}" destId="{F4C2538D-BD66-4504-B1D2-74BBF71609A1}" srcOrd="1" destOrd="0" presId="urn:microsoft.com/office/officeart/2005/8/layout/list1"/>
    <dgm:cxn modelId="{6FC901C9-15F3-4A9C-B7FC-838F09CB8CF3}" type="presOf" srcId="{BFBFF158-E648-45CC-BF79-CB0478C0ECDE}" destId="{7895141C-09BB-4E52-8E90-923091C4F3EE}" srcOrd="1" destOrd="0" presId="urn:microsoft.com/office/officeart/2005/8/layout/list1"/>
    <dgm:cxn modelId="{3A6E9E4D-1823-4CB1-BBAE-44A15CCBDE1D}" type="presOf" srcId="{38B3DFFE-F331-430F-A720-E577FEA7A79F}" destId="{438DABD5-DCCA-4E7C-B974-4A545A583588}" srcOrd="0" destOrd="0" presId="urn:microsoft.com/office/officeart/2005/8/layout/list1"/>
    <dgm:cxn modelId="{BC8019B2-26E1-49BE-8B20-83432A7AEA94}" srcId="{38B3DFFE-F331-430F-A720-E577FEA7A79F}" destId="{BFBFF158-E648-45CC-BF79-CB0478C0ECDE}" srcOrd="0" destOrd="0" parTransId="{9C5DEFDE-A59F-42B7-9273-F087A132277A}" sibTransId="{9E5C2A8F-15A0-467D-BC95-3885837C2AC1}"/>
    <dgm:cxn modelId="{533B40FC-DC0E-4C43-89DB-F55E5C573FCF}" type="presOf" srcId="{DCEC578D-2507-4768-921B-AFE77C150D77}" destId="{E5B48446-0C96-4D08-9E96-5ADC705C7D6A}" srcOrd="0" destOrd="0" presId="urn:microsoft.com/office/officeart/2005/8/layout/list1"/>
    <dgm:cxn modelId="{4BF09645-A67C-40E7-992E-27C3EC9E8850}" type="presParOf" srcId="{438DABD5-DCCA-4E7C-B974-4A545A583588}" destId="{23866076-7610-4A6D-A82B-3DAD032D74C2}" srcOrd="0" destOrd="0" presId="urn:microsoft.com/office/officeart/2005/8/layout/list1"/>
    <dgm:cxn modelId="{BF86E348-00D3-4A61-A4E3-712A409E8A7E}" type="presParOf" srcId="{23866076-7610-4A6D-A82B-3DAD032D74C2}" destId="{04AB1EC7-D24F-44DE-995C-7406BBC65DFF}" srcOrd="0" destOrd="0" presId="urn:microsoft.com/office/officeart/2005/8/layout/list1"/>
    <dgm:cxn modelId="{7F053B2D-B4AC-4054-979D-A4FE0C3C617B}" type="presParOf" srcId="{23866076-7610-4A6D-A82B-3DAD032D74C2}" destId="{7895141C-09BB-4E52-8E90-923091C4F3EE}" srcOrd="1" destOrd="0" presId="urn:microsoft.com/office/officeart/2005/8/layout/list1"/>
    <dgm:cxn modelId="{7FEF3D97-D9F9-4E1F-A2B0-D43BAC2F6667}" type="presParOf" srcId="{438DABD5-DCCA-4E7C-B974-4A545A583588}" destId="{B9991A81-4252-4F97-B13A-76CDDB154396}" srcOrd="1" destOrd="0" presId="urn:microsoft.com/office/officeart/2005/8/layout/list1"/>
    <dgm:cxn modelId="{133D484A-DF63-4850-BB5A-83003F14BD3C}" type="presParOf" srcId="{438DABD5-DCCA-4E7C-B974-4A545A583588}" destId="{6793333F-769F-4E1C-93E4-52D2B220BDAD}" srcOrd="2" destOrd="0" presId="urn:microsoft.com/office/officeart/2005/8/layout/list1"/>
    <dgm:cxn modelId="{B838576F-C6AA-4BC5-B164-C82F1A5D846B}" type="presParOf" srcId="{438DABD5-DCCA-4E7C-B974-4A545A583588}" destId="{DFB35547-8AEC-4AE5-A5AF-F8BA5B90C3DC}" srcOrd="3" destOrd="0" presId="urn:microsoft.com/office/officeart/2005/8/layout/list1"/>
    <dgm:cxn modelId="{B92D7B0A-174A-4840-8539-DF15294BE573}" type="presParOf" srcId="{438DABD5-DCCA-4E7C-B974-4A545A583588}" destId="{38398F93-CD67-4284-B0AC-ECB2256B8C35}" srcOrd="4" destOrd="0" presId="urn:microsoft.com/office/officeart/2005/8/layout/list1"/>
    <dgm:cxn modelId="{BF923DBD-45D8-456D-9328-68D0FC3DFB60}" type="presParOf" srcId="{38398F93-CD67-4284-B0AC-ECB2256B8C35}" destId="{E5B48446-0C96-4D08-9E96-5ADC705C7D6A}" srcOrd="0" destOrd="0" presId="urn:microsoft.com/office/officeart/2005/8/layout/list1"/>
    <dgm:cxn modelId="{6173C762-81A2-441A-B62F-2659CC682C6F}" type="presParOf" srcId="{38398F93-CD67-4284-B0AC-ECB2256B8C35}" destId="{F4C2538D-BD66-4504-B1D2-74BBF71609A1}" srcOrd="1" destOrd="0" presId="urn:microsoft.com/office/officeart/2005/8/layout/list1"/>
    <dgm:cxn modelId="{680E1267-8FFC-4FC4-9FD1-B5AFAF8EC3CA}" type="presParOf" srcId="{438DABD5-DCCA-4E7C-B974-4A545A583588}" destId="{AA3034D1-4389-4209-B671-43E49655842B}" srcOrd="5" destOrd="0" presId="urn:microsoft.com/office/officeart/2005/8/layout/list1"/>
    <dgm:cxn modelId="{A58583FE-6432-48E0-8D7D-8E0D2CFD9255}" type="presParOf" srcId="{438DABD5-DCCA-4E7C-B974-4A545A583588}" destId="{FDFFE03F-FA76-495D-9ACA-530DC318B4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C8738-1E60-4C5B-BBE4-C408804EE27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CFEEE52-5B99-44CF-B44B-D4E62F4F3598}">
      <dgm:prSet phldrT="[文本]" custT="1"/>
      <dgm:spPr/>
      <dgm:t>
        <a:bodyPr/>
        <a:lstStyle/>
        <a:p>
          <a:r>
            <a:rPr lang="zh-CN" altLang="en-US" sz="2000" dirty="0" smtClean="0">
              <a:solidFill>
                <a:srgbClr val="FF0000"/>
              </a:solidFill>
            </a:rPr>
            <a:t>一致性</a:t>
          </a:r>
          <a:r>
            <a:rPr lang="zh-CN" altLang="en-US" sz="2000" dirty="0" smtClean="0"/>
            <a:t>所有需求必须是一致的，任何一条需求不能和其他需求互相矛盾。</a:t>
          </a:r>
          <a:endParaRPr lang="zh-CN" altLang="en-US" sz="2000" dirty="0"/>
        </a:p>
      </dgm:t>
    </dgm:pt>
    <dgm:pt modelId="{A6CAA815-2F25-4D49-A0B1-BF9757704010}" type="parTrans" cxnId="{9A58B77C-CC8A-44E3-BC4F-7A608DA360AD}">
      <dgm:prSet/>
      <dgm:spPr/>
      <dgm:t>
        <a:bodyPr/>
        <a:lstStyle/>
        <a:p>
          <a:endParaRPr lang="zh-CN" altLang="en-US"/>
        </a:p>
      </dgm:t>
    </dgm:pt>
    <dgm:pt modelId="{55D73314-00A8-43FA-8DD9-ECCE612E0B12}" type="sibTrans" cxnId="{9A58B77C-CC8A-44E3-BC4F-7A608DA360AD}">
      <dgm:prSet/>
      <dgm:spPr/>
      <dgm:t>
        <a:bodyPr/>
        <a:lstStyle/>
        <a:p>
          <a:endParaRPr lang="zh-CN" altLang="en-US"/>
        </a:p>
      </dgm:t>
    </dgm:pt>
    <dgm:pt modelId="{188DFEBE-8291-4B97-946A-46AB7692FB70}">
      <dgm:prSet phldrT="[文本]" custT="1"/>
      <dgm:spPr/>
      <dgm:t>
        <a:bodyPr/>
        <a:lstStyle/>
        <a:p>
          <a:r>
            <a:rPr lang="zh-CN" altLang="en-US" sz="2000" dirty="0" smtClean="0">
              <a:solidFill>
                <a:srgbClr val="FF0000"/>
              </a:solidFill>
            </a:rPr>
            <a:t>完整性</a:t>
          </a:r>
          <a:r>
            <a:rPr lang="zh-CN" altLang="en-US" sz="2000" dirty="0" smtClean="0"/>
            <a:t>需求必须是完整的，规格说明书应该包括用户需要的每一个功能或性能。</a:t>
          </a:r>
          <a:endParaRPr lang="zh-CN" altLang="en-US" sz="2000" dirty="0"/>
        </a:p>
      </dgm:t>
    </dgm:pt>
    <dgm:pt modelId="{2DF3B056-53F9-43F3-9A52-CB2D4D4654A4}" type="parTrans" cxnId="{E1CF3014-0374-4BF7-82F3-4F3461A6FD23}">
      <dgm:prSet/>
      <dgm:spPr/>
      <dgm:t>
        <a:bodyPr/>
        <a:lstStyle/>
        <a:p>
          <a:endParaRPr lang="zh-CN" altLang="en-US"/>
        </a:p>
      </dgm:t>
    </dgm:pt>
    <dgm:pt modelId="{AEFB8F3A-71A8-463A-9630-68779E9DE288}" type="sibTrans" cxnId="{E1CF3014-0374-4BF7-82F3-4F3461A6FD23}">
      <dgm:prSet/>
      <dgm:spPr/>
      <dgm:t>
        <a:bodyPr/>
        <a:lstStyle/>
        <a:p>
          <a:endParaRPr lang="zh-CN" altLang="en-US"/>
        </a:p>
      </dgm:t>
    </dgm:pt>
    <dgm:pt modelId="{05B3F159-1445-4EDD-9CA5-8FCF1AD5B830}">
      <dgm:prSet phldrT="[文本]" custT="1"/>
      <dgm:spPr/>
      <dgm:t>
        <a:bodyPr/>
        <a:lstStyle/>
        <a:p>
          <a:r>
            <a:rPr lang="zh-CN" altLang="en-US" sz="2000" dirty="0" smtClean="0">
              <a:solidFill>
                <a:srgbClr val="FF0000"/>
              </a:solidFill>
            </a:rPr>
            <a:t>现实性</a:t>
          </a:r>
          <a:r>
            <a:rPr lang="zh-CN" altLang="en-US" sz="2000" dirty="0" smtClean="0"/>
            <a:t>指定的需求应该是用现有的硬件技术和软件技术基本上可以实现的。</a:t>
          </a:r>
          <a:endParaRPr lang="zh-CN" altLang="en-US" sz="2000" dirty="0"/>
        </a:p>
      </dgm:t>
    </dgm:pt>
    <dgm:pt modelId="{96412C29-528A-4659-BA3B-D613A57FC212}" type="parTrans" cxnId="{816A94BE-73F7-4EE8-86E8-69E24FDB1B86}">
      <dgm:prSet/>
      <dgm:spPr/>
      <dgm:t>
        <a:bodyPr/>
        <a:lstStyle/>
        <a:p>
          <a:endParaRPr lang="zh-CN" altLang="en-US"/>
        </a:p>
      </dgm:t>
    </dgm:pt>
    <dgm:pt modelId="{872EBAAA-FB9F-4F69-BFA4-6F5FD5DEE730}" type="sibTrans" cxnId="{816A94BE-73F7-4EE8-86E8-69E24FDB1B86}">
      <dgm:prSet/>
      <dgm:spPr/>
      <dgm:t>
        <a:bodyPr/>
        <a:lstStyle/>
        <a:p>
          <a:endParaRPr lang="zh-CN" altLang="en-US"/>
        </a:p>
      </dgm:t>
    </dgm:pt>
    <dgm:pt modelId="{561694A2-3557-4571-9A86-D61EA3CC177E}">
      <dgm:prSet phldrT="[文本]" custT="1"/>
      <dgm:spPr/>
      <dgm:t>
        <a:bodyPr/>
        <a:lstStyle/>
        <a:p>
          <a:r>
            <a:rPr lang="zh-CN" altLang="en-US" sz="2000" dirty="0" smtClean="0">
              <a:solidFill>
                <a:srgbClr val="FF0000"/>
              </a:solidFill>
            </a:rPr>
            <a:t>有效性</a:t>
          </a:r>
          <a:r>
            <a:rPr lang="zh-CN" altLang="en-US" sz="2000" dirty="0" smtClean="0"/>
            <a:t>必须证明需求是正确有效的，确实能解决用户面对的问题。</a:t>
          </a:r>
          <a:endParaRPr lang="zh-CN" altLang="en-US" sz="2000" dirty="0"/>
        </a:p>
      </dgm:t>
    </dgm:pt>
    <dgm:pt modelId="{50269A89-0E0A-4AFF-9F4E-E8E9A6A5EF8C}" type="parTrans" cxnId="{48D690E0-526B-41FD-B688-778EFB43476F}">
      <dgm:prSet/>
      <dgm:spPr/>
      <dgm:t>
        <a:bodyPr/>
        <a:lstStyle/>
        <a:p>
          <a:endParaRPr lang="zh-CN" altLang="en-US"/>
        </a:p>
      </dgm:t>
    </dgm:pt>
    <dgm:pt modelId="{89C69E09-A681-47BF-8B8E-CF92B08F6010}" type="sibTrans" cxnId="{48D690E0-526B-41FD-B688-778EFB43476F}">
      <dgm:prSet/>
      <dgm:spPr/>
      <dgm:t>
        <a:bodyPr/>
        <a:lstStyle/>
        <a:p>
          <a:endParaRPr lang="zh-CN" altLang="en-US"/>
        </a:p>
      </dgm:t>
    </dgm:pt>
    <dgm:pt modelId="{05435860-43B2-42A2-BC77-1A91E273FD84}" type="pres">
      <dgm:prSet presAssocID="{F8DC8738-1E60-4C5B-BBE4-C408804EE274}" presName="linear" presStyleCnt="0">
        <dgm:presLayoutVars>
          <dgm:dir/>
          <dgm:animLvl val="lvl"/>
          <dgm:resizeHandles val="exact"/>
        </dgm:presLayoutVars>
      </dgm:prSet>
      <dgm:spPr/>
      <dgm:t>
        <a:bodyPr/>
        <a:lstStyle/>
        <a:p>
          <a:endParaRPr lang="zh-CN" altLang="en-US"/>
        </a:p>
      </dgm:t>
    </dgm:pt>
    <dgm:pt modelId="{9613FDC0-208C-4DF5-B925-7FAC55B28BDF}" type="pres">
      <dgm:prSet presAssocID="{4CFEEE52-5B99-44CF-B44B-D4E62F4F3598}" presName="parentLin" presStyleCnt="0"/>
      <dgm:spPr/>
      <dgm:t>
        <a:bodyPr/>
        <a:lstStyle/>
        <a:p>
          <a:endParaRPr lang="zh-CN" altLang="en-US"/>
        </a:p>
      </dgm:t>
    </dgm:pt>
    <dgm:pt modelId="{F237ACA2-6C7C-4738-893A-D25771D317BF}" type="pres">
      <dgm:prSet presAssocID="{4CFEEE52-5B99-44CF-B44B-D4E62F4F3598}" presName="parentLeftMargin" presStyleLbl="node1" presStyleIdx="0" presStyleCnt="4"/>
      <dgm:spPr/>
      <dgm:t>
        <a:bodyPr/>
        <a:lstStyle/>
        <a:p>
          <a:endParaRPr lang="zh-CN" altLang="en-US"/>
        </a:p>
      </dgm:t>
    </dgm:pt>
    <dgm:pt modelId="{DA9CEFB5-8115-4065-AF11-D65CCE854F40}" type="pres">
      <dgm:prSet presAssocID="{4CFEEE52-5B99-44CF-B44B-D4E62F4F3598}" presName="parentText" presStyleLbl="node1" presStyleIdx="0" presStyleCnt="4">
        <dgm:presLayoutVars>
          <dgm:chMax val="0"/>
          <dgm:bulletEnabled val="1"/>
        </dgm:presLayoutVars>
      </dgm:prSet>
      <dgm:spPr/>
      <dgm:t>
        <a:bodyPr/>
        <a:lstStyle/>
        <a:p>
          <a:endParaRPr lang="zh-CN" altLang="en-US"/>
        </a:p>
      </dgm:t>
    </dgm:pt>
    <dgm:pt modelId="{C5937B22-F4C1-4DAD-8B64-5536C86AE979}" type="pres">
      <dgm:prSet presAssocID="{4CFEEE52-5B99-44CF-B44B-D4E62F4F3598}" presName="negativeSpace" presStyleCnt="0"/>
      <dgm:spPr/>
      <dgm:t>
        <a:bodyPr/>
        <a:lstStyle/>
        <a:p>
          <a:endParaRPr lang="zh-CN" altLang="en-US"/>
        </a:p>
      </dgm:t>
    </dgm:pt>
    <dgm:pt modelId="{DDED23AC-345E-469D-8979-66D336C2B07C}" type="pres">
      <dgm:prSet presAssocID="{4CFEEE52-5B99-44CF-B44B-D4E62F4F3598}" presName="childText" presStyleLbl="conFgAcc1" presStyleIdx="0" presStyleCnt="4">
        <dgm:presLayoutVars>
          <dgm:bulletEnabled val="1"/>
        </dgm:presLayoutVars>
      </dgm:prSet>
      <dgm:spPr/>
      <dgm:t>
        <a:bodyPr/>
        <a:lstStyle/>
        <a:p>
          <a:endParaRPr lang="zh-CN" altLang="en-US"/>
        </a:p>
      </dgm:t>
    </dgm:pt>
    <dgm:pt modelId="{6DFA5341-DB9D-42DA-80FD-B5E76764EF04}" type="pres">
      <dgm:prSet presAssocID="{55D73314-00A8-43FA-8DD9-ECCE612E0B12}" presName="spaceBetweenRectangles" presStyleCnt="0"/>
      <dgm:spPr/>
      <dgm:t>
        <a:bodyPr/>
        <a:lstStyle/>
        <a:p>
          <a:endParaRPr lang="zh-CN" altLang="en-US"/>
        </a:p>
      </dgm:t>
    </dgm:pt>
    <dgm:pt modelId="{217CA496-42D0-4FAF-B256-8666639F6263}" type="pres">
      <dgm:prSet presAssocID="{188DFEBE-8291-4B97-946A-46AB7692FB70}" presName="parentLin" presStyleCnt="0"/>
      <dgm:spPr/>
      <dgm:t>
        <a:bodyPr/>
        <a:lstStyle/>
        <a:p>
          <a:endParaRPr lang="zh-CN" altLang="en-US"/>
        </a:p>
      </dgm:t>
    </dgm:pt>
    <dgm:pt modelId="{88199130-43C8-4528-B529-E01BC579C53E}" type="pres">
      <dgm:prSet presAssocID="{188DFEBE-8291-4B97-946A-46AB7692FB70}" presName="parentLeftMargin" presStyleLbl="node1" presStyleIdx="0" presStyleCnt="4"/>
      <dgm:spPr/>
      <dgm:t>
        <a:bodyPr/>
        <a:lstStyle/>
        <a:p>
          <a:endParaRPr lang="zh-CN" altLang="en-US"/>
        </a:p>
      </dgm:t>
    </dgm:pt>
    <dgm:pt modelId="{7F2E84B2-E76C-4023-9ECD-84EE1B31B50E}" type="pres">
      <dgm:prSet presAssocID="{188DFEBE-8291-4B97-946A-46AB7692FB70}" presName="parentText" presStyleLbl="node1" presStyleIdx="1" presStyleCnt="4">
        <dgm:presLayoutVars>
          <dgm:chMax val="0"/>
          <dgm:bulletEnabled val="1"/>
        </dgm:presLayoutVars>
      </dgm:prSet>
      <dgm:spPr/>
      <dgm:t>
        <a:bodyPr/>
        <a:lstStyle/>
        <a:p>
          <a:endParaRPr lang="zh-CN" altLang="en-US"/>
        </a:p>
      </dgm:t>
    </dgm:pt>
    <dgm:pt modelId="{85DD6B1B-6438-49AF-AABC-FD47C0036BB0}" type="pres">
      <dgm:prSet presAssocID="{188DFEBE-8291-4B97-946A-46AB7692FB70}" presName="negativeSpace" presStyleCnt="0"/>
      <dgm:spPr/>
      <dgm:t>
        <a:bodyPr/>
        <a:lstStyle/>
        <a:p>
          <a:endParaRPr lang="zh-CN" altLang="en-US"/>
        </a:p>
      </dgm:t>
    </dgm:pt>
    <dgm:pt modelId="{573FD35A-60BE-44B3-9B15-0D186CE92D6B}" type="pres">
      <dgm:prSet presAssocID="{188DFEBE-8291-4B97-946A-46AB7692FB70}" presName="childText" presStyleLbl="conFgAcc1" presStyleIdx="1" presStyleCnt="4">
        <dgm:presLayoutVars>
          <dgm:bulletEnabled val="1"/>
        </dgm:presLayoutVars>
      </dgm:prSet>
      <dgm:spPr/>
      <dgm:t>
        <a:bodyPr/>
        <a:lstStyle/>
        <a:p>
          <a:endParaRPr lang="zh-CN" altLang="en-US"/>
        </a:p>
      </dgm:t>
    </dgm:pt>
    <dgm:pt modelId="{0BA3F06E-9178-4D45-8A5F-40CB3C349A58}" type="pres">
      <dgm:prSet presAssocID="{AEFB8F3A-71A8-463A-9630-68779E9DE288}" presName="spaceBetweenRectangles" presStyleCnt="0"/>
      <dgm:spPr/>
      <dgm:t>
        <a:bodyPr/>
        <a:lstStyle/>
        <a:p>
          <a:endParaRPr lang="zh-CN" altLang="en-US"/>
        </a:p>
      </dgm:t>
    </dgm:pt>
    <dgm:pt modelId="{0886F07E-F96C-4CD0-ABDE-F03C31824705}" type="pres">
      <dgm:prSet presAssocID="{05B3F159-1445-4EDD-9CA5-8FCF1AD5B830}" presName="parentLin" presStyleCnt="0"/>
      <dgm:spPr/>
      <dgm:t>
        <a:bodyPr/>
        <a:lstStyle/>
        <a:p>
          <a:endParaRPr lang="zh-CN" altLang="en-US"/>
        </a:p>
      </dgm:t>
    </dgm:pt>
    <dgm:pt modelId="{3D885D67-C5C4-4A98-BFFD-D9E44C394A3E}" type="pres">
      <dgm:prSet presAssocID="{05B3F159-1445-4EDD-9CA5-8FCF1AD5B830}" presName="parentLeftMargin" presStyleLbl="node1" presStyleIdx="1" presStyleCnt="4"/>
      <dgm:spPr/>
      <dgm:t>
        <a:bodyPr/>
        <a:lstStyle/>
        <a:p>
          <a:endParaRPr lang="zh-CN" altLang="en-US"/>
        </a:p>
      </dgm:t>
    </dgm:pt>
    <dgm:pt modelId="{325C30B7-B6C9-48B4-A339-04789BEB710D}" type="pres">
      <dgm:prSet presAssocID="{05B3F159-1445-4EDD-9CA5-8FCF1AD5B830}" presName="parentText" presStyleLbl="node1" presStyleIdx="2" presStyleCnt="4">
        <dgm:presLayoutVars>
          <dgm:chMax val="0"/>
          <dgm:bulletEnabled val="1"/>
        </dgm:presLayoutVars>
      </dgm:prSet>
      <dgm:spPr/>
      <dgm:t>
        <a:bodyPr/>
        <a:lstStyle/>
        <a:p>
          <a:endParaRPr lang="zh-CN" altLang="en-US"/>
        </a:p>
      </dgm:t>
    </dgm:pt>
    <dgm:pt modelId="{2E60EC93-EE8F-42F3-A464-3CC7DD35F246}" type="pres">
      <dgm:prSet presAssocID="{05B3F159-1445-4EDD-9CA5-8FCF1AD5B830}" presName="negativeSpace" presStyleCnt="0"/>
      <dgm:spPr/>
      <dgm:t>
        <a:bodyPr/>
        <a:lstStyle/>
        <a:p>
          <a:endParaRPr lang="zh-CN" altLang="en-US"/>
        </a:p>
      </dgm:t>
    </dgm:pt>
    <dgm:pt modelId="{9FF71798-EF00-46B1-A53E-568D0A1BD4D8}" type="pres">
      <dgm:prSet presAssocID="{05B3F159-1445-4EDD-9CA5-8FCF1AD5B830}" presName="childText" presStyleLbl="conFgAcc1" presStyleIdx="2" presStyleCnt="4">
        <dgm:presLayoutVars>
          <dgm:bulletEnabled val="1"/>
        </dgm:presLayoutVars>
      </dgm:prSet>
      <dgm:spPr/>
      <dgm:t>
        <a:bodyPr/>
        <a:lstStyle/>
        <a:p>
          <a:endParaRPr lang="zh-CN" altLang="en-US"/>
        </a:p>
      </dgm:t>
    </dgm:pt>
    <dgm:pt modelId="{B83005D9-2698-4FAC-8AB8-A6A1E99A5798}" type="pres">
      <dgm:prSet presAssocID="{872EBAAA-FB9F-4F69-BFA4-6F5FD5DEE730}" presName="spaceBetweenRectangles" presStyleCnt="0"/>
      <dgm:spPr/>
      <dgm:t>
        <a:bodyPr/>
        <a:lstStyle/>
        <a:p>
          <a:endParaRPr lang="zh-CN" altLang="en-US"/>
        </a:p>
      </dgm:t>
    </dgm:pt>
    <dgm:pt modelId="{20717520-EFA6-444C-A7D3-40626B3B63B3}" type="pres">
      <dgm:prSet presAssocID="{561694A2-3557-4571-9A86-D61EA3CC177E}" presName="parentLin" presStyleCnt="0"/>
      <dgm:spPr/>
      <dgm:t>
        <a:bodyPr/>
        <a:lstStyle/>
        <a:p>
          <a:endParaRPr lang="zh-CN" altLang="en-US"/>
        </a:p>
      </dgm:t>
    </dgm:pt>
    <dgm:pt modelId="{90279720-F7D6-4579-8DA8-D51674ADBEA1}" type="pres">
      <dgm:prSet presAssocID="{561694A2-3557-4571-9A86-D61EA3CC177E}" presName="parentLeftMargin" presStyleLbl="node1" presStyleIdx="2" presStyleCnt="4"/>
      <dgm:spPr/>
      <dgm:t>
        <a:bodyPr/>
        <a:lstStyle/>
        <a:p>
          <a:endParaRPr lang="zh-CN" altLang="en-US"/>
        </a:p>
      </dgm:t>
    </dgm:pt>
    <dgm:pt modelId="{CEA2DF1A-6626-4345-BD24-DBBA1A1F160E}" type="pres">
      <dgm:prSet presAssocID="{561694A2-3557-4571-9A86-D61EA3CC177E}" presName="parentText" presStyleLbl="node1" presStyleIdx="3" presStyleCnt="4">
        <dgm:presLayoutVars>
          <dgm:chMax val="0"/>
          <dgm:bulletEnabled val="1"/>
        </dgm:presLayoutVars>
      </dgm:prSet>
      <dgm:spPr/>
      <dgm:t>
        <a:bodyPr/>
        <a:lstStyle/>
        <a:p>
          <a:endParaRPr lang="zh-CN" altLang="en-US"/>
        </a:p>
      </dgm:t>
    </dgm:pt>
    <dgm:pt modelId="{3DCBC591-F289-4B60-8FB2-1619F3F6B3D4}" type="pres">
      <dgm:prSet presAssocID="{561694A2-3557-4571-9A86-D61EA3CC177E}" presName="negativeSpace" presStyleCnt="0"/>
      <dgm:spPr/>
      <dgm:t>
        <a:bodyPr/>
        <a:lstStyle/>
        <a:p>
          <a:endParaRPr lang="zh-CN" altLang="en-US"/>
        </a:p>
      </dgm:t>
    </dgm:pt>
    <dgm:pt modelId="{1F5E6E75-0665-4359-9632-7002D8744E78}" type="pres">
      <dgm:prSet presAssocID="{561694A2-3557-4571-9A86-D61EA3CC177E}" presName="childText" presStyleLbl="conFgAcc1" presStyleIdx="3" presStyleCnt="4">
        <dgm:presLayoutVars>
          <dgm:bulletEnabled val="1"/>
        </dgm:presLayoutVars>
      </dgm:prSet>
      <dgm:spPr/>
      <dgm:t>
        <a:bodyPr/>
        <a:lstStyle/>
        <a:p>
          <a:endParaRPr lang="zh-CN" altLang="en-US"/>
        </a:p>
      </dgm:t>
    </dgm:pt>
  </dgm:ptLst>
  <dgm:cxnLst>
    <dgm:cxn modelId="{48D690E0-526B-41FD-B688-778EFB43476F}" srcId="{F8DC8738-1E60-4C5B-BBE4-C408804EE274}" destId="{561694A2-3557-4571-9A86-D61EA3CC177E}" srcOrd="3" destOrd="0" parTransId="{50269A89-0E0A-4AFF-9F4E-E8E9A6A5EF8C}" sibTransId="{89C69E09-A681-47BF-8B8E-CF92B08F6010}"/>
    <dgm:cxn modelId="{B6B5EA56-6B16-45BC-8477-645237F45575}" type="presOf" srcId="{05B3F159-1445-4EDD-9CA5-8FCF1AD5B830}" destId="{3D885D67-C5C4-4A98-BFFD-D9E44C394A3E}" srcOrd="0" destOrd="0" presId="urn:microsoft.com/office/officeart/2005/8/layout/list1"/>
    <dgm:cxn modelId="{22EE5639-47A0-4AC4-A682-2E93BC9EF569}" type="presOf" srcId="{4CFEEE52-5B99-44CF-B44B-D4E62F4F3598}" destId="{F237ACA2-6C7C-4738-893A-D25771D317BF}" srcOrd="0" destOrd="0" presId="urn:microsoft.com/office/officeart/2005/8/layout/list1"/>
    <dgm:cxn modelId="{DD14E65B-6770-473A-9971-68F3BA89932A}" type="presOf" srcId="{561694A2-3557-4571-9A86-D61EA3CC177E}" destId="{90279720-F7D6-4579-8DA8-D51674ADBEA1}" srcOrd="0" destOrd="0" presId="urn:microsoft.com/office/officeart/2005/8/layout/list1"/>
    <dgm:cxn modelId="{D7E52398-7FF9-4326-88CA-4CB0187D238E}" type="presOf" srcId="{561694A2-3557-4571-9A86-D61EA3CC177E}" destId="{CEA2DF1A-6626-4345-BD24-DBBA1A1F160E}" srcOrd="1" destOrd="0" presId="urn:microsoft.com/office/officeart/2005/8/layout/list1"/>
    <dgm:cxn modelId="{A9672D5F-8D18-4CC2-BCBF-37C9F9F10FEB}" type="presOf" srcId="{188DFEBE-8291-4B97-946A-46AB7692FB70}" destId="{7F2E84B2-E76C-4023-9ECD-84EE1B31B50E}" srcOrd="1" destOrd="0" presId="urn:microsoft.com/office/officeart/2005/8/layout/list1"/>
    <dgm:cxn modelId="{816A94BE-73F7-4EE8-86E8-69E24FDB1B86}" srcId="{F8DC8738-1E60-4C5B-BBE4-C408804EE274}" destId="{05B3F159-1445-4EDD-9CA5-8FCF1AD5B830}" srcOrd="2" destOrd="0" parTransId="{96412C29-528A-4659-BA3B-D613A57FC212}" sibTransId="{872EBAAA-FB9F-4F69-BFA4-6F5FD5DEE730}"/>
    <dgm:cxn modelId="{E58D4386-B1F7-48C4-BF42-B9B9D46728C2}" type="presOf" srcId="{188DFEBE-8291-4B97-946A-46AB7692FB70}" destId="{88199130-43C8-4528-B529-E01BC579C53E}" srcOrd="0" destOrd="0" presId="urn:microsoft.com/office/officeart/2005/8/layout/list1"/>
    <dgm:cxn modelId="{E1CF3014-0374-4BF7-82F3-4F3461A6FD23}" srcId="{F8DC8738-1E60-4C5B-BBE4-C408804EE274}" destId="{188DFEBE-8291-4B97-946A-46AB7692FB70}" srcOrd="1" destOrd="0" parTransId="{2DF3B056-53F9-43F3-9A52-CB2D4D4654A4}" sibTransId="{AEFB8F3A-71A8-463A-9630-68779E9DE288}"/>
    <dgm:cxn modelId="{975FC1D5-608C-4FB9-97F7-F2BC779FBDCB}" type="presOf" srcId="{F8DC8738-1E60-4C5B-BBE4-C408804EE274}" destId="{05435860-43B2-42A2-BC77-1A91E273FD84}" srcOrd="0" destOrd="0" presId="urn:microsoft.com/office/officeart/2005/8/layout/list1"/>
    <dgm:cxn modelId="{9CB8C62C-E24B-46A6-809F-A3705374AC67}" type="presOf" srcId="{4CFEEE52-5B99-44CF-B44B-D4E62F4F3598}" destId="{DA9CEFB5-8115-4065-AF11-D65CCE854F40}" srcOrd="1" destOrd="0" presId="urn:microsoft.com/office/officeart/2005/8/layout/list1"/>
    <dgm:cxn modelId="{9A58B77C-CC8A-44E3-BC4F-7A608DA360AD}" srcId="{F8DC8738-1E60-4C5B-BBE4-C408804EE274}" destId="{4CFEEE52-5B99-44CF-B44B-D4E62F4F3598}" srcOrd="0" destOrd="0" parTransId="{A6CAA815-2F25-4D49-A0B1-BF9757704010}" sibTransId="{55D73314-00A8-43FA-8DD9-ECCE612E0B12}"/>
    <dgm:cxn modelId="{1001A3E7-48DD-4FF9-98C7-ACE79133762C}" type="presOf" srcId="{05B3F159-1445-4EDD-9CA5-8FCF1AD5B830}" destId="{325C30B7-B6C9-48B4-A339-04789BEB710D}" srcOrd="1" destOrd="0" presId="urn:microsoft.com/office/officeart/2005/8/layout/list1"/>
    <dgm:cxn modelId="{00B55F4F-7816-476C-A375-1BFD690502C0}" type="presParOf" srcId="{05435860-43B2-42A2-BC77-1A91E273FD84}" destId="{9613FDC0-208C-4DF5-B925-7FAC55B28BDF}" srcOrd="0" destOrd="0" presId="urn:microsoft.com/office/officeart/2005/8/layout/list1"/>
    <dgm:cxn modelId="{92E19BE2-891E-4E15-92C4-537F5374C8F0}" type="presParOf" srcId="{9613FDC0-208C-4DF5-B925-7FAC55B28BDF}" destId="{F237ACA2-6C7C-4738-893A-D25771D317BF}" srcOrd="0" destOrd="0" presId="urn:microsoft.com/office/officeart/2005/8/layout/list1"/>
    <dgm:cxn modelId="{B145249A-B926-498A-B9F3-2DBC8935AC1E}" type="presParOf" srcId="{9613FDC0-208C-4DF5-B925-7FAC55B28BDF}" destId="{DA9CEFB5-8115-4065-AF11-D65CCE854F40}" srcOrd="1" destOrd="0" presId="urn:microsoft.com/office/officeart/2005/8/layout/list1"/>
    <dgm:cxn modelId="{68D2A7C4-2657-4A9D-9AF7-1806953502E5}" type="presParOf" srcId="{05435860-43B2-42A2-BC77-1A91E273FD84}" destId="{C5937B22-F4C1-4DAD-8B64-5536C86AE979}" srcOrd="1" destOrd="0" presId="urn:microsoft.com/office/officeart/2005/8/layout/list1"/>
    <dgm:cxn modelId="{6C1D76FA-380B-49FB-96BE-66ED658B8A08}" type="presParOf" srcId="{05435860-43B2-42A2-BC77-1A91E273FD84}" destId="{DDED23AC-345E-469D-8979-66D336C2B07C}" srcOrd="2" destOrd="0" presId="urn:microsoft.com/office/officeart/2005/8/layout/list1"/>
    <dgm:cxn modelId="{543EE217-052A-4501-986D-9A940F9E016C}" type="presParOf" srcId="{05435860-43B2-42A2-BC77-1A91E273FD84}" destId="{6DFA5341-DB9D-42DA-80FD-B5E76764EF04}" srcOrd="3" destOrd="0" presId="urn:microsoft.com/office/officeart/2005/8/layout/list1"/>
    <dgm:cxn modelId="{675D6BDA-C28E-4666-B884-B73FCF00C8D7}" type="presParOf" srcId="{05435860-43B2-42A2-BC77-1A91E273FD84}" destId="{217CA496-42D0-4FAF-B256-8666639F6263}" srcOrd="4" destOrd="0" presId="urn:microsoft.com/office/officeart/2005/8/layout/list1"/>
    <dgm:cxn modelId="{76710580-61BB-443A-A6F1-B51BEF590298}" type="presParOf" srcId="{217CA496-42D0-4FAF-B256-8666639F6263}" destId="{88199130-43C8-4528-B529-E01BC579C53E}" srcOrd="0" destOrd="0" presId="urn:microsoft.com/office/officeart/2005/8/layout/list1"/>
    <dgm:cxn modelId="{9545129C-E075-4512-ABB0-3D509171E158}" type="presParOf" srcId="{217CA496-42D0-4FAF-B256-8666639F6263}" destId="{7F2E84B2-E76C-4023-9ECD-84EE1B31B50E}" srcOrd="1" destOrd="0" presId="urn:microsoft.com/office/officeart/2005/8/layout/list1"/>
    <dgm:cxn modelId="{25AF89FE-7143-4EEF-ADA0-ADC3D177BE5A}" type="presParOf" srcId="{05435860-43B2-42A2-BC77-1A91E273FD84}" destId="{85DD6B1B-6438-49AF-AABC-FD47C0036BB0}" srcOrd="5" destOrd="0" presId="urn:microsoft.com/office/officeart/2005/8/layout/list1"/>
    <dgm:cxn modelId="{6181B814-8C8C-4D6B-918F-DA6601355B8E}" type="presParOf" srcId="{05435860-43B2-42A2-BC77-1A91E273FD84}" destId="{573FD35A-60BE-44B3-9B15-0D186CE92D6B}" srcOrd="6" destOrd="0" presId="urn:microsoft.com/office/officeart/2005/8/layout/list1"/>
    <dgm:cxn modelId="{26E7A690-ECFD-40F8-9E28-F171B4FA4040}" type="presParOf" srcId="{05435860-43B2-42A2-BC77-1A91E273FD84}" destId="{0BA3F06E-9178-4D45-8A5F-40CB3C349A58}" srcOrd="7" destOrd="0" presId="urn:microsoft.com/office/officeart/2005/8/layout/list1"/>
    <dgm:cxn modelId="{288A6F98-4024-4F89-B434-0C8AA6AFA289}" type="presParOf" srcId="{05435860-43B2-42A2-BC77-1A91E273FD84}" destId="{0886F07E-F96C-4CD0-ABDE-F03C31824705}" srcOrd="8" destOrd="0" presId="urn:microsoft.com/office/officeart/2005/8/layout/list1"/>
    <dgm:cxn modelId="{16E194EC-B62F-4768-AEC3-9C188E26B5B8}" type="presParOf" srcId="{0886F07E-F96C-4CD0-ABDE-F03C31824705}" destId="{3D885D67-C5C4-4A98-BFFD-D9E44C394A3E}" srcOrd="0" destOrd="0" presId="urn:microsoft.com/office/officeart/2005/8/layout/list1"/>
    <dgm:cxn modelId="{BEF51A41-E224-4415-A1CB-976B69417C10}" type="presParOf" srcId="{0886F07E-F96C-4CD0-ABDE-F03C31824705}" destId="{325C30B7-B6C9-48B4-A339-04789BEB710D}" srcOrd="1" destOrd="0" presId="urn:microsoft.com/office/officeart/2005/8/layout/list1"/>
    <dgm:cxn modelId="{4721590F-B811-4934-84A8-F68C48B139C0}" type="presParOf" srcId="{05435860-43B2-42A2-BC77-1A91E273FD84}" destId="{2E60EC93-EE8F-42F3-A464-3CC7DD35F246}" srcOrd="9" destOrd="0" presId="urn:microsoft.com/office/officeart/2005/8/layout/list1"/>
    <dgm:cxn modelId="{7302BC6C-489D-450E-8060-533EE8BA0B71}" type="presParOf" srcId="{05435860-43B2-42A2-BC77-1A91E273FD84}" destId="{9FF71798-EF00-46B1-A53E-568D0A1BD4D8}" srcOrd="10" destOrd="0" presId="urn:microsoft.com/office/officeart/2005/8/layout/list1"/>
    <dgm:cxn modelId="{30584595-EEA7-4260-9290-965252ABDF03}" type="presParOf" srcId="{05435860-43B2-42A2-BC77-1A91E273FD84}" destId="{B83005D9-2698-4FAC-8AB8-A6A1E99A5798}" srcOrd="11" destOrd="0" presId="urn:microsoft.com/office/officeart/2005/8/layout/list1"/>
    <dgm:cxn modelId="{C29BAFAC-3CCA-40A0-9A99-463AE5B2E5AB}" type="presParOf" srcId="{05435860-43B2-42A2-BC77-1A91E273FD84}" destId="{20717520-EFA6-444C-A7D3-40626B3B63B3}" srcOrd="12" destOrd="0" presId="urn:microsoft.com/office/officeart/2005/8/layout/list1"/>
    <dgm:cxn modelId="{9AFD0EB9-E561-4229-B59E-287FD685C266}" type="presParOf" srcId="{20717520-EFA6-444C-A7D3-40626B3B63B3}" destId="{90279720-F7D6-4579-8DA8-D51674ADBEA1}" srcOrd="0" destOrd="0" presId="urn:microsoft.com/office/officeart/2005/8/layout/list1"/>
    <dgm:cxn modelId="{D6FF5EFB-2166-4B71-9F97-32F8709DD1E0}" type="presParOf" srcId="{20717520-EFA6-444C-A7D3-40626B3B63B3}" destId="{CEA2DF1A-6626-4345-BD24-DBBA1A1F160E}" srcOrd="1" destOrd="0" presId="urn:microsoft.com/office/officeart/2005/8/layout/list1"/>
    <dgm:cxn modelId="{B008B57A-0FEA-4C5C-8BB5-67B6DA42FA84}" type="presParOf" srcId="{05435860-43B2-42A2-BC77-1A91E273FD84}" destId="{3DCBC591-F289-4B60-8FB2-1619F3F6B3D4}" srcOrd="13" destOrd="0" presId="urn:microsoft.com/office/officeart/2005/8/layout/list1"/>
    <dgm:cxn modelId="{150C7F56-429F-40EA-8472-95D7CAA4484C}" type="presParOf" srcId="{05435860-43B2-42A2-BC77-1A91E273FD84}" destId="{1F5E6E75-0665-4359-9632-7002D8744E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FEECC-5301-4202-AD83-F63EC281FA9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2A85DC8-A9EF-4109-897B-599D1E016A4C}">
      <dgm:prSet phldrT="[文本]"/>
      <dgm:spPr/>
      <dgm:t>
        <a:bodyPr/>
        <a:lstStyle/>
        <a:p>
          <a:r>
            <a:rPr lang="zh-CN" dirty="0" smtClean="0"/>
            <a:t>验证需求的一致性</a:t>
          </a:r>
          <a:endParaRPr lang="zh-CN" altLang="en-US" dirty="0"/>
        </a:p>
      </dgm:t>
    </dgm:pt>
    <dgm:pt modelId="{76A332E6-CD5B-4A91-9A50-84DDCCE4F411}" type="parTrans" cxnId="{53DAD109-6E4D-4015-981A-CA765B184E36}">
      <dgm:prSet/>
      <dgm:spPr/>
      <dgm:t>
        <a:bodyPr/>
        <a:lstStyle/>
        <a:p>
          <a:endParaRPr lang="zh-CN" altLang="en-US"/>
        </a:p>
      </dgm:t>
    </dgm:pt>
    <dgm:pt modelId="{2C8BAD12-2D20-4C4C-A721-6E6F7A8F5BCB}" type="sibTrans" cxnId="{53DAD109-6E4D-4015-981A-CA765B184E36}">
      <dgm:prSet/>
      <dgm:spPr/>
      <dgm:t>
        <a:bodyPr/>
        <a:lstStyle/>
        <a:p>
          <a:endParaRPr lang="zh-CN" altLang="en-US"/>
        </a:p>
      </dgm:t>
    </dgm:pt>
    <dgm:pt modelId="{4E30BA28-05E7-44F9-852E-E2CFFAD8524D}">
      <dgm:prSet phldrT="[文本]"/>
      <dgm:spPr/>
      <dgm:t>
        <a:bodyPr/>
        <a:lstStyle/>
        <a:p>
          <a:r>
            <a:rPr lang="zh-CN" dirty="0" smtClean="0"/>
            <a:t>验证需求的现实性</a:t>
          </a:r>
          <a:endParaRPr lang="zh-CN" altLang="en-US" dirty="0"/>
        </a:p>
      </dgm:t>
    </dgm:pt>
    <dgm:pt modelId="{8DE22FAA-C799-4AE1-8661-64737545081B}" type="parTrans" cxnId="{9F22D12B-E1D6-4605-AE74-2FB27E348FAC}">
      <dgm:prSet/>
      <dgm:spPr/>
      <dgm:t>
        <a:bodyPr/>
        <a:lstStyle/>
        <a:p>
          <a:endParaRPr lang="zh-CN" altLang="en-US"/>
        </a:p>
      </dgm:t>
    </dgm:pt>
    <dgm:pt modelId="{C2B0E7EA-9664-4962-8604-262A22CF290A}" type="sibTrans" cxnId="{9F22D12B-E1D6-4605-AE74-2FB27E348FAC}">
      <dgm:prSet/>
      <dgm:spPr/>
      <dgm:t>
        <a:bodyPr/>
        <a:lstStyle/>
        <a:p>
          <a:endParaRPr lang="zh-CN" altLang="en-US"/>
        </a:p>
      </dgm:t>
    </dgm:pt>
    <dgm:pt modelId="{C9BE19F8-50ED-4FC7-95C4-9E551EB52297}">
      <dgm:prSet phldrT="[文本]"/>
      <dgm:spPr/>
      <dgm:t>
        <a:bodyPr/>
        <a:lstStyle/>
        <a:p>
          <a:r>
            <a:rPr lang="zh-CN" dirty="0" smtClean="0"/>
            <a:t>验证需求的完整性和有效性</a:t>
          </a:r>
          <a:endParaRPr lang="zh-CN" altLang="en-US" dirty="0"/>
        </a:p>
      </dgm:t>
    </dgm:pt>
    <dgm:pt modelId="{52B5D76F-BBA9-4C39-92FE-D866148B3459}" type="parTrans" cxnId="{0F329218-1EA3-402C-99BE-8864C123D264}">
      <dgm:prSet/>
      <dgm:spPr/>
      <dgm:t>
        <a:bodyPr/>
        <a:lstStyle/>
        <a:p>
          <a:endParaRPr lang="zh-CN" altLang="en-US"/>
        </a:p>
      </dgm:t>
    </dgm:pt>
    <dgm:pt modelId="{85BBEBE8-C74E-439A-9850-7B87425A01DA}" type="sibTrans" cxnId="{0F329218-1EA3-402C-99BE-8864C123D264}">
      <dgm:prSet/>
      <dgm:spPr/>
      <dgm:t>
        <a:bodyPr/>
        <a:lstStyle/>
        <a:p>
          <a:endParaRPr lang="zh-CN" altLang="en-US"/>
        </a:p>
      </dgm:t>
    </dgm:pt>
    <dgm:pt modelId="{6F9CF932-0492-4067-A45C-DFD0B613F382}" type="pres">
      <dgm:prSet presAssocID="{B04FEECC-5301-4202-AD83-F63EC281FA9B}" presName="linear" presStyleCnt="0">
        <dgm:presLayoutVars>
          <dgm:dir/>
          <dgm:animLvl val="lvl"/>
          <dgm:resizeHandles val="exact"/>
        </dgm:presLayoutVars>
      </dgm:prSet>
      <dgm:spPr/>
      <dgm:t>
        <a:bodyPr/>
        <a:lstStyle/>
        <a:p>
          <a:endParaRPr lang="zh-CN" altLang="en-US"/>
        </a:p>
      </dgm:t>
    </dgm:pt>
    <dgm:pt modelId="{B3CB30F0-FF4B-4786-A89F-DE84DD3E0475}" type="pres">
      <dgm:prSet presAssocID="{52A85DC8-A9EF-4109-897B-599D1E016A4C}" presName="parentLin" presStyleCnt="0"/>
      <dgm:spPr/>
      <dgm:t>
        <a:bodyPr/>
        <a:lstStyle/>
        <a:p>
          <a:endParaRPr lang="zh-CN" altLang="en-US"/>
        </a:p>
      </dgm:t>
    </dgm:pt>
    <dgm:pt modelId="{8124D356-C9CE-4C50-AA88-24FA297BBD85}" type="pres">
      <dgm:prSet presAssocID="{52A85DC8-A9EF-4109-897B-599D1E016A4C}" presName="parentLeftMargin" presStyleLbl="node1" presStyleIdx="0" presStyleCnt="3"/>
      <dgm:spPr/>
      <dgm:t>
        <a:bodyPr/>
        <a:lstStyle/>
        <a:p>
          <a:endParaRPr lang="zh-CN" altLang="en-US"/>
        </a:p>
      </dgm:t>
    </dgm:pt>
    <dgm:pt modelId="{E4835E2A-2CE7-4056-BE91-5B0842364A0D}" type="pres">
      <dgm:prSet presAssocID="{52A85DC8-A9EF-4109-897B-599D1E016A4C}" presName="parentText" presStyleLbl="node1" presStyleIdx="0" presStyleCnt="3">
        <dgm:presLayoutVars>
          <dgm:chMax val="0"/>
          <dgm:bulletEnabled val="1"/>
        </dgm:presLayoutVars>
      </dgm:prSet>
      <dgm:spPr/>
      <dgm:t>
        <a:bodyPr/>
        <a:lstStyle/>
        <a:p>
          <a:endParaRPr lang="zh-CN" altLang="en-US"/>
        </a:p>
      </dgm:t>
    </dgm:pt>
    <dgm:pt modelId="{6BB219BB-E9B6-4D92-B901-20109D4DA9C8}" type="pres">
      <dgm:prSet presAssocID="{52A85DC8-A9EF-4109-897B-599D1E016A4C}" presName="negativeSpace" presStyleCnt="0"/>
      <dgm:spPr/>
      <dgm:t>
        <a:bodyPr/>
        <a:lstStyle/>
        <a:p>
          <a:endParaRPr lang="zh-CN" altLang="en-US"/>
        </a:p>
      </dgm:t>
    </dgm:pt>
    <dgm:pt modelId="{63D3658B-2AF8-441B-933F-C47D781DBCF5}" type="pres">
      <dgm:prSet presAssocID="{52A85DC8-A9EF-4109-897B-599D1E016A4C}" presName="childText" presStyleLbl="conFgAcc1" presStyleIdx="0" presStyleCnt="3">
        <dgm:presLayoutVars>
          <dgm:bulletEnabled val="1"/>
        </dgm:presLayoutVars>
      </dgm:prSet>
      <dgm:spPr/>
      <dgm:t>
        <a:bodyPr/>
        <a:lstStyle/>
        <a:p>
          <a:endParaRPr lang="zh-CN" altLang="en-US"/>
        </a:p>
      </dgm:t>
    </dgm:pt>
    <dgm:pt modelId="{D2CC3348-8E5D-48A2-89D5-055A93FA95D4}" type="pres">
      <dgm:prSet presAssocID="{2C8BAD12-2D20-4C4C-A721-6E6F7A8F5BCB}" presName="spaceBetweenRectangles" presStyleCnt="0"/>
      <dgm:spPr/>
      <dgm:t>
        <a:bodyPr/>
        <a:lstStyle/>
        <a:p>
          <a:endParaRPr lang="zh-CN" altLang="en-US"/>
        </a:p>
      </dgm:t>
    </dgm:pt>
    <dgm:pt modelId="{593439CF-4ADA-4A52-94A9-9CE89005CC0A}" type="pres">
      <dgm:prSet presAssocID="{4E30BA28-05E7-44F9-852E-E2CFFAD8524D}" presName="parentLin" presStyleCnt="0"/>
      <dgm:spPr/>
      <dgm:t>
        <a:bodyPr/>
        <a:lstStyle/>
        <a:p>
          <a:endParaRPr lang="zh-CN" altLang="en-US"/>
        </a:p>
      </dgm:t>
    </dgm:pt>
    <dgm:pt modelId="{922351CE-B829-4E3B-AA0F-7EF22D657C82}" type="pres">
      <dgm:prSet presAssocID="{4E30BA28-05E7-44F9-852E-E2CFFAD8524D}" presName="parentLeftMargin" presStyleLbl="node1" presStyleIdx="0" presStyleCnt="3"/>
      <dgm:spPr/>
      <dgm:t>
        <a:bodyPr/>
        <a:lstStyle/>
        <a:p>
          <a:endParaRPr lang="zh-CN" altLang="en-US"/>
        </a:p>
      </dgm:t>
    </dgm:pt>
    <dgm:pt modelId="{F9FCC41B-8AAD-4F6B-B5AD-DD4DFEF822D1}" type="pres">
      <dgm:prSet presAssocID="{4E30BA28-05E7-44F9-852E-E2CFFAD8524D}" presName="parentText" presStyleLbl="node1" presStyleIdx="1" presStyleCnt="3">
        <dgm:presLayoutVars>
          <dgm:chMax val="0"/>
          <dgm:bulletEnabled val="1"/>
        </dgm:presLayoutVars>
      </dgm:prSet>
      <dgm:spPr/>
      <dgm:t>
        <a:bodyPr/>
        <a:lstStyle/>
        <a:p>
          <a:endParaRPr lang="zh-CN" altLang="en-US"/>
        </a:p>
      </dgm:t>
    </dgm:pt>
    <dgm:pt modelId="{10972966-E472-4748-AF7F-D3241E7BE9C4}" type="pres">
      <dgm:prSet presAssocID="{4E30BA28-05E7-44F9-852E-E2CFFAD8524D}" presName="negativeSpace" presStyleCnt="0"/>
      <dgm:spPr/>
      <dgm:t>
        <a:bodyPr/>
        <a:lstStyle/>
        <a:p>
          <a:endParaRPr lang="zh-CN" altLang="en-US"/>
        </a:p>
      </dgm:t>
    </dgm:pt>
    <dgm:pt modelId="{477D5199-6B81-4F30-881C-B6A42E165330}" type="pres">
      <dgm:prSet presAssocID="{4E30BA28-05E7-44F9-852E-E2CFFAD8524D}" presName="childText" presStyleLbl="conFgAcc1" presStyleIdx="1" presStyleCnt="3">
        <dgm:presLayoutVars>
          <dgm:bulletEnabled val="1"/>
        </dgm:presLayoutVars>
      </dgm:prSet>
      <dgm:spPr/>
      <dgm:t>
        <a:bodyPr/>
        <a:lstStyle/>
        <a:p>
          <a:endParaRPr lang="zh-CN" altLang="en-US"/>
        </a:p>
      </dgm:t>
    </dgm:pt>
    <dgm:pt modelId="{7DBF3261-8FD2-45F9-98D8-2EB874CA0197}" type="pres">
      <dgm:prSet presAssocID="{C2B0E7EA-9664-4962-8604-262A22CF290A}" presName="spaceBetweenRectangles" presStyleCnt="0"/>
      <dgm:spPr/>
      <dgm:t>
        <a:bodyPr/>
        <a:lstStyle/>
        <a:p>
          <a:endParaRPr lang="zh-CN" altLang="en-US"/>
        </a:p>
      </dgm:t>
    </dgm:pt>
    <dgm:pt modelId="{EB4C7589-E8C9-404F-BF0B-E2C305E11C9A}" type="pres">
      <dgm:prSet presAssocID="{C9BE19F8-50ED-4FC7-95C4-9E551EB52297}" presName="parentLin" presStyleCnt="0"/>
      <dgm:spPr/>
      <dgm:t>
        <a:bodyPr/>
        <a:lstStyle/>
        <a:p>
          <a:endParaRPr lang="zh-CN" altLang="en-US"/>
        </a:p>
      </dgm:t>
    </dgm:pt>
    <dgm:pt modelId="{8203F4BB-9C01-48F5-8C66-7DE57BC491C0}" type="pres">
      <dgm:prSet presAssocID="{C9BE19F8-50ED-4FC7-95C4-9E551EB52297}" presName="parentLeftMargin" presStyleLbl="node1" presStyleIdx="1" presStyleCnt="3"/>
      <dgm:spPr/>
      <dgm:t>
        <a:bodyPr/>
        <a:lstStyle/>
        <a:p>
          <a:endParaRPr lang="zh-CN" altLang="en-US"/>
        </a:p>
      </dgm:t>
    </dgm:pt>
    <dgm:pt modelId="{9B181E6F-E6DD-4676-BAFE-905882B674C2}" type="pres">
      <dgm:prSet presAssocID="{C9BE19F8-50ED-4FC7-95C4-9E551EB52297}" presName="parentText" presStyleLbl="node1" presStyleIdx="2" presStyleCnt="3">
        <dgm:presLayoutVars>
          <dgm:chMax val="0"/>
          <dgm:bulletEnabled val="1"/>
        </dgm:presLayoutVars>
      </dgm:prSet>
      <dgm:spPr/>
      <dgm:t>
        <a:bodyPr/>
        <a:lstStyle/>
        <a:p>
          <a:endParaRPr lang="zh-CN" altLang="en-US"/>
        </a:p>
      </dgm:t>
    </dgm:pt>
    <dgm:pt modelId="{47087577-243F-44B1-86EA-CE57C02CD144}" type="pres">
      <dgm:prSet presAssocID="{C9BE19F8-50ED-4FC7-95C4-9E551EB52297}" presName="negativeSpace" presStyleCnt="0"/>
      <dgm:spPr/>
      <dgm:t>
        <a:bodyPr/>
        <a:lstStyle/>
        <a:p>
          <a:endParaRPr lang="zh-CN" altLang="en-US"/>
        </a:p>
      </dgm:t>
    </dgm:pt>
    <dgm:pt modelId="{703E1FA8-B11E-407F-A660-A02EE526E729}" type="pres">
      <dgm:prSet presAssocID="{C9BE19F8-50ED-4FC7-95C4-9E551EB52297}" presName="childText" presStyleLbl="conFgAcc1" presStyleIdx="2" presStyleCnt="3">
        <dgm:presLayoutVars>
          <dgm:bulletEnabled val="1"/>
        </dgm:presLayoutVars>
      </dgm:prSet>
      <dgm:spPr/>
      <dgm:t>
        <a:bodyPr/>
        <a:lstStyle/>
        <a:p>
          <a:endParaRPr lang="zh-CN" altLang="en-US"/>
        </a:p>
      </dgm:t>
    </dgm:pt>
  </dgm:ptLst>
  <dgm:cxnLst>
    <dgm:cxn modelId="{D519F8FC-A343-4977-9658-3AC2CAFE412E}" type="presOf" srcId="{4E30BA28-05E7-44F9-852E-E2CFFAD8524D}" destId="{922351CE-B829-4E3B-AA0F-7EF22D657C82}" srcOrd="0" destOrd="0" presId="urn:microsoft.com/office/officeart/2005/8/layout/list1"/>
    <dgm:cxn modelId="{101F3BAA-B00C-4515-8530-C0E83F63E4AB}" type="presOf" srcId="{52A85DC8-A9EF-4109-897B-599D1E016A4C}" destId="{8124D356-C9CE-4C50-AA88-24FA297BBD85}" srcOrd="0" destOrd="0" presId="urn:microsoft.com/office/officeart/2005/8/layout/list1"/>
    <dgm:cxn modelId="{881F3962-C891-4E41-A4C9-62E734CAC662}" type="presOf" srcId="{C9BE19F8-50ED-4FC7-95C4-9E551EB52297}" destId="{9B181E6F-E6DD-4676-BAFE-905882B674C2}" srcOrd="1" destOrd="0" presId="urn:microsoft.com/office/officeart/2005/8/layout/list1"/>
    <dgm:cxn modelId="{25C89DD0-4A51-4D3F-A67E-E9B0CC790E36}" type="presOf" srcId="{4E30BA28-05E7-44F9-852E-E2CFFAD8524D}" destId="{F9FCC41B-8AAD-4F6B-B5AD-DD4DFEF822D1}" srcOrd="1" destOrd="0" presId="urn:microsoft.com/office/officeart/2005/8/layout/list1"/>
    <dgm:cxn modelId="{53DAD109-6E4D-4015-981A-CA765B184E36}" srcId="{B04FEECC-5301-4202-AD83-F63EC281FA9B}" destId="{52A85DC8-A9EF-4109-897B-599D1E016A4C}" srcOrd="0" destOrd="0" parTransId="{76A332E6-CD5B-4A91-9A50-84DDCCE4F411}" sibTransId="{2C8BAD12-2D20-4C4C-A721-6E6F7A8F5BCB}"/>
    <dgm:cxn modelId="{50432E30-23DB-4AAD-9925-91A1C9C8C8A5}" type="presOf" srcId="{52A85DC8-A9EF-4109-897B-599D1E016A4C}" destId="{E4835E2A-2CE7-4056-BE91-5B0842364A0D}" srcOrd="1" destOrd="0" presId="urn:microsoft.com/office/officeart/2005/8/layout/list1"/>
    <dgm:cxn modelId="{7AA84D05-D283-4F6D-B27D-9091056D31FD}" type="presOf" srcId="{C9BE19F8-50ED-4FC7-95C4-9E551EB52297}" destId="{8203F4BB-9C01-48F5-8C66-7DE57BC491C0}" srcOrd="0" destOrd="0" presId="urn:microsoft.com/office/officeart/2005/8/layout/list1"/>
    <dgm:cxn modelId="{0F329218-1EA3-402C-99BE-8864C123D264}" srcId="{B04FEECC-5301-4202-AD83-F63EC281FA9B}" destId="{C9BE19F8-50ED-4FC7-95C4-9E551EB52297}" srcOrd="2" destOrd="0" parTransId="{52B5D76F-BBA9-4C39-92FE-D866148B3459}" sibTransId="{85BBEBE8-C74E-439A-9850-7B87425A01DA}"/>
    <dgm:cxn modelId="{002E2635-AF43-4BB4-8519-EF4F5FB19E48}" type="presOf" srcId="{B04FEECC-5301-4202-AD83-F63EC281FA9B}" destId="{6F9CF932-0492-4067-A45C-DFD0B613F382}" srcOrd="0" destOrd="0" presId="urn:microsoft.com/office/officeart/2005/8/layout/list1"/>
    <dgm:cxn modelId="{9F22D12B-E1D6-4605-AE74-2FB27E348FAC}" srcId="{B04FEECC-5301-4202-AD83-F63EC281FA9B}" destId="{4E30BA28-05E7-44F9-852E-E2CFFAD8524D}" srcOrd="1" destOrd="0" parTransId="{8DE22FAA-C799-4AE1-8661-64737545081B}" sibTransId="{C2B0E7EA-9664-4962-8604-262A22CF290A}"/>
    <dgm:cxn modelId="{4B4976EA-39C8-47AB-AC47-AE8E41531AF3}" type="presParOf" srcId="{6F9CF932-0492-4067-A45C-DFD0B613F382}" destId="{B3CB30F0-FF4B-4786-A89F-DE84DD3E0475}" srcOrd="0" destOrd="0" presId="urn:microsoft.com/office/officeart/2005/8/layout/list1"/>
    <dgm:cxn modelId="{06AB50E0-F1AB-4D61-950E-DE892907567F}" type="presParOf" srcId="{B3CB30F0-FF4B-4786-A89F-DE84DD3E0475}" destId="{8124D356-C9CE-4C50-AA88-24FA297BBD85}" srcOrd="0" destOrd="0" presId="urn:microsoft.com/office/officeart/2005/8/layout/list1"/>
    <dgm:cxn modelId="{5953438A-29B1-4A87-834B-0F68525E5A9E}" type="presParOf" srcId="{B3CB30F0-FF4B-4786-A89F-DE84DD3E0475}" destId="{E4835E2A-2CE7-4056-BE91-5B0842364A0D}" srcOrd="1" destOrd="0" presId="urn:microsoft.com/office/officeart/2005/8/layout/list1"/>
    <dgm:cxn modelId="{F6BED5F8-0DBC-4953-BEF5-622F9296F35E}" type="presParOf" srcId="{6F9CF932-0492-4067-A45C-DFD0B613F382}" destId="{6BB219BB-E9B6-4D92-B901-20109D4DA9C8}" srcOrd="1" destOrd="0" presId="urn:microsoft.com/office/officeart/2005/8/layout/list1"/>
    <dgm:cxn modelId="{D2B01BBA-370A-4E58-A19B-31B7185D2D71}" type="presParOf" srcId="{6F9CF932-0492-4067-A45C-DFD0B613F382}" destId="{63D3658B-2AF8-441B-933F-C47D781DBCF5}" srcOrd="2" destOrd="0" presId="urn:microsoft.com/office/officeart/2005/8/layout/list1"/>
    <dgm:cxn modelId="{E8B9A5A0-9B07-4995-95A6-2E81272FA503}" type="presParOf" srcId="{6F9CF932-0492-4067-A45C-DFD0B613F382}" destId="{D2CC3348-8E5D-48A2-89D5-055A93FA95D4}" srcOrd="3" destOrd="0" presId="urn:microsoft.com/office/officeart/2005/8/layout/list1"/>
    <dgm:cxn modelId="{0E58E631-DC59-4EC6-8A8E-9081B190316F}" type="presParOf" srcId="{6F9CF932-0492-4067-A45C-DFD0B613F382}" destId="{593439CF-4ADA-4A52-94A9-9CE89005CC0A}" srcOrd="4" destOrd="0" presId="urn:microsoft.com/office/officeart/2005/8/layout/list1"/>
    <dgm:cxn modelId="{04D186B4-94E9-41D3-97CF-8B5C4702156C}" type="presParOf" srcId="{593439CF-4ADA-4A52-94A9-9CE89005CC0A}" destId="{922351CE-B829-4E3B-AA0F-7EF22D657C82}" srcOrd="0" destOrd="0" presId="urn:microsoft.com/office/officeart/2005/8/layout/list1"/>
    <dgm:cxn modelId="{F202B294-3D61-4B38-9B40-F56A1DABCAB7}" type="presParOf" srcId="{593439CF-4ADA-4A52-94A9-9CE89005CC0A}" destId="{F9FCC41B-8AAD-4F6B-B5AD-DD4DFEF822D1}" srcOrd="1" destOrd="0" presId="urn:microsoft.com/office/officeart/2005/8/layout/list1"/>
    <dgm:cxn modelId="{30289A98-6CC1-409C-8AC6-86059D20A8DD}" type="presParOf" srcId="{6F9CF932-0492-4067-A45C-DFD0B613F382}" destId="{10972966-E472-4748-AF7F-D3241E7BE9C4}" srcOrd="5" destOrd="0" presId="urn:microsoft.com/office/officeart/2005/8/layout/list1"/>
    <dgm:cxn modelId="{8BCFC112-F7F0-48ED-BA2C-C9A298C437B0}" type="presParOf" srcId="{6F9CF932-0492-4067-A45C-DFD0B613F382}" destId="{477D5199-6B81-4F30-881C-B6A42E165330}" srcOrd="6" destOrd="0" presId="urn:microsoft.com/office/officeart/2005/8/layout/list1"/>
    <dgm:cxn modelId="{6044A1B9-A7A2-4B08-AD83-DE9484867A80}" type="presParOf" srcId="{6F9CF932-0492-4067-A45C-DFD0B613F382}" destId="{7DBF3261-8FD2-45F9-98D8-2EB874CA0197}" srcOrd="7" destOrd="0" presId="urn:microsoft.com/office/officeart/2005/8/layout/list1"/>
    <dgm:cxn modelId="{1A74A43D-1E06-49B1-AE95-4C814B9398BE}" type="presParOf" srcId="{6F9CF932-0492-4067-A45C-DFD0B613F382}" destId="{EB4C7589-E8C9-404F-BF0B-E2C305E11C9A}" srcOrd="8" destOrd="0" presId="urn:microsoft.com/office/officeart/2005/8/layout/list1"/>
    <dgm:cxn modelId="{0192A7C4-CA32-42AC-9E11-1FDF2DBFF3DA}" type="presParOf" srcId="{EB4C7589-E8C9-404F-BF0B-E2C305E11C9A}" destId="{8203F4BB-9C01-48F5-8C66-7DE57BC491C0}" srcOrd="0" destOrd="0" presId="urn:microsoft.com/office/officeart/2005/8/layout/list1"/>
    <dgm:cxn modelId="{B199ECF7-278B-4A83-8192-89657E657945}" type="presParOf" srcId="{EB4C7589-E8C9-404F-BF0B-E2C305E11C9A}" destId="{9B181E6F-E6DD-4676-BAFE-905882B674C2}" srcOrd="1" destOrd="0" presId="urn:microsoft.com/office/officeart/2005/8/layout/list1"/>
    <dgm:cxn modelId="{DBB1760E-6AE6-4796-BC2C-A1524C4C2CD7}" type="presParOf" srcId="{6F9CF932-0492-4067-A45C-DFD0B613F382}" destId="{47087577-243F-44B1-86EA-CE57C02CD144}" srcOrd="9" destOrd="0" presId="urn:microsoft.com/office/officeart/2005/8/layout/list1"/>
    <dgm:cxn modelId="{A17E421B-8DF1-4697-95D6-CA13D8952D3E}" type="presParOf" srcId="{6F9CF932-0492-4067-A45C-DFD0B613F382}" destId="{703E1FA8-B11E-407F-A660-A02EE526E72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smtClean="0">
              <a:latin typeface="+mn-ea"/>
              <a:ea typeface="+mn-ea"/>
            </a:rPr>
            <a:t>必须有</a:t>
          </a:r>
          <a:r>
            <a:rPr lang="zh-CN" sz="2000" dirty="0" smtClean="0">
              <a:solidFill>
                <a:srgbClr val="FF0000"/>
              </a:solidFill>
              <a:latin typeface="+mn-ea"/>
              <a:ea typeface="+mn-ea"/>
            </a:rPr>
            <a:t>形式化</a:t>
          </a:r>
          <a:r>
            <a:rPr lang="zh-CN" sz="2000" dirty="0" smtClean="0">
              <a:latin typeface="+mn-ea"/>
              <a:ea typeface="+mn-ea"/>
            </a:rPr>
            <a:t>的语法</a:t>
          </a:r>
          <a:r>
            <a:rPr lang="en-US" sz="2000" dirty="0" smtClean="0">
              <a:latin typeface="+mn-ea"/>
              <a:ea typeface="+mn-ea"/>
            </a:rPr>
            <a:t>(</a:t>
          </a:r>
          <a:r>
            <a:rPr lang="zh-CN" sz="2000" dirty="0" smtClean="0">
              <a:latin typeface="+mn-ea"/>
              <a:ea typeface="+mn-ea"/>
            </a:rPr>
            <a:t>或表</a:t>
          </a:r>
          <a:r>
            <a:rPr lang="en-US" sz="2000" dirty="0" smtClean="0">
              <a:latin typeface="+mn-ea"/>
              <a:ea typeface="+mn-ea"/>
            </a:rPr>
            <a:t>)</a:t>
          </a:r>
          <a:r>
            <a:rPr lang="zh-CN" sz="2000" dirty="0" smtClean="0">
              <a:latin typeface="+mn-ea"/>
              <a:ea typeface="+mn-ea"/>
            </a:rPr>
            <a:t>，因此可以用计算机自动处理使用这种语法说明的内容。</a:t>
          </a:r>
          <a:endParaRPr lang="zh-CN" altLang="en-US" sz="2000" dirty="0">
            <a:latin typeface="+mn-ea"/>
            <a:ea typeface="+mn-ea"/>
          </a:endParaRPr>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65B6B9E0-99F9-4CDF-867C-7473BD7B22F7}">
      <dgm:prSet custT="1"/>
      <dgm:spPr/>
      <dgm:t>
        <a:bodyPr/>
        <a:lstStyle/>
        <a:p>
          <a:r>
            <a:rPr lang="zh-CN" altLang="en-US" sz="2000" dirty="0" smtClean="0">
              <a:latin typeface="+mn-ea"/>
              <a:ea typeface="+mn-ea"/>
            </a:rPr>
            <a:t>使用这个软件工具能够</a:t>
          </a:r>
          <a:r>
            <a:rPr lang="zh-CN" altLang="en-US" sz="2000" dirty="0" smtClean="0">
              <a:solidFill>
                <a:srgbClr val="FF0000"/>
              </a:solidFill>
              <a:latin typeface="+mn-ea"/>
              <a:ea typeface="+mn-ea"/>
            </a:rPr>
            <a:t>导出详细的文档</a:t>
          </a:r>
          <a:r>
            <a:rPr lang="zh-CN" altLang="en-US" sz="2000" dirty="0" smtClean="0">
              <a:latin typeface="+mn-ea"/>
              <a:ea typeface="+mn-ea"/>
            </a:rPr>
            <a:t>。</a:t>
          </a:r>
          <a:endParaRPr lang="zh-CN" altLang="en-US" sz="2000" dirty="0">
            <a:latin typeface="+mn-ea"/>
            <a:ea typeface="+mn-ea"/>
          </a:endParaRPr>
        </a:p>
      </dgm:t>
    </dgm:pt>
    <dgm:pt modelId="{B091EE34-E9CA-4F7D-9362-AE23C5E9D7DE}" type="parTrans" cxnId="{5E70C163-C50D-4AB1-9C36-6499356C29A5}">
      <dgm:prSet/>
      <dgm:spPr/>
      <dgm:t>
        <a:bodyPr/>
        <a:lstStyle/>
        <a:p>
          <a:endParaRPr lang="zh-CN" altLang="en-US"/>
        </a:p>
      </dgm:t>
    </dgm:pt>
    <dgm:pt modelId="{C9A4D229-7B68-4034-82C0-0327A633A022}" type="sibTrans" cxnId="{5E70C163-C50D-4AB1-9C36-6499356C29A5}">
      <dgm:prSet/>
      <dgm:spPr/>
      <dgm:t>
        <a:bodyPr/>
        <a:lstStyle/>
        <a:p>
          <a:endParaRPr lang="zh-CN" altLang="en-US"/>
        </a:p>
      </dgm:t>
    </dgm:pt>
    <dgm:pt modelId="{64725E0C-930E-41AF-A06F-62812C095C3A}">
      <dgm:prSet custT="1"/>
      <dgm:spPr/>
      <dgm:t>
        <a:bodyPr/>
        <a:lstStyle/>
        <a:p>
          <a:r>
            <a:rPr lang="zh-CN" sz="2000" dirty="0" smtClean="0">
              <a:latin typeface="+mn-ea"/>
              <a:ea typeface="+mn-ea"/>
            </a:rPr>
            <a:t>必须提供分析</a:t>
          </a:r>
          <a:r>
            <a:rPr lang="en-US" sz="2000" dirty="0" smtClean="0">
              <a:latin typeface="+mn-ea"/>
              <a:ea typeface="+mn-ea"/>
            </a:rPr>
            <a:t>(</a:t>
          </a:r>
          <a:r>
            <a:rPr lang="zh-CN" sz="2000" dirty="0" smtClean="0">
              <a:latin typeface="+mn-ea"/>
              <a:ea typeface="+mn-ea"/>
            </a:rPr>
            <a:t>测试</a:t>
          </a:r>
          <a:r>
            <a:rPr lang="en-US" sz="2000" dirty="0" smtClean="0">
              <a:latin typeface="+mn-ea"/>
              <a:ea typeface="+mn-ea"/>
            </a:rPr>
            <a:t>)</a:t>
          </a:r>
          <a:r>
            <a:rPr lang="zh-CN" sz="2000" dirty="0" smtClean="0">
              <a:latin typeface="+mn-ea"/>
              <a:ea typeface="+mn-ea"/>
            </a:rPr>
            <a:t>规格说明书的</a:t>
          </a:r>
          <a:r>
            <a:rPr lang="zh-CN" sz="2000" dirty="0" smtClean="0">
              <a:solidFill>
                <a:srgbClr val="FF0000"/>
              </a:solidFill>
              <a:latin typeface="+mn-ea"/>
              <a:ea typeface="+mn-ea"/>
            </a:rPr>
            <a:t>不一致性和冗余性</a:t>
          </a:r>
          <a:r>
            <a:rPr lang="zh-CN" sz="2000" dirty="0" smtClean="0">
              <a:latin typeface="+mn-ea"/>
              <a:ea typeface="+mn-ea"/>
            </a:rPr>
            <a:t>的手段，并且应该能够产生一组报告指明对</a:t>
          </a:r>
          <a:r>
            <a:rPr lang="zh-CN" sz="2000" dirty="0" smtClean="0">
              <a:solidFill>
                <a:srgbClr val="FF0000"/>
              </a:solidFill>
              <a:latin typeface="+mn-ea"/>
              <a:ea typeface="+mn-ea"/>
            </a:rPr>
            <a:t>完整性</a:t>
          </a:r>
          <a:r>
            <a:rPr lang="zh-CN" sz="2000" dirty="0" smtClean="0">
              <a:latin typeface="+mn-ea"/>
              <a:ea typeface="+mn-ea"/>
            </a:rPr>
            <a:t>分析的结果。</a:t>
          </a:r>
          <a:endParaRPr lang="zh-CN" sz="2000" dirty="0">
            <a:latin typeface="+mn-ea"/>
            <a:ea typeface="+mn-ea"/>
          </a:endParaRPr>
        </a:p>
      </dgm:t>
    </dgm:pt>
    <dgm:pt modelId="{4E666B7C-C3CB-4851-B588-C97F99DCD939}" type="parTrans" cxnId="{F88FD46A-9E7D-4271-86D6-57FFA6B06C49}">
      <dgm:prSet/>
      <dgm:spPr/>
      <dgm:t>
        <a:bodyPr/>
        <a:lstStyle/>
        <a:p>
          <a:endParaRPr lang="zh-CN" altLang="en-US"/>
        </a:p>
      </dgm:t>
    </dgm:pt>
    <dgm:pt modelId="{5E636F0D-5FEF-4440-A6DB-26EA238E0071}" type="sibTrans" cxnId="{F88FD46A-9E7D-4271-86D6-57FFA6B06C49}">
      <dgm:prSet/>
      <dgm:spPr/>
      <dgm:t>
        <a:bodyPr/>
        <a:lstStyle/>
        <a:p>
          <a:endParaRPr lang="zh-CN" altLang="en-US"/>
        </a:p>
      </dgm:t>
    </dgm:pt>
    <dgm:pt modelId="{30044B63-3BE4-485C-BA64-04721A588389}">
      <dgm:prSet custT="1"/>
      <dgm:spPr/>
      <dgm:t>
        <a:bodyPr/>
        <a:lstStyle/>
        <a:p>
          <a:r>
            <a:rPr lang="zh-CN" altLang="en-US" sz="2000" dirty="0" smtClean="0">
              <a:latin typeface="+mn-ea"/>
              <a:ea typeface="+mn-ea"/>
            </a:rPr>
            <a:t>使用这个软件工具之后，应该能够改进</a:t>
          </a:r>
          <a:r>
            <a:rPr lang="zh-CN" altLang="en-US" sz="2000" dirty="0" smtClean="0">
              <a:solidFill>
                <a:srgbClr val="FF0000"/>
              </a:solidFill>
              <a:latin typeface="+mn-ea"/>
              <a:ea typeface="+mn-ea"/>
            </a:rPr>
            <a:t>通信</a:t>
          </a:r>
          <a:r>
            <a:rPr lang="zh-CN" altLang="en-US" sz="2000" dirty="0" smtClean="0">
              <a:latin typeface="+mn-ea"/>
              <a:ea typeface="+mn-ea"/>
            </a:rPr>
            <a:t>状况。</a:t>
          </a:r>
          <a:endParaRPr lang="zh-CN" altLang="en-US" sz="2000" dirty="0">
            <a:latin typeface="+mn-ea"/>
            <a:ea typeface="+mn-ea"/>
          </a:endParaRPr>
        </a:p>
      </dgm:t>
    </dgm:pt>
    <dgm:pt modelId="{A8360C1C-F51D-4C15-909B-F74EFC1A17AC}" type="parTrans" cxnId="{C9258D3E-1D0B-46D2-9CA2-D509D2ABCBA7}">
      <dgm:prSet/>
      <dgm:spPr/>
      <dgm:t>
        <a:bodyPr/>
        <a:lstStyle/>
        <a:p>
          <a:endParaRPr lang="zh-CN" altLang="en-US"/>
        </a:p>
      </dgm:t>
    </dgm:pt>
    <dgm:pt modelId="{236081E1-A20C-41D9-89AF-FC35CDC408FE}" type="sibTrans" cxnId="{C9258D3E-1D0B-46D2-9CA2-D509D2ABCBA7}">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custScaleX="121429">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custLinFactNeighborX="-1667" custLinFactNeighborY="-19830">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00BA5992-7A8C-4A38-93E8-5C29746CDCF0}" type="pres">
      <dgm:prSet presAssocID="{65B6B9E0-99F9-4CDF-867C-7473BD7B22F7}" presName="parentLin" presStyleCnt="0"/>
      <dgm:spPr/>
      <dgm:t>
        <a:bodyPr/>
        <a:lstStyle/>
        <a:p>
          <a:endParaRPr lang="zh-CN" altLang="en-US"/>
        </a:p>
      </dgm:t>
    </dgm:pt>
    <dgm:pt modelId="{6C1E8D04-EBF0-4A5D-BA89-06D454089726}" type="pres">
      <dgm:prSet presAssocID="{65B6B9E0-99F9-4CDF-867C-7473BD7B22F7}" presName="parentLeftMargin" presStyleLbl="node1" presStyleIdx="0" presStyleCnt="4"/>
      <dgm:spPr/>
      <dgm:t>
        <a:bodyPr/>
        <a:lstStyle/>
        <a:p>
          <a:endParaRPr lang="zh-CN" altLang="en-US"/>
        </a:p>
      </dgm:t>
    </dgm:pt>
    <dgm:pt modelId="{FD11B225-0BC7-437C-AEC4-C8A23E8D0321}" type="pres">
      <dgm:prSet presAssocID="{65B6B9E0-99F9-4CDF-867C-7473BD7B22F7}" presName="parentText" presStyleLbl="node1" presStyleIdx="1" presStyleCnt="4" custScaleX="120186">
        <dgm:presLayoutVars>
          <dgm:chMax val="0"/>
          <dgm:bulletEnabled val="1"/>
        </dgm:presLayoutVars>
      </dgm:prSet>
      <dgm:spPr/>
      <dgm:t>
        <a:bodyPr/>
        <a:lstStyle/>
        <a:p>
          <a:endParaRPr lang="zh-CN" altLang="en-US"/>
        </a:p>
      </dgm:t>
    </dgm:pt>
    <dgm:pt modelId="{99377D5A-652A-497C-B614-CE8B2A8FD4E6}" type="pres">
      <dgm:prSet presAssocID="{65B6B9E0-99F9-4CDF-867C-7473BD7B22F7}" presName="negativeSpace" presStyleCnt="0"/>
      <dgm:spPr/>
      <dgm:t>
        <a:bodyPr/>
        <a:lstStyle/>
        <a:p>
          <a:endParaRPr lang="zh-CN" altLang="en-US"/>
        </a:p>
      </dgm:t>
    </dgm:pt>
    <dgm:pt modelId="{D86528A5-F145-4D6F-A15D-C0071D77DD8A}" type="pres">
      <dgm:prSet presAssocID="{65B6B9E0-99F9-4CDF-867C-7473BD7B22F7}" presName="childText" presStyleLbl="conFgAcc1" presStyleIdx="1" presStyleCnt="4">
        <dgm:presLayoutVars>
          <dgm:bulletEnabled val="1"/>
        </dgm:presLayoutVars>
      </dgm:prSet>
      <dgm:spPr/>
      <dgm:t>
        <a:bodyPr/>
        <a:lstStyle/>
        <a:p>
          <a:endParaRPr lang="zh-CN" altLang="en-US"/>
        </a:p>
      </dgm:t>
    </dgm:pt>
    <dgm:pt modelId="{96FA529B-8CE7-4635-B3CB-6084FBC498A7}" type="pres">
      <dgm:prSet presAssocID="{C9A4D229-7B68-4034-82C0-0327A633A022}" presName="spaceBetweenRectangles" presStyleCnt="0"/>
      <dgm:spPr/>
      <dgm:t>
        <a:bodyPr/>
        <a:lstStyle/>
        <a:p>
          <a:endParaRPr lang="zh-CN" altLang="en-US"/>
        </a:p>
      </dgm:t>
    </dgm:pt>
    <dgm:pt modelId="{55210E43-3B69-4AF8-B862-F3247327E8C4}" type="pres">
      <dgm:prSet presAssocID="{64725E0C-930E-41AF-A06F-62812C095C3A}" presName="parentLin" presStyleCnt="0"/>
      <dgm:spPr/>
      <dgm:t>
        <a:bodyPr/>
        <a:lstStyle/>
        <a:p>
          <a:endParaRPr lang="zh-CN" altLang="en-US"/>
        </a:p>
      </dgm:t>
    </dgm:pt>
    <dgm:pt modelId="{EF11AC36-2E24-4644-9992-D083903F9ED0}" type="pres">
      <dgm:prSet presAssocID="{64725E0C-930E-41AF-A06F-62812C095C3A}" presName="parentLeftMargin" presStyleLbl="node1" presStyleIdx="1" presStyleCnt="4"/>
      <dgm:spPr/>
      <dgm:t>
        <a:bodyPr/>
        <a:lstStyle/>
        <a:p>
          <a:endParaRPr lang="zh-CN" altLang="en-US"/>
        </a:p>
      </dgm:t>
    </dgm:pt>
    <dgm:pt modelId="{FDCE1576-D262-412B-AA5A-2A056C56D0B7}" type="pres">
      <dgm:prSet presAssocID="{64725E0C-930E-41AF-A06F-62812C095C3A}" presName="parentText" presStyleLbl="node1" presStyleIdx="2" presStyleCnt="4" custScaleX="121429">
        <dgm:presLayoutVars>
          <dgm:chMax val="0"/>
          <dgm:bulletEnabled val="1"/>
        </dgm:presLayoutVars>
      </dgm:prSet>
      <dgm:spPr/>
      <dgm:t>
        <a:bodyPr/>
        <a:lstStyle/>
        <a:p>
          <a:endParaRPr lang="zh-CN" altLang="en-US"/>
        </a:p>
      </dgm:t>
    </dgm:pt>
    <dgm:pt modelId="{F3F4B3D3-8270-45F0-B3BA-A58572657EA5}" type="pres">
      <dgm:prSet presAssocID="{64725E0C-930E-41AF-A06F-62812C095C3A}" presName="negativeSpace" presStyleCnt="0"/>
      <dgm:spPr/>
      <dgm:t>
        <a:bodyPr/>
        <a:lstStyle/>
        <a:p>
          <a:endParaRPr lang="zh-CN" altLang="en-US"/>
        </a:p>
      </dgm:t>
    </dgm:pt>
    <dgm:pt modelId="{13678D81-0C6A-4809-9547-663FB96A1649}" type="pres">
      <dgm:prSet presAssocID="{64725E0C-930E-41AF-A06F-62812C095C3A}" presName="childText" presStyleLbl="conFgAcc1" presStyleIdx="2" presStyleCnt="4">
        <dgm:presLayoutVars>
          <dgm:bulletEnabled val="1"/>
        </dgm:presLayoutVars>
      </dgm:prSet>
      <dgm:spPr/>
      <dgm:t>
        <a:bodyPr/>
        <a:lstStyle/>
        <a:p>
          <a:endParaRPr lang="zh-CN" altLang="en-US"/>
        </a:p>
      </dgm:t>
    </dgm:pt>
    <dgm:pt modelId="{4B48D8B5-F48D-4BDA-872D-3083F2FD226A}" type="pres">
      <dgm:prSet presAssocID="{5E636F0D-5FEF-4440-A6DB-26EA238E0071}" presName="spaceBetweenRectangles" presStyleCnt="0"/>
      <dgm:spPr/>
      <dgm:t>
        <a:bodyPr/>
        <a:lstStyle/>
        <a:p>
          <a:endParaRPr lang="zh-CN" altLang="en-US"/>
        </a:p>
      </dgm:t>
    </dgm:pt>
    <dgm:pt modelId="{4152AEF2-D3CF-4F04-87F1-8AC281EE016C}" type="pres">
      <dgm:prSet presAssocID="{30044B63-3BE4-485C-BA64-04721A588389}" presName="parentLin" presStyleCnt="0"/>
      <dgm:spPr/>
      <dgm:t>
        <a:bodyPr/>
        <a:lstStyle/>
        <a:p>
          <a:endParaRPr lang="zh-CN" altLang="en-US"/>
        </a:p>
      </dgm:t>
    </dgm:pt>
    <dgm:pt modelId="{C986921A-62AC-4F60-B2B5-2CE7188DEDD9}" type="pres">
      <dgm:prSet presAssocID="{30044B63-3BE4-485C-BA64-04721A588389}" presName="parentLeftMargin" presStyleLbl="node1" presStyleIdx="2" presStyleCnt="4"/>
      <dgm:spPr/>
      <dgm:t>
        <a:bodyPr/>
        <a:lstStyle/>
        <a:p>
          <a:endParaRPr lang="zh-CN" altLang="en-US"/>
        </a:p>
      </dgm:t>
    </dgm:pt>
    <dgm:pt modelId="{3E266F7D-B9D7-4CA5-AD0D-8CA02421F100}" type="pres">
      <dgm:prSet presAssocID="{30044B63-3BE4-485C-BA64-04721A588389}" presName="parentText" presStyleLbl="node1" presStyleIdx="3" presStyleCnt="4" custScaleX="123809">
        <dgm:presLayoutVars>
          <dgm:chMax val="0"/>
          <dgm:bulletEnabled val="1"/>
        </dgm:presLayoutVars>
      </dgm:prSet>
      <dgm:spPr/>
      <dgm:t>
        <a:bodyPr/>
        <a:lstStyle/>
        <a:p>
          <a:endParaRPr lang="zh-CN" altLang="en-US"/>
        </a:p>
      </dgm:t>
    </dgm:pt>
    <dgm:pt modelId="{1C127AD0-03C8-4F73-842E-1AECD9386E42}" type="pres">
      <dgm:prSet presAssocID="{30044B63-3BE4-485C-BA64-04721A588389}" presName="negativeSpace" presStyleCnt="0"/>
      <dgm:spPr/>
      <dgm:t>
        <a:bodyPr/>
        <a:lstStyle/>
        <a:p>
          <a:endParaRPr lang="zh-CN" altLang="en-US"/>
        </a:p>
      </dgm:t>
    </dgm:pt>
    <dgm:pt modelId="{992682DF-2937-4D96-ADAD-93D0E4C8541A}" type="pres">
      <dgm:prSet presAssocID="{30044B63-3BE4-485C-BA64-04721A588389}" presName="childText" presStyleLbl="conFgAcc1" presStyleIdx="3" presStyleCnt="4">
        <dgm:presLayoutVars>
          <dgm:bulletEnabled val="1"/>
        </dgm:presLayoutVars>
      </dgm:prSet>
      <dgm:spPr/>
      <dgm:t>
        <a:bodyPr/>
        <a:lstStyle/>
        <a:p>
          <a:endParaRPr lang="zh-CN" altLang="en-US"/>
        </a:p>
      </dgm:t>
    </dgm:pt>
  </dgm:ptLst>
  <dgm:cxnLst>
    <dgm:cxn modelId="{39348647-F893-4CBB-B4CB-74ED4E4D9B4D}" type="presOf" srcId="{65B6B9E0-99F9-4CDF-867C-7473BD7B22F7}" destId="{6C1E8D04-EBF0-4A5D-BA89-06D454089726}" srcOrd="0" destOrd="0" presId="urn:microsoft.com/office/officeart/2005/8/layout/list1"/>
    <dgm:cxn modelId="{C9258D3E-1D0B-46D2-9CA2-D509D2ABCBA7}" srcId="{21AA2935-D99F-47D9-BCD9-C5A347A4C88F}" destId="{30044B63-3BE4-485C-BA64-04721A588389}" srcOrd="3" destOrd="0" parTransId="{A8360C1C-F51D-4C15-909B-F74EFC1A17AC}" sibTransId="{236081E1-A20C-41D9-89AF-FC35CDC408FE}"/>
    <dgm:cxn modelId="{E6C69C57-2C53-472E-A1AA-0C9AC734B21F}" type="presOf" srcId="{64725E0C-930E-41AF-A06F-62812C095C3A}" destId="{FDCE1576-D262-412B-AA5A-2A056C56D0B7}" srcOrd="1" destOrd="0" presId="urn:microsoft.com/office/officeart/2005/8/layout/list1"/>
    <dgm:cxn modelId="{5AFFD803-2894-4A18-9ED1-FA16F337F237}" type="presOf" srcId="{21AA2935-D99F-47D9-BCD9-C5A347A4C88F}" destId="{F923A1AD-6C59-423F-BFF4-D11A766B67D1}" srcOrd="0" destOrd="0" presId="urn:microsoft.com/office/officeart/2005/8/layout/list1"/>
    <dgm:cxn modelId="{7AAE92A5-636B-4764-BEF9-F9C9F6C5A1B0}" type="presOf" srcId="{64725E0C-930E-41AF-A06F-62812C095C3A}" destId="{EF11AC36-2E24-4644-9992-D083903F9ED0}" srcOrd="0" destOrd="0" presId="urn:microsoft.com/office/officeart/2005/8/layout/list1"/>
    <dgm:cxn modelId="{5E70C163-C50D-4AB1-9C36-6499356C29A5}" srcId="{21AA2935-D99F-47D9-BCD9-C5A347A4C88F}" destId="{65B6B9E0-99F9-4CDF-867C-7473BD7B22F7}" srcOrd="1" destOrd="0" parTransId="{B091EE34-E9CA-4F7D-9362-AE23C5E9D7DE}" sibTransId="{C9A4D229-7B68-4034-82C0-0327A633A022}"/>
    <dgm:cxn modelId="{F88FD46A-9E7D-4271-86D6-57FFA6B06C49}" srcId="{21AA2935-D99F-47D9-BCD9-C5A347A4C88F}" destId="{64725E0C-930E-41AF-A06F-62812C095C3A}" srcOrd="2" destOrd="0" parTransId="{4E666B7C-C3CB-4851-B588-C97F99DCD939}" sibTransId="{5E636F0D-5FEF-4440-A6DB-26EA238E0071}"/>
    <dgm:cxn modelId="{AE1F5E11-DC9E-454F-A2BD-D8A327242276}" type="presOf" srcId="{BED2A40E-EFCE-49F4-A0B5-C7DB2030F005}" destId="{E966E65B-72A4-434F-A8BA-7C064938C503}"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A9DAD6E8-C054-4C89-8E9A-1F1A93374808}" type="presOf" srcId="{30044B63-3BE4-485C-BA64-04721A588389}" destId="{3E266F7D-B9D7-4CA5-AD0D-8CA02421F100}" srcOrd="1" destOrd="0" presId="urn:microsoft.com/office/officeart/2005/8/layout/list1"/>
    <dgm:cxn modelId="{46DFA9E9-9979-4D3A-9596-B308E0335892}" type="presOf" srcId="{30044B63-3BE4-485C-BA64-04721A588389}" destId="{C986921A-62AC-4F60-B2B5-2CE7188DEDD9}" srcOrd="0" destOrd="0" presId="urn:microsoft.com/office/officeart/2005/8/layout/list1"/>
    <dgm:cxn modelId="{88EB8DA9-B7A3-4F1E-8E86-A5F10418FB89}" type="presOf" srcId="{65B6B9E0-99F9-4CDF-867C-7473BD7B22F7}" destId="{FD11B225-0BC7-437C-AEC4-C8A23E8D0321}" srcOrd="1" destOrd="0" presId="urn:microsoft.com/office/officeart/2005/8/layout/list1"/>
    <dgm:cxn modelId="{94E0D7FE-B1FD-42D1-8103-9486E9E7FA7E}" type="presOf" srcId="{BED2A40E-EFCE-49F4-A0B5-C7DB2030F005}" destId="{B9769A70-6F19-4F2C-91F5-D54A6405AA05}" srcOrd="0" destOrd="0" presId="urn:microsoft.com/office/officeart/2005/8/layout/list1"/>
    <dgm:cxn modelId="{9820FC35-0CA4-419A-B22D-7E645A3206B9}" type="presParOf" srcId="{F923A1AD-6C59-423F-BFF4-D11A766B67D1}" destId="{C6A92CE4-4F54-4493-994E-4FFD704DD9AB}" srcOrd="0" destOrd="0" presId="urn:microsoft.com/office/officeart/2005/8/layout/list1"/>
    <dgm:cxn modelId="{4228AB9F-08B5-43BC-9DFE-5B91FC300CB1}" type="presParOf" srcId="{C6A92CE4-4F54-4493-994E-4FFD704DD9AB}" destId="{B9769A70-6F19-4F2C-91F5-D54A6405AA05}" srcOrd="0" destOrd="0" presId="urn:microsoft.com/office/officeart/2005/8/layout/list1"/>
    <dgm:cxn modelId="{4D9F3939-8704-4CBE-8DC6-BBD8ECCA0B15}" type="presParOf" srcId="{C6A92CE4-4F54-4493-994E-4FFD704DD9AB}" destId="{E966E65B-72A4-434F-A8BA-7C064938C503}" srcOrd="1" destOrd="0" presId="urn:microsoft.com/office/officeart/2005/8/layout/list1"/>
    <dgm:cxn modelId="{9ABE1FB1-73EB-423C-AB7A-7B4A222D436E}" type="presParOf" srcId="{F923A1AD-6C59-423F-BFF4-D11A766B67D1}" destId="{CA8048BD-3A95-4E56-A0D6-1401824A2144}" srcOrd="1" destOrd="0" presId="urn:microsoft.com/office/officeart/2005/8/layout/list1"/>
    <dgm:cxn modelId="{60D6E01D-8CDF-4285-A836-202EBAE313CA}" type="presParOf" srcId="{F923A1AD-6C59-423F-BFF4-D11A766B67D1}" destId="{3FBF1F65-3F51-49F5-87C3-83AE89A2A00F}" srcOrd="2" destOrd="0" presId="urn:microsoft.com/office/officeart/2005/8/layout/list1"/>
    <dgm:cxn modelId="{968031E0-0A2E-4989-B499-319F622B53B6}" type="presParOf" srcId="{F923A1AD-6C59-423F-BFF4-D11A766B67D1}" destId="{4BCBD510-FB63-4724-913B-E247CF18ACDD}" srcOrd="3" destOrd="0" presId="urn:microsoft.com/office/officeart/2005/8/layout/list1"/>
    <dgm:cxn modelId="{F7B01767-3116-4E22-AED0-8E52109DA475}" type="presParOf" srcId="{F923A1AD-6C59-423F-BFF4-D11A766B67D1}" destId="{00BA5992-7A8C-4A38-93E8-5C29746CDCF0}" srcOrd="4" destOrd="0" presId="urn:microsoft.com/office/officeart/2005/8/layout/list1"/>
    <dgm:cxn modelId="{1D8E379C-2919-402E-92DF-A683661D50E2}" type="presParOf" srcId="{00BA5992-7A8C-4A38-93E8-5C29746CDCF0}" destId="{6C1E8D04-EBF0-4A5D-BA89-06D454089726}" srcOrd="0" destOrd="0" presId="urn:microsoft.com/office/officeart/2005/8/layout/list1"/>
    <dgm:cxn modelId="{2AF83EF3-E0A9-499E-96EF-CF692F6F1B9A}" type="presParOf" srcId="{00BA5992-7A8C-4A38-93E8-5C29746CDCF0}" destId="{FD11B225-0BC7-437C-AEC4-C8A23E8D0321}" srcOrd="1" destOrd="0" presId="urn:microsoft.com/office/officeart/2005/8/layout/list1"/>
    <dgm:cxn modelId="{0672A218-5B2A-4991-B7B4-3E1ADF4212FF}" type="presParOf" srcId="{F923A1AD-6C59-423F-BFF4-D11A766B67D1}" destId="{99377D5A-652A-497C-B614-CE8B2A8FD4E6}" srcOrd="5" destOrd="0" presId="urn:microsoft.com/office/officeart/2005/8/layout/list1"/>
    <dgm:cxn modelId="{5FB9A0F7-7BCE-461A-92DB-C7894C885350}" type="presParOf" srcId="{F923A1AD-6C59-423F-BFF4-D11A766B67D1}" destId="{D86528A5-F145-4D6F-A15D-C0071D77DD8A}" srcOrd="6" destOrd="0" presId="urn:microsoft.com/office/officeart/2005/8/layout/list1"/>
    <dgm:cxn modelId="{3504FD84-A877-4345-B245-27446B2467E1}" type="presParOf" srcId="{F923A1AD-6C59-423F-BFF4-D11A766B67D1}" destId="{96FA529B-8CE7-4635-B3CB-6084FBC498A7}" srcOrd="7" destOrd="0" presId="urn:microsoft.com/office/officeart/2005/8/layout/list1"/>
    <dgm:cxn modelId="{3CE063D5-CA70-4069-BE2C-4FBB188522FE}" type="presParOf" srcId="{F923A1AD-6C59-423F-BFF4-D11A766B67D1}" destId="{55210E43-3B69-4AF8-B862-F3247327E8C4}" srcOrd="8" destOrd="0" presId="urn:microsoft.com/office/officeart/2005/8/layout/list1"/>
    <dgm:cxn modelId="{FE3D6309-F450-42F1-A8BC-2679582B80E8}" type="presParOf" srcId="{55210E43-3B69-4AF8-B862-F3247327E8C4}" destId="{EF11AC36-2E24-4644-9992-D083903F9ED0}" srcOrd="0" destOrd="0" presId="urn:microsoft.com/office/officeart/2005/8/layout/list1"/>
    <dgm:cxn modelId="{87A3E35C-E47A-429F-B146-8469447AF745}" type="presParOf" srcId="{55210E43-3B69-4AF8-B862-F3247327E8C4}" destId="{FDCE1576-D262-412B-AA5A-2A056C56D0B7}" srcOrd="1" destOrd="0" presId="urn:microsoft.com/office/officeart/2005/8/layout/list1"/>
    <dgm:cxn modelId="{4F1F9BD0-80CA-4A78-9F22-7559DFE9ADDC}" type="presParOf" srcId="{F923A1AD-6C59-423F-BFF4-D11A766B67D1}" destId="{F3F4B3D3-8270-45F0-B3BA-A58572657EA5}" srcOrd="9" destOrd="0" presId="urn:microsoft.com/office/officeart/2005/8/layout/list1"/>
    <dgm:cxn modelId="{35062604-DED4-4D69-A323-DD3994F16FA0}" type="presParOf" srcId="{F923A1AD-6C59-423F-BFF4-D11A766B67D1}" destId="{13678D81-0C6A-4809-9547-663FB96A1649}" srcOrd="10" destOrd="0" presId="urn:microsoft.com/office/officeart/2005/8/layout/list1"/>
    <dgm:cxn modelId="{7E2A41A9-BAF3-4EE8-8945-67A2DE9304D2}" type="presParOf" srcId="{F923A1AD-6C59-423F-BFF4-D11A766B67D1}" destId="{4B48D8B5-F48D-4BDA-872D-3083F2FD226A}" srcOrd="11" destOrd="0" presId="urn:microsoft.com/office/officeart/2005/8/layout/list1"/>
    <dgm:cxn modelId="{4A0C1033-B7D4-41CC-AB44-FB3F3D80B4FB}" type="presParOf" srcId="{F923A1AD-6C59-423F-BFF4-D11A766B67D1}" destId="{4152AEF2-D3CF-4F04-87F1-8AC281EE016C}" srcOrd="12" destOrd="0" presId="urn:microsoft.com/office/officeart/2005/8/layout/list1"/>
    <dgm:cxn modelId="{2BFF3173-7931-4C7C-B932-F18569CFC14B}" type="presParOf" srcId="{4152AEF2-D3CF-4F04-87F1-8AC281EE016C}" destId="{C986921A-62AC-4F60-B2B5-2CE7188DEDD9}" srcOrd="0" destOrd="0" presId="urn:microsoft.com/office/officeart/2005/8/layout/list1"/>
    <dgm:cxn modelId="{15AAF731-1BA0-4D98-AF55-B479CBB92655}" type="presParOf" srcId="{4152AEF2-D3CF-4F04-87F1-8AC281EE016C}" destId="{3E266F7D-B9D7-4CA5-AD0D-8CA02421F100}" srcOrd="1" destOrd="0" presId="urn:microsoft.com/office/officeart/2005/8/layout/list1"/>
    <dgm:cxn modelId="{AA6E264D-016E-4E47-A899-3AB2D3EEE96F}" type="presParOf" srcId="{F923A1AD-6C59-423F-BFF4-D11A766B67D1}" destId="{1C127AD0-03C8-4F73-842E-1AECD9386E42}" srcOrd="13" destOrd="0" presId="urn:microsoft.com/office/officeart/2005/8/layout/list1"/>
    <dgm:cxn modelId="{EA5BD36D-9041-4236-A744-FDC954F9979A}" type="presParOf" srcId="{F923A1AD-6C59-423F-BFF4-D11A766B67D1}" destId="{992682DF-2937-4D96-ADAD-93D0E4C8541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smtClean="0"/>
            <a:t>描述任何应用领域的信息系统。</a:t>
          </a:r>
          <a:endParaRPr lang="zh-CN" altLang="en-US" sz="2000" dirty="0"/>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09B3152E-1EED-4203-8D42-5226954412D6}">
      <dgm:prSet custT="1"/>
      <dgm:spPr/>
      <dgm:t>
        <a:bodyPr/>
        <a:lstStyle/>
        <a:p>
          <a:r>
            <a:rPr lang="zh-CN" altLang="en-US" sz="2000" dirty="0" smtClean="0"/>
            <a:t>创建一个数据库保存对该信息系统的描述符。</a:t>
          </a:r>
          <a:endParaRPr lang="zh-CN" altLang="en-US" sz="2000" dirty="0"/>
        </a:p>
      </dgm:t>
    </dgm:pt>
    <dgm:pt modelId="{063B8911-88C5-48B6-9599-0E846A2FEC47}" type="parTrans" cxnId="{9689DAE2-5DC9-40F7-A6C2-7E3ECB21CFF9}">
      <dgm:prSet/>
      <dgm:spPr/>
      <dgm:t>
        <a:bodyPr/>
        <a:lstStyle/>
        <a:p>
          <a:endParaRPr lang="zh-CN" altLang="en-US"/>
        </a:p>
      </dgm:t>
    </dgm:pt>
    <dgm:pt modelId="{92A0C900-B7D5-4413-AC7A-48B86AD81C24}" type="sibTrans" cxnId="{9689DAE2-5DC9-40F7-A6C2-7E3ECB21CFF9}">
      <dgm:prSet/>
      <dgm:spPr/>
      <dgm:t>
        <a:bodyPr/>
        <a:lstStyle/>
        <a:p>
          <a:endParaRPr lang="zh-CN" altLang="en-US"/>
        </a:p>
      </dgm:t>
    </dgm:pt>
    <dgm:pt modelId="{4CBF59E5-980E-44B2-998E-4859AE7DB6CB}">
      <dgm:prSet custT="1"/>
      <dgm:spPr/>
      <dgm:t>
        <a:bodyPr/>
        <a:lstStyle/>
        <a:p>
          <a:r>
            <a:rPr lang="zh-CN" altLang="en-US" sz="2000" dirty="0" smtClean="0"/>
            <a:t>对描述符施加增加、删除和更改等操作。</a:t>
          </a:r>
          <a:endParaRPr lang="zh-CN" altLang="en-US" sz="2000" dirty="0"/>
        </a:p>
      </dgm:t>
    </dgm:pt>
    <dgm:pt modelId="{4ED25E35-1AEF-4646-A88A-70B6EC20A634}" type="parTrans" cxnId="{1C6CADC8-B0C2-43E9-8D54-4EBF29186F0C}">
      <dgm:prSet/>
      <dgm:spPr/>
      <dgm:t>
        <a:bodyPr/>
        <a:lstStyle/>
        <a:p>
          <a:endParaRPr lang="zh-CN" altLang="en-US"/>
        </a:p>
      </dgm:t>
    </dgm:pt>
    <dgm:pt modelId="{AA218B74-42A6-4B63-AD04-A002C7D89C0D}" type="sibTrans" cxnId="{1C6CADC8-B0C2-43E9-8D54-4EBF29186F0C}">
      <dgm:prSet/>
      <dgm:spPr/>
      <dgm:t>
        <a:bodyPr/>
        <a:lstStyle/>
        <a:p>
          <a:endParaRPr lang="zh-CN" altLang="en-US"/>
        </a:p>
      </dgm:t>
    </dgm:pt>
    <dgm:pt modelId="{69709FBD-4DEE-4C69-8E89-043E4A763756}">
      <dgm:prSet custT="1"/>
      <dgm:spPr/>
      <dgm:t>
        <a:bodyPr/>
        <a:lstStyle/>
        <a:p>
          <a:r>
            <a:rPr lang="zh-CN" altLang="en-US" sz="2000" dirty="0" smtClean="0"/>
            <a:t>产生格式化的文档和关于规格说明书的各种分析报告。</a:t>
          </a:r>
          <a:endParaRPr lang="zh-CN" altLang="en-US" sz="2000" dirty="0"/>
        </a:p>
      </dgm:t>
    </dgm:pt>
    <dgm:pt modelId="{0DC8C92F-4E28-4B3B-A5C5-6B4512A90B07}" type="parTrans" cxnId="{7B156F1C-88F9-4371-9F00-959307193C40}">
      <dgm:prSet/>
      <dgm:spPr/>
      <dgm:t>
        <a:bodyPr/>
        <a:lstStyle/>
        <a:p>
          <a:endParaRPr lang="zh-CN" altLang="en-US"/>
        </a:p>
      </dgm:t>
    </dgm:pt>
    <dgm:pt modelId="{0F59ADC7-6BDD-4149-9940-BA1AB39A5785}" type="sibTrans" cxnId="{7B156F1C-88F9-4371-9F00-959307193C40}">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DDB8D21E-3FD6-4538-83BF-DC6BA6EED660}" type="pres">
      <dgm:prSet presAssocID="{09B3152E-1EED-4203-8D42-5226954412D6}" presName="parentLin" presStyleCnt="0"/>
      <dgm:spPr/>
      <dgm:t>
        <a:bodyPr/>
        <a:lstStyle/>
        <a:p>
          <a:endParaRPr lang="zh-CN" altLang="en-US"/>
        </a:p>
      </dgm:t>
    </dgm:pt>
    <dgm:pt modelId="{DD138797-FD9E-4CC4-8AFD-3CA86843D16F}" type="pres">
      <dgm:prSet presAssocID="{09B3152E-1EED-4203-8D42-5226954412D6}" presName="parentLeftMargin" presStyleLbl="node1" presStyleIdx="0" presStyleCnt="4"/>
      <dgm:spPr/>
      <dgm:t>
        <a:bodyPr/>
        <a:lstStyle/>
        <a:p>
          <a:endParaRPr lang="zh-CN" altLang="en-US"/>
        </a:p>
      </dgm:t>
    </dgm:pt>
    <dgm:pt modelId="{09FDEE38-7EB2-44A3-9C6B-61ABDD698853}" type="pres">
      <dgm:prSet presAssocID="{09B3152E-1EED-4203-8D42-5226954412D6}" presName="parentText" presStyleLbl="node1" presStyleIdx="1" presStyleCnt="4">
        <dgm:presLayoutVars>
          <dgm:chMax val="0"/>
          <dgm:bulletEnabled val="1"/>
        </dgm:presLayoutVars>
      </dgm:prSet>
      <dgm:spPr/>
      <dgm:t>
        <a:bodyPr/>
        <a:lstStyle/>
        <a:p>
          <a:endParaRPr lang="zh-CN" altLang="en-US"/>
        </a:p>
      </dgm:t>
    </dgm:pt>
    <dgm:pt modelId="{7D4EBBDD-C116-4DE9-B0B2-C8A36A90D777}" type="pres">
      <dgm:prSet presAssocID="{09B3152E-1EED-4203-8D42-5226954412D6}" presName="negativeSpace" presStyleCnt="0"/>
      <dgm:spPr/>
      <dgm:t>
        <a:bodyPr/>
        <a:lstStyle/>
        <a:p>
          <a:endParaRPr lang="zh-CN" altLang="en-US"/>
        </a:p>
      </dgm:t>
    </dgm:pt>
    <dgm:pt modelId="{CBE6F87C-31F9-4216-BEB9-72292B234721}" type="pres">
      <dgm:prSet presAssocID="{09B3152E-1EED-4203-8D42-5226954412D6}" presName="childText" presStyleLbl="conFgAcc1" presStyleIdx="1" presStyleCnt="4">
        <dgm:presLayoutVars>
          <dgm:bulletEnabled val="1"/>
        </dgm:presLayoutVars>
      </dgm:prSet>
      <dgm:spPr/>
      <dgm:t>
        <a:bodyPr/>
        <a:lstStyle/>
        <a:p>
          <a:endParaRPr lang="zh-CN" altLang="en-US"/>
        </a:p>
      </dgm:t>
    </dgm:pt>
    <dgm:pt modelId="{ED5E928E-0BDA-4015-93DB-633337DC77B2}" type="pres">
      <dgm:prSet presAssocID="{92A0C900-B7D5-4413-AC7A-48B86AD81C24}" presName="spaceBetweenRectangles" presStyleCnt="0"/>
      <dgm:spPr/>
      <dgm:t>
        <a:bodyPr/>
        <a:lstStyle/>
        <a:p>
          <a:endParaRPr lang="zh-CN" altLang="en-US"/>
        </a:p>
      </dgm:t>
    </dgm:pt>
    <dgm:pt modelId="{8D40A3F6-E8E0-41F0-876F-69A8A3A4138D}" type="pres">
      <dgm:prSet presAssocID="{4CBF59E5-980E-44B2-998E-4859AE7DB6CB}" presName="parentLin" presStyleCnt="0"/>
      <dgm:spPr/>
      <dgm:t>
        <a:bodyPr/>
        <a:lstStyle/>
        <a:p>
          <a:endParaRPr lang="zh-CN" altLang="en-US"/>
        </a:p>
      </dgm:t>
    </dgm:pt>
    <dgm:pt modelId="{020869B1-2AB2-41CB-8E9C-63FFBADFED4F}" type="pres">
      <dgm:prSet presAssocID="{4CBF59E5-980E-44B2-998E-4859AE7DB6CB}" presName="parentLeftMargin" presStyleLbl="node1" presStyleIdx="1" presStyleCnt="4"/>
      <dgm:spPr/>
      <dgm:t>
        <a:bodyPr/>
        <a:lstStyle/>
        <a:p>
          <a:endParaRPr lang="zh-CN" altLang="en-US"/>
        </a:p>
      </dgm:t>
    </dgm:pt>
    <dgm:pt modelId="{9058EF49-7D76-4484-BAB7-AD6CAC3FD0A7}" type="pres">
      <dgm:prSet presAssocID="{4CBF59E5-980E-44B2-998E-4859AE7DB6CB}" presName="parentText" presStyleLbl="node1" presStyleIdx="2" presStyleCnt="4">
        <dgm:presLayoutVars>
          <dgm:chMax val="0"/>
          <dgm:bulletEnabled val="1"/>
        </dgm:presLayoutVars>
      </dgm:prSet>
      <dgm:spPr/>
      <dgm:t>
        <a:bodyPr/>
        <a:lstStyle/>
        <a:p>
          <a:endParaRPr lang="zh-CN" altLang="en-US"/>
        </a:p>
      </dgm:t>
    </dgm:pt>
    <dgm:pt modelId="{276D40D0-5FF8-45A3-95C1-AEB28C002628}" type="pres">
      <dgm:prSet presAssocID="{4CBF59E5-980E-44B2-998E-4859AE7DB6CB}" presName="negativeSpace" presStyleCnt="0"/>
      <dgm:spPr/>
      <dgm:t>
        <a:bodyPr/>
        <a:lstStyle/>
        <a:p>
          <a:endParaRPr lang="zh-CN" altLang="en-US"/>
        </a:p>
      </dgm:t>
    </dgm:pt>
    <dgm:pt modelId="{95D6827A-DBF6-4F9D-9345-C015AF28703E}" type="pres">
      <dgm:prSet presAssocID="{4CBF59E5-980E-44B2-998E-4859AE7DB6CB}" presName="childText" presStyleLbl="conFgAcc1" presStyleIdx="2" presStyleCnt="4">
        <dgm:presLayoutVars>
          <dgm:bulletEnabled val="1"/>
        </dgm:presLayoutVars>
      </dgm:prSet>
      <dgm:spPr/>
      <dgm:t>
        <a:bodyPr/>
        <a:lstStyle/>
        <a:p>
          <a:endParaRPr lang="zh-CN" altLang="en-US"/>
        </a:p>
      </dgm:t>
    </dgm:pt>
    <dgm:pt modelId="{F75083F9-314C-4C6E-B7E2-A6FC402696DB}" type="pres">
      <dgm:prSet presAssocID="{AA218B74-42A6-4B63-AD04-A002C7D89C0D}" presName="spaceBetweenRectangles" presStyleCnt="0"/>
      <dgm:spPr/>
      <dgm:t>
        <a:bodyPr/>
        <a:lstStyle/>
        <a:p>
          <a:endParaRPr lang="zh-CN" altLang="en-US"/>
        </a:p>
      </dgm:t>
    </dgm:pt>
    <dgm:pt modelId="{2A9B79AB-737E-4831-ADBE-D93C13FF017E}" type="pres">
      <dgm:prSet presAssocID="{69709FBD-4DEE-4C69-8E89-043E4A763756}" presName="parentLin" presStyleCnt="0"/>
      <dgm:spPr/>
      <dgm:t>
        <a:bodyPr/>
        <a:lstStyle/>
        <a:p>
          <a:endParaRPr lang="zh-CN" altLang="en-US"/>
        </a:p>
      </dgm:t>
    </dgm:pt>
    <dgm:pt modelId="{62793089-0489-40F9-A69F-C737E95E07FD}" type="pres">
      <dgm:prSet presAssocID="{69709FBD-4DEE-4C69-8E89-043E4A763756}" presName="parentLeftMargin" presStyleLbl="node1" presStyleIdx="2" presStyleCnt="4"/>
      <dgm:spPr/>
      <dgm:t>
        <a:bodyPr/>
        <a:lstStyle/>
        <a:p>
          <a:endParaRPr lang="zh-CN" altLang="en-US"/>
        </a:p>
      </dgm:t>
    </dgm:pt>
    <dgm:pt modelId="{62C2743B-B91A-4A50-85A0-C2AF314B6599}" type="pres">
      <dgm:prSet presAssocID="{69709FBD-4DEE-4C69-8E89-043E4A763756}" presName="parentText" presStyleLbl="node1" presStyleIdx="3" presStyleCnt="4">
        <dgm:presLayoutVars>
          <dgm:chMax val="0"/>
          <dgm:bulletEnabled val="1"/>
        </dgm:presLayoutVars>
      </dgm:prSet>
      <dgm:spPr/>
      <dgm:t>
        <a:bodyPr/>
        <a:lstStyle/>
        <a:p>
          <a:endParaRPr lang="zh-CN" altLang="en-US"/>
        </a:p>
      </dgm:t>
    </dgm:pt>
    <dgm:pt modelId="{31D67784-E42D-48BB-B155-464A68ECB064}" type="pres">
      <dgm:prSet presAssocID="{69709FBD-4DEE-4C69-8E89-043E4A763756}" presName="negativeSpace" presStyleCnt="0"/>
      <dgm:spPr/>
      <dgm:t>
        <a:bodyPr/>
        <a:lstStyle/>
        <a:p>
          <a:endParaRPr lang="zh-CN" altLang="en-US"/>
        </a:p>
      </dgm:t>
    </dgm:pt>
    <dgm:pt modelId="{FDFA82DF-CA1A-4299-8C5C-342773328C73}" type="pres">
      <dgm:prSet presAssocID="{69709FBD-4DEE-4C69-8E89-043E4A763756}" presName="childText" presStyleLbl="conFgAcc1" presStyleIdx="3" presStyleCnt="4">
        <dgm:presLayoutVars>
          <dgm:bulletEnabled val="1"/>
        </dgm:presLayoutVars>
      </dgm:prSet>
      <dgm:spPr/>
      <dgm:t>
        <a:bodyPr/>
        <a:lstStyle/>
        <a:p>
          <a:endParaRPr lang="zh-CN" altLang="en-US"/>
        </a:p>
      </dgm:t>
    </dgm:pt>
  </dgm:ptLst>
  <dgm:cxnLst>
    <dgm:cxn modelId="{DB0018A2-2D59-4261-A055-CF90497C8F60}" type="presOf" srcId="{4CBF59E5-980E-44B2-998E-4859AE7DB6CB}" destId="{020869B1-2AB2-41CB-8E9C-63FFBADFED4F}" srcOrd="0" destOrd="0" presId="urn:microsoft.com/office/officeart/2005/8/layout/list1"/>
    <dgm:cxn modelId="{2E596FDC-B4B4-4480-8256-F29218D8473A}" type="presOf" srcId="{09B3152E-1EED-4203-8D42-5226954412D6}" destId="{DD138797-FD9E-4CC4-8AFD-3CA86843D16F}" srcOrd="0" destOrd="0" presId="urn:microsoft.com/office/officeart/2005/8/layout/list1"/>
    <dgm:cxn modelId="{4D2937F5-C80B-4C15-9FDB-9AA2E902C89E}" type="presOf" srcId="{69709FBD-4DEE-4C69-8E89-043E4A763756}" destId="{62C2743B-B91A-4A50-85A0-C2AF314B6599}" srcOrd="1" destOrd="0" presId="urn:microsoft.com/office/officeart/2005/8/layout/list1"/>
    <dgm:cxn modelId="{7B156F1C-88F9-4371-9F00-959307193C40}" srcId="{21AA2935-D99F-47D9-BCD9-C5A347A4C88F}" destId="{69709FBD-4DEE-4C69-8E89-043E4A763756}" srcOrd="3" destOrd="0" parTransId="{0DC8C92F-4E28-4B3B-A5C5-6B4512A90B07}" sibTransId="{0F59ADC7-6BDD-4149-9940-BA1AB39A5785}"/>
    <dgm:cxn modelId="{833A6107-CDEF-43B4-9EFD-DA91B647036F}" type="presOf" srcId="{21AA2935-D99F-47D9-BCD9-C5A347A4C88F}" destId="{F923A1AD-6C59-423F-BFF4-D11A766B67D1}" srcOrd="0" destOrd="0" presId="urn:microsoft.com/office/officeart/2005/8/layout/list1"/>
    <dgm:cxn modelId="{2D9A9ED4-970F-4658-A0FB-B20B6178D439}" type="presOf" srcId="{09B3152E-1EED-4203-8D42-5226954412D6}" destId="{09FDEE38-7EB2-44A3-9C6B-61ABDD698853}"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00D09A0B-2AE6-461F-AD6D-3E985D3DF59A}" type="presOf" srcId="{4CBF59E5-980E-44B2-998E-4859AE7DB6CB}" destId="{9058EF49-7D76-4484-BAB7-AD6CAC3FD0A7}" srcOrd="1" destOrd="0" presId="urn:microsoft.com/office/officeart/2005/8/layout/list1"/>
    <dgm:cxn modelId="{FB421125-91CA-4E16-A66A-3F6D04233D4F}" type="presOf" srcId="{BED2A40E-EFCE-49F4-A0B5-C7DB2030F005}" destId="{E966E65B-72A4-434F-A8BA-7C064938C503}" srcOrd="1" destOrd="0" presId="urn:microsoft.com/office/officeart/2005/8/layout/list1"/>
    <dgm:cxn modelId="{1C6CADC8-B0C2-43E9-8D54-4EBF29186F0C}" srcId="{21AA2935-D99F-47D9-BCD9-C5A347A4C88F}" destId="{4CBF59E5-980E-44B2-998E-4859AE7DB6CB}" srcOrd="2" destOrd="0" parTransId="{4ED25E35-1AEF-4646-A88A-70B6EC20A634}" sibTransId="{AA218B74-42A6-4B63-AD04-A002C7D89C0D}"/>
    <dgm:cxn modelId="{25DCD628-C73C-4AF4-88B4-60645E4BC89A}" type="presOf" srcId="{69709FBD-4DEE-4C69-8E89-043E4A763756}" destId="{62793089-0489-40F9-A69F-C737E95E07FD}" srcOrd="0" destOrd="0" presId="urn:microsoft.com/office/officeart/2005/8/layout/list1"/>
    <dgm:cxn modelId="{9689DAE2-5DC9-40F7-A6C2-7E3ECB21CFF9}" srcId="{21AA2935-D99F-47D9-BCD9-C5A347A4C88F}" destId="{09B3152E-1EED-4203-8D42-5226954412D6}" srcOrd="1" destOrd="0" parTransId="{063B8911-88C5-48B6-9599-0E846A2FEC47}" sibTransId="{92A0C900-B7D5-4413-AC7A-48B86AD81C24}"/>
    <dgm:cxn modelId="{0AA86842-DE82-4953-8D7E-DAC4281DD2D4}" type="presOf" srcId="{BED2A40E-EFCE-49F4-A0B5-C7DB2030F005}" destId="{B9769A70-6F19-4F2C-91F5-D54A6405AA05}" srcOrd="0" destOrd="0" presId="urn:microsoft.com/office/officeart/2005/8/layout/list1"/>
    <dgm:cxn modelId="{34E289F9-6DD8-4CB4-8B4C-FD6E5184377E}" type="presParOf" srcId="{F923A1AD-6C59-423F-BFF4-D11A766B67D1}" destId="{C6A92CE4-4F54-4493-994E-4FFD704DD9AB}" srcOrd="0" destOrd="0" presId="urn:microsoft.com/office/officeart/2005/8/layout/list1"/>
    <dgm:cxn modelId="{01254658-CB92-4EE4-87F6-FD7335EE140F}" type="presParOf" srcId="{C6A92CE4-4F54-4493-994E-4FFD704DD9AB}" destId="{B9769A70-6F19-4F2C-91F5-D54A6405AA05}" srcOrd="0" destOrd="0" presId="urn:microsoft.com/office/officeart/2005/8/layout/list1"/>
    <dgm:cxn modelId="{BDB3188F-9308-4857-B699-478610EF2895}" type="presParOf" srcId="{C6A92CE4-4F54-4493-994E-4FFD704DD9AB}" destId="{E966E65B-72A4-434F-A8BA-7C064938C503}" srcOrd="1" destOrd="0" presId="urn:microsoft.com/office/officeart/2005/8/layout/list1"/>
    <dgm:cxn modelId="{0EABA890-C852-48D4-8493-A15C44F8CF7C}" type="presParOf" srcId="{F923A1AD-6C59-423F-BFF4-D11A766B67D1}" destId="{CA8048BD-3A95-4E56-A0D6-1401824A2144}" srcOrd="1" destOrd="0" presId="urn:microsoft.com/office/officeart/2005/8/layout/list1"/>
    <dgm:cxn modelId="{1BE21FFE-8FE5-4DAF-AEF1-EEBEED9600D1}" type="presParOf" srcId="{F923A1AD-6C59-423F-BFF4-D11A766B67D1}" destId="{3FBF1F65-3F51-49F5-87C3-83AE89A2A00F}" srcOrd="2" destOrd="0" presId="urn:microsoft.com/office/officeart/2005/8/layout/list1"/>
    <dgm:cxn modelId="{EE5E5EAF-BB8F-4BB8-A534-7D18BCF464D6}" type="presParOf" srcId="{F923A1AD-6C59-423F-BFF4-D11A766B67D1}" destId="{4BCBD510-FB63-4724-913B-E247CF18ACDD}" srcOrd="3" destOrd="0" presId="urn:microsoft.com/office/officeart/2005/8/layout/list1"/>
    <dgm:cxn modelId="{266058A3-3908-4099-914F-FB45010FBEF2}" type="presParOf" srcId="{F923A1AD-6C59-423F-BFF4-D11A766B67D1}" destId="{DDB8D21E-3FD6-4538-83BF-DC6BA6EED660}" srcOrd="4" destOrd="0" presId="urn:microsoft.com/office/officeart/2005/8/layout/list1"/>
    <dgm:cxn modelId="{F6BB676F-9D6F-437A-BAFD-7A4921362545}" type="presParOf" srcId="{DDB8D21E-3FD6-4538-83BF-DC6BA6EED660}" destId="{DD138797-FD9E-4CC4-8AFD-3CA86843D16F}" srcOrd="0" destOrd="0" presId="urn:microsoft.com/office/officeart/2005/8/layout/list1"/>
    <dgm:cxn modelId="{08C343A6-9AC0-4CE9-861F-761E91059558}" type="presParOf" srcId="{DDB8D21E-3FD6-4538-83BF-DC6BA6EED660}" destId="{09FDEE38-7EB2-44A3-9C6B-61ABDD698853}" srcOrd="1" destOrd="0" presId="urn:microsoft.com/office/officeart/2005/8/layout/list1"/>
    <dgm:cxn modelId="{7A75B7C9-47D0-4E30-AB22-1454C6DD98D9}" type="presParOf" srcId="{F923A1AD-6C59-423F-BFF4-D11A766B67D1}" destId="{7D4EBBDD-C116-4DE9-B0B2-C8A36A90D777}" srcOrd="5" destOrd="0" presId="urn:microsoft.com/office/officeart/2005/8/layout/list1"/>
    <dgm:cxn modelId="{BD743EE3-9BD2-443D-AF1C-6ED8C4664DF8}" type="presParOf" srcId="{F923A1AD-6C59-423F-BFF4-D11A766B67D1}" destId="{CBE6F87C-31F9-4216-BEB9-72292B234721}" srcOrd="6" destOrd="0" presId="urn:microsoft.com/office/officeart/2005/8/layout/list1"/>
    <dgm:cxn modelId="{0A85C51B-5667-4953-8197-677D03837332}" type="presParOf" srcId="{F923A1AD-6C59-423F-BFF4-D11A766B67D1}" destId="{ED5E928E-0BDA-4015-93DB-633337DC77B2}" srcOrd="7" destOrd="0" presId="urn:microsoft.com/office/officeart/2005/8/layout/list1"/>
    <dgm:cxn modelId="{7579A7F2-4729-4ACB-84BF-F7DEE4EE5499}" type="presParOf" srcId="{F923A1AD-6C59-423F-BFF4-D11A766B67D1}" destId="{8D40A3F6-E8E0-41F0-876F-69A8A3A4138D}" srcOrd="8" destOrd="0" presId="urn:microsoft.com/office/officeart/2005/8/layout/list1"/>
    <dgm:cxn modelId="{A0C3166A-F8EB-4F50-A017-F154921B07DB}" type="presParOf" srcId="{8D40A3F6-E8E0-41F0-876F-69A8A3A4138D}" destId="{020869B1-2AB2-41CB-8E9C-63FFBADFED4F}" srcOrd="0" destOrd="0" presId="urn:microsoft.com/office/officeart/2005/8/layout/list1"/>
    <dgm:cxn modelId="{67F8DDC4-237D-4C81-8A6E-DEE3CC2B1B04}" type="presParOf" srcId="{8D40A3F6-E8E0-41F0-876F-69A8A3A4138D}" destId="{9058EF49-7D76-4484-BAB7-AD6CAC3FD0A7}" srcOrd="1" destOrd="0" presId="urn:microsoft.com/office/officeart/2005/8/layout/list1"/>
    <dgm:cxn modelId="{8FCB13CC-F70A-48A2-B663-0A54624B62CE}" type="presParOf" srcId="{F923A1AD-6C59-423F-BFF4-D11A766B67D1}" destId="{276D40D0-5FF8-45A3-95C1-AEB28C002628}" srcOrd="9" destOrd="0" presId="urn:microsoft.com/office/officeart/2005/8/layout/list1"/>
    <dgm:cxn modelId="{D17353E7-D45D-4131-8317-56AF27216174}" type="presParOf" srcId="{F923A1AD-6C59-423F-BFF4-D11A766B67D1}" destId="{95D6827A-DBF6-4F9D-9345-C015AF28703E}" srcOrd="10" destOrd="0" presId="urn:microsoft.com/office/officeart/2005/8/layout/list1"/>
    <dgm:cxn modelId="{9195FEBD-E95E-4035-94F8-1C0F7A0CA975}" type="presParOf" srcId="{F923A1AD-6C59-423F-BFF4-D11A766B67D1}" destId="{F75083F9-314C-4C6E-B7E2-A6FC402696DB}" srcOrd="11" destOrd="0" presId="urn:microsoft.com/office/officeart/2005/8/layout/list1"/>
    <dgm:cxn modelId="{F67D80C7-7DC7-4797-916E-571FFA918FC8}" type="presParOf" srcId="{F923A1AD-6C59-423F-BFF4-D11A766B67D1}" destId="{2A9B79AB-737E-4831-ADBE-D93C13FF017E}" srcOrd="12" destOrd="0" presId="urn:microsoft.com/office/officeart/2005/8/layout/list1"/>
    <dgm:cxn modelId="{5D924564-0190-4737-B20E-4151C7C2F665}" type="presParOf" srcId="{2A9B79AB-737E-4831-ADBE-D93C13FF017E}" destId="{62793089-0489-40F9-A69F-C737E95E07FD}" srcOrd="0" destOrd="0" presId="urn:microsoft.com/office/officeart/2005/8/layout/list1"/>
    <dgm:cxn modelId="{692BF198-96FA-4D54-9AAA-7DCAA6503FCE}" type="presParOf" srcId="{2A9B79AB-737E-4831-ADBE-D93C13FF017E}" destId="{62C2743B-B91A-4A50-85A0-C2AF314B6599}" srcOrd="1" destOrd="0" presId="urn:microsoft.com/office/officeart/2005/8/layout/list1"/>
    <dgm:cxn modelId="{7662F54D-3670-4C8C-8606-3A553BE96789}" type="presParOf" srcId="{F923A1AD-6C59-423F-BFF4-D11A766B67D1}" destId="{31D67784-E42D-48BB-B155-464A68ECB064}" srcOrd="13" destOrd="0" presId="urn:microsoft.com/office/officeart/2005/8/layout/list1"/>
    <dgm:cxn modelId="{07DAD1DC-9BC8-431B-BFDD-AF9F82C909BE}" type="presParOf" srcId="{F923A1AD-6C59-423F-BFF4-D11A766B67D1}" destId="{FDFA82DF-CA1A-4299-8C5C-342773328C7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3333F-769F-4E1C-93E4-52D2B220BDAD}">
      <dsp:nvSpPr>
        <dsp:cNvPr id="0" name=""/>
        <dsp:cNvSpPr/>
      </dsp:nvSpPr>
      <dsp:spPr>
        <a:xfrm>
          <a:off x="0" y="442935"/>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895141C-09BB-4E52-8E90-923091C4F3EE}">
      <dsp:nvSpPr>
        <dsp:cNvPr id="0" name=""/>
        <dsp:cNvSpPr/>
      </dsp:nvSpPr>
      <dsp:spPr>
        <a:xfrm>
          <a:off x="401489" y="2965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lvl="0" algn="l" defTabSz="1066800">
            <a:lnSpc>
              <a:spcPct val="90000"/>
            </a:lnSpc>
            <a:spcBef>
              <a:spcPct val="0"/>
            </a:spcBef>
            <a:spcAft>
              <a:spcPct val="35000"/>
            </a:spcAft>
          </a:pPr>
          <a:r>
            <a:rPr lang="zh-CN" altLang="en-US" sz="2400" kern="1200" dirty="0" smtClean="0"/>
            <a:t>快速原型应该具备的第一个特性是“</a:t>
          </a:r>
          <a:r>
            <a:rPr lang="zh-CN" altLang="en-US" sz="2400" kern="1200" dirty="0" smtClean="0">
              <a:solidFill>
                <a:srgbClr val="FF0000"/>
              </a:solidFill>
            </a:rPr>
            <a:t>快速</a:t>
          </a:r>
          <a:r>
            <a:rPr lang="zh-CN" altLang="en-US" sz="2400" kern="1200" dirty="0" smtClean="0"/>
            <a:t>”。</a:t>
          </a:r>
          <a:endParaRPr lang="zh-CN" altLang="en-US" sz="2400" kern="1200" dirty="0"/>
        </a:p>
      </dsp:txBody>
      <dsp:txXfrm>
        <a:off x="441838" y="70004"/>
        <a:ext cx="5540152" cy="745862"/>
      </dsp:txXfrm>
    </dsp:sp>
    <dsp:sp modelId="{FDFFE03F-FA76-495D-9ACA-530DC318B4C0}">
      <dsp:nvSpPr>
        <dsp:cNvPr id="0" name=""/>
        <dsp:cNvSpPr/>
      </dsp:nvSpPr>
      <dsp:spPr>
        <a:xfrm>
          <a:off x="0" y="1713016"/>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2538D-BD66-4504-B1D2-74BBF71609A1}">
      <dsp:nvSpPr>
        <dsp:cNvPr id="0" name=""/>
        <dsp:cNvSpPr/>
      </dsp:nvSpPr>
      <dsp:spPr>
        <a:xfrm>
          <a:off x="401489" y="129973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lvl="0" algn="l" defTabSz="1066800">
            <a:lnSpc>
              <a:spcPct val="90000"/>
            </a:lnSpc>
            <a:spcBef>
              <a:spcPct val="0"/>
            </a:spcBef>
            <a:spcAft>
              <a:spcPct val="35000"/>
            </a:spcAft>
          </a:pPr>
          <a:r>
            <a:rPr lang="zh-CN" altLang="en-US" sz="2400" kern="1200" dirty="0" smtClean="0"/>
            <a:t>快速原型应该具备的第二个特性是“</a:t>
          </a:r>
          <a:r>
            <a:rPr lang="zh-CN" altLang="en-US" sz="2400" kern="1200" dirty="0" smtClean="0">
              <a:solidFill>
                <a:srgbClr val="FF0000"/>
              </a:solidFill>
            </a:rPr>
            <a:t>容易修改</a:t>
          </a:r>
          <a:r>
            <a:rPr lang="zh-CN" altLang="en-US" sz="2400" kern="1200" dirty="0" smtClean="0"/>
            <a:t>”。</a:t>
          </a:r>
          <a:endParaRPr lang="zh-CN" altLang="en-US" sz="2400" kern="1200" dirty="0"/>
        </a:p>
      </dsp:txBody>
      <dsp:txXfrm>
        <a:off x="441838" y="1340084"/>
        <a:ext cx="554015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D23AC-345E-469D-8979-66D336C2B07C}">
      <dsp:nvSpPr>
        <dsp:cNvPr id="0" name=""/>
        <dsp:cNvSpPr/>
      </dsp:nvSpPr>
      <dsp:spPr>
        <a:xfrm>
          <a:off x="0" y="33249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9CEFB5-8115-4065-AF11-D65CCE854F40}">
      <dsp:nvSpPr>
        <dsp:cNvPr id="0" name=""/>
        <dsp:cNvSpPr/>
      </dsp:nvSpPr>
      <dsp:spPr>
        <a:xfrm>
          <a:off x="421246" y="777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一致性</a:t>
          </a:r>
          <a:r>
            <a:rPr lang="zh-CN" altLang="en-US" sz="2000" kern="1200" dirty="0" smtClean="0"/>
            <a:t>所有需求必须是一致的，任何一条需求不能和其他需求互相矛盾。</a:t>
          </a:r>
          <a:endParaRPr lang="zh-CN" altLang="en-US" sz="2000" kern="1200" dirty="0"/>
        </a:p>
      </dsp:txBody>
      <dsp:txXfrm>
        <a:off x="452949" y="39478"/>
        <a:ext cx="5834049" cy="586034"/>
      </dsp:txXfrm>
    </dsp:sp>
    <dsp:sp modelId="{573FD35A-60BE-44B3-9B15-0D186CE92D6B}">
      <dsp:nvSpPr>
        <dsp:cNvPr id="0" name=""/>
        <dsp:cNvSpPr/>
      </dsp:nvSpPr>
      <dsp:spPr>
        <a:xfrm>
          <a:off x="0" y="133041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2E84B2-E76C-4023-9ECD-84EE1B31B50E}">
      <dsp:nvSpPr>
        <dsp:cNvPr id="0" name=""/>
        <dsp:cNvSpPr/>
      </dsp:nvSpPr>
      <dsp:spPr>
        <a:xfrm>
          <a:off x="421246" y="100569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完整性</a:t>
          </a:r>
          <a:r>
            <a:rPr lang="zh-CN" altLang="en-US" sz="2000" kern="1200" dirty="0" smtClean="0"/>
            <a:t>需求必须是完整的，规格说明书应该包括用户需要的每一个功能或性能。</a:t>
          </a:r>
          <a:endParaRPr lang="zh-CN" altLang="en-US" sz="2000" kern="1200" dirty="0"/>
        </a:p>
      </dsp:txBody>
      <dsp:txXfrm>
        <a:off x="452949" y="1037398"/>
        <a:ext cx="5834049" cy="586034"/>
      </dsp:txXfrm>
    </dsp:sp>
    <dsp:sp modelId="{9FF71798-EF00-46B1-A53E-568D0A1BD4D8}">
      <dsp:nvSpPr>
        <dsp:cNvPr id="0" name=""/>
        <dsp:cNvSpPr/>
      </dsp:nvSpPr>
      <dsp:spPr>
        <a:xfrm>
          <a:off x="0" y="232833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5C30B7-B6C9-48B4-A339-04789BEB710D}">
      <dsp:nvSpPr>
        <dsp:cNvPr id="0" name=""/>
        <dsp:cNvSpPr/>
      </dsp:nvSpPr>
      <dsp:spPr>
        <a:xfrm>
          <a:off x="421246" y="200361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现实性</a:t>
          </a:r>
          <a:r>
            <a:rPr lang="zh-CN" altLang="en-US" sz="2000" kern="1200" dirty="0" smtClean="0"/>
            <a:t>指定的需求应该是用现有的硬件技术和软件技术基本上可以实现的。</a:t>
          </a:r>
          <a:endParaRPr lang="zh-CN" altLang="en-US" sz="2000" kern="1200" dirty="0"/>
        </a:p>
      </dsp:txBody>
      <dsp:txXfrm>
        <a:off x="452949" y="2035318"/>
        <a:ext cx="5834049" cy="586034"/>
      </dsp:txXfrm>
    </dsp:sp>
    <dsp:sp modelId="{1F5E6E75-0665-4359-9632-7002D8744E78}">
      <dsp:nvSpPr>
        <dsp:cNvPr id="0" name=""/>
        <dsp:cNvSpPr/>
      </dsp:nvSpPr>
      <dsp:spPr>
        <a:xfrm>
          <a:off x="0" y="3326256"/>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A2DF1A-6626-4345-BD24-DBBA1A1F160E}">
      <dsp:nvSpPr>
        <dsp:cNvPr id="0" name=""/>
        <dsp:cNvSpPr/>
      </dsp:nvSpPr>
      <dsp:spPr>
        <a:xfrm>
          <a:off x="421246" y="3001536"/>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有效性</a:t>
          </a:r>
          <a:r>
            <a:rPr lang="zh-CN" altLang="en-US" sz="2000" kern="1200" dirty="0" smtClean="0"/>
            <a:t>必须证明需求是正确有效的，确实能解决用户面对的问题。</a:t>
          </a:r>
          <a:endParaRPr lang="zh-CN" altLang="en-US" sz="2000" kern="1200" dirty="0"/>
        </a:p>
      </dsp:txBody>
      <dsp:txXfrm>
        <a:off x="452949" y="3033239"/>
        <a:ext cx="5834049"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658B-2AF8-441B-933F-C47D781DBCF5}">
      <dsp:nvSpPr>
        <dsp:cNvPr id="0" name=""/>
        <dsp:cNvSpPr/>
      </dsp:nvSpPr>
      <dsp:spPr>
        <a:xfrm>
          <a:off x="0" y="34301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835E2A-2CE7-4056-BE91-5B0842364A0D}">
      <dsp:nvSpPr>
        <dsp:cNvPr id="0" name=""/>
        <dsp:cNvSpPr/>
      </dsp:nvSpPr>
      <dsp:spPr>
        <a:xfrm>
          <a:off x="324702" y="6257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验证需求的一致性</a:t>
          </a:r>
          <a:endParaRPr lang="zh-CN" altLang="en-US" sz="1900" kern="1200" dirty="0"/>
        </a:p>
      </dsp:txBody>
      <dsp:txXfrm>
        <a:off x="352082" y="89951"/>
        <a:ext cx="4491081" cy="506120"/>
      </dsp:txXfrm>
    </dsp:sp>
    <dsp:sp modelId="{477D5199-6B81-4F30-881C-B6A42E165330}">
      <dsp:nvSpPr>
        <dsp:cNvPr id="0" name=""/>
        <dsp:cNvSpPr/>
      </dsp:nvSpPr>
      <dsp:spPr>
        <a:xfrm>
          <a:off x="0" y="120485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FCC41B-8AAD-4F6B-B5AD-DD4DFEF822D1}">
      <dsp:nvSpPr>
        <dsp:cNvPr id="0" name=""/>
        <dsp:cNvSpPr/>
      </dsp:nvSpPr>
      <dsp:spPr>
        <a:xfrm>
          <a:off x="324702" y="92441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验证需求的现实性</a:t>
          </a:r>
          <a:endParaRPr lang="zh-CN" altLang="en-US" sz="1900" kern="1200" dirty="0"/>
        </a:p>
      </dsp:txBody>
      <dsp:txXfrm>
        <a:off x="352082" y="951791"/>
        <a:ext cx="4491081" cy="506120"/>
      </dsp:txXfrm>
    </dsp:sp>
    <dsp:sp modelId="{703E1FA8-B11E-407F-A660-A02EE526E729}">
      <dsp:nvSpPr>
        <dsp:cNvPr id="0" name=""/>
        <dsp:cNvSpPr/>
      </dsp:nvSpPr>
      <dsp:spPr>
        <a:xfrm>
          <a:off x="0" y="2066692"/>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181E6F-E6DD-4676-BAFE-905882B674C2}">
      <dsp:nvSpPr>
        <dsp:cNvPr id="0" name=""/>
        <dsp:cNvSpPr/>
      </dsp:nvSpPr>
      <dsp:spPr>
        <a:xfrm>
          <a:off x="324702" y="1786252"/>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验证需求的完整性和有效性</a:t>
          </a:r>
          <a:endParaRPr lang="zh-CN" altLang="en-US" sz="1900" kern="1200" dirty="0"/>
        </a:p>
      </dsp:txBody>
      <dsp:txXfrm>
        <a:off x="352082" y="1813632"/>
        <a:ext cx="4491081"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44941"/>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17646" y="4377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sz="2000" kern="1200" dirty="0" smtClean="0">
              <a:latin typeface="+mn-ea"/>
              <a:ea typeface="+mn-ea"/>
            </a:rPr>
            <a:t>必须有</a:t>
          </a:r>
          <a:r>
            <a:rPr lang="zh-CN" sz="2000" kern="1200" dirty="0" smtClean="0">
              <a:solidFill>
                <a:srgbClr val="FF0000"/>
              </a:solidFill>
              <a:latin typeface="+mn-ea"/>
              <a:ea typeface="+mn-ea"/>
            </a:rPr>
            <a:t>形式化</a:t>
          </a:r>
          <a:r>
            <a:rPr lang="zh-CN" sz="2000" kern="1200" dirty="0" smtClean="0">
              <a:latin typeface="+mn-ea"/>
              <a:ea typeface="+mn-ea"/>
            </a:rPr>
            <a:t>的语法</a:t>
          </a:r>
          <a:r>
            <a:rPr lang="en-US" sz="2000" kern="1200" dirty="0" smtClean="0">
              <a:latin typeface="+mn-ea"/>
              <a:ea typeface="+mn-ea"/>
            </a:rPr>
            <a:t>(</a:t>
          </a:r>
          <a:r>
            <a:rPr lang="zh-CN" sz="2000" kern="1200" dirty="0" smtClean="0">
              <a:latin typeface="+mn-ea"/>
              <a:ea typeface="+mn-ea"/>
            </a:rPr>
            <a:t>或表</a:t>
          </a:r>
          <a:r>
            <a:rPr lang="en-US" sz="2000" kern="1200" dirty="0" smtClean="0">
              <a:latin typeface="+mn-ea"/>
              <a:ea typeface="+mn-ea"/>
            </a:rPr>
            <a:t>)</a:t>
          </a:r>
          <a:r>
            <a:rPr lang="zh-CN" sz="2000" kern="1200" dirty="0" smtClean="0">
              <a:latin typeface="+mn-ea"/>
              <a:ea typeface="+mn-ea"/>
            </a:rPr>
            <a:t>，因此可以用计算机自动处理使用这种语法说明的内容。</a:t>
          </a:r>
          <a:endParaRPr lang="zh-CN" altLang="en-US" sz="2000" kern="1200" dirty="0">
            <a:latin typeface="+mn-ea"/>
            <a:ea typeface="+mn-ea"/>
          </a:endParaRPr>
        </a:p>
      </dsp:txBody>
      <dsp:txXfrm>
        <a:off x="449349" y="75482"/>
        <a:ext cx="7036607" cy="586034"/>
      </dsp:txXfrm>
    </dsp:sp>
    <dsp:sp modelId="{D86528A5-F145-4D6F-A15D-C0071D77DD8A}">
      <dsp:nvSpPr>
        <dsp:cNvPr id="0" name=""/>
        <dsp:cNvSpPr/>
      </dsp:nvSpPr>
      <dsp:spPr>
        <a:xfrm>
          <a:off x="0" y="1366419"/>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11B225-0BC7-437C-AEC4-C8A23E8D0321}">
      <dsp:nvSpPr>
        <dsp:cNvPr id="0" name=""/>
        <dsp:cNvSpPr/>
      </dsp:nvSpPr>
      <dsp:spPr>
        <a:xfrm>
          <a:off x="417646" y="1041699"/>
          <a:ext cx="702733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mn-ea"/>
              <a:ea typeface="+mn-ea"/>
            </a:rPr>
            <a:t>使用这个软件工具能够</a:t>
          </a:r>
          <a:r>
            <a:rPr lang="zh-CN" altLang="en-US" sz="2000" kern="1200" dirty="0" smtClean="0">
              <a:solidFill>
                <a:srgbClr val="FF0000"/>
              </a:solidFill>
              <a:latin typeface="+mn-ea"/>
              <a:ea typeface="+mn-ea"/>
            </a:rPr>
            <a:t>导出详细的文档</a:t>
          </a:r>
          <a:r>
            <a:rPr lang="zh-CN" altLang="en-US" sz="2000" kern="1200" dirty="0" smtClean="0">
              <a:latin typeface="+mn-ea"/>
              <a:ea typeface="+mn-ea"/>
            </a:rPr>
            <a:t>。</a:t>
          </a:r>
          <a:endParaRPr lang="zh-CN" altLang="en-US" sz="2000" kern="1200" dirty="0">
            <a:latin typeface="+mn-ea"/>
            <a:ea typeface="+mn-ea"/>
          </a:endParaRPr>
        </a:p>
      </dsp:txBody>
      <dsp:txXfrm>
        <a:off x="449349" y="1073402"/>
        <a:ext cx="6963929" cy="586034"/>
      </dsp:txXfrm>
    </dsp:sp>
    <dsp:sp modelId="{13678D81-0C6A-4809-9547-663FB96A1649}">
      <dsp:nvSpPr>
        <dsp:cNvPr id="0" name=""/>
        <dsp:cNvSpPr/>
      </dsp:nvSpPr>
      <dsp:spPr>
        <a:xfrm>
          <a:off x="0" y="236434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CE1576-D262-412B-AA5A-2A056C56D0B7}">
      <dsp:nvSpPr>
        <dsp:cNvPr id="0" name=""/>
        <dsp:cNvSpPr/>
      </dsp:nvSpPr>
      <dsp:spPr>
        <a:xfrm>
          <a:off x="417646" y="203961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sz="2000" kern="1200" dirty="0" smtClean="0">
              <a:latin typeface="+mn-ea"/>
              <a:ea typeface="+mn-ea"/>
            </a:rPr>
            <a:t>必须提供分析</a:t>
          </a:r>
          <a:r>
            <a:rPr lang="en-US" sz="2000" kern="1200" dirty="0" smtClean="0">
              <a:latin typeface="+mn-ea"/>
              <a:ea typeface="+mn-ea"/>
            </a:rPr>
            <a:t>(</a:t>
          </a:r>
          <a:r>
            <a:rPr lang="zh-CN" sz="2000" kern="1200" dirty="0" smtClean="0">
              <a:latin typeface="+mn-ea"/>
              <a:ea typeface="+mn-ea"/>
            </a:rPr>
            <a:t>测试</a:t>
          </a:r>
          <a:r>
            <a:rPr lang="en-US" sz="2000" kern="1200" dirty="0" smtClean="0">
              <a:latin typeface="+mn-ea"/>
              <a:ea typeface="+mn-ea"/>
            </a:rPr>
            <a:t>)</a:t>
          </a:r>
          <a:r>
            <a:rPr lang="zh-CN" sz="2000" kern="1200" dirty="0" smtClean="0">
              <a:latin typeface="+mn-ea"/>
              <a:ea typeface="+mn-ea"/>
            </a:rPr>
            <a:t>规格说明书的</a:t>
          </a:r>
          <a:r>
            <a:rPr lang="zh-CN" sz="2000" kern="1200" dirty="0" smtClean="0">
              <a:solidFill>
                <a:srgbClr val="FF0000"/>
              </a:solidFill>
              <a:latin typeface="+mn-ea"/>
              <a:ea typeface="+mn-ea"/>
            </a:rPr>
            <a:t>不一致性和冗余性</a:t>
          </a:r>
          <a:r>
            <a:rPr lang="zh-CN" sz="2000" kern="1200" dirty="0" smtClean="0">
              <a:latin typeface="+mn-ea"/>
              <a:ea typeface="+mn-ea"/>
            </a:rPr>
            <a:t>的手段，并且应该能够产生一组报告指明对</a:t>
          </a:r>
          <a:r>
            <a:rPr lang="zh-CN" sz="2000" kern="1200" dirty="0" smtClean="0">
              <a:solidFill>
                <a:srgbClr val="FF0000"/>
              </a:solidFill>
              <a:latin typeface="+mn-ea"/>
              <a:ea typeface="+mn-ea"/>
            </a:rPr>
            <a:t>完整性</a:t>
          </a:r>
          <a:r>
            <a:rPr lang="zh-CN" sz="2000" kern="1200" dirty="0" smtClean="0">
              <a:latin typeface="+mn-ea"/>
              <a:ea typeface="+mn-ea"/>
            </a:rPr>
            <a:t>分析的结果。</a:t>
          </a:r>
          <a:endParaRPr lang="zh-CN" sz="2000" kern="1200" dirty="0">
            <a:latin typeface="+mn-ea"/>
            <a:ea typeface="+mn-ea"/>
          </a:endParaRPr>
        </a:p>
      </dsp:txBody>
      <dsp:txXfrm>
        <a:off x="449349" y="2071322"/>
        <a:ext cx="7036607" cy="586034"/>
      </dsp:txXfrm>
    </dsp:sp>
    <dsp:sp modelId="{992682DF-2937-4D96-ADAD-93D0E4C8541A}">
      <dsp:nvSpPr>
        <dsp:cNvPr id="0" name=""/>
        <dsp:cNvSpPr/>
      </dsp:nvSpPr>
      <dsp:spPr>
        <a:xfrm>
          <a:off x="0" y="336226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266F7D-B9D7-4CA5-AD0D-8CA02421F100}">
      <dsp:nvSpPr>
        <dsp:cNvPr id="0" name=""/>
        <dsp:cNvSpPr/>
      </dsp:nvSpPr>
      <dsp:spPr>
        <a:xfrm>
          <a:off x="417646" y="3037539"/>
          <a:ext cx="723917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mn-ea"/>
              <a:ea typeface="+mn-ea"/>
            </a:rPr>
            <a:t>使用这个软件工具之后，应该能够改进</a:t>
          </a:r>
          <a:r>
            <a:rPr lang="zh-CN" altLang="en-US" sz="2000" kern="1200" dirty="0" smtClean="0">
              <a:solidFill>
                <a:srgbClr val="FF0000"/>
              </a:solidFill>
              <a:latin typeface="+mn-ea"/>
              <a:ea typeface="+mn-ea"/>
            </a:rPr>
            <a:t>通信</a:t>
          </a:r>
          <a:r>
            <a:rPr lang="zh-CN" altLang="en-US" sz="2000" kern="1200" dirty="0" smtClean="0">
              <a:latin typeface="+mn-ea"/>
              <a:ea typeface="+mn-ea"/>
            </a:rPr>
            <a:t>状况。</a:t>
          </a:r>
          <a:endParaRPr lang="zh-CN" altLang="en-US" sz="2000" kern="1200" dirty="0">
            <a:latin typeface="+mn-ea"/>
            <a:ea typeface="+mn-ea"/>
          </a:endParaRPr>
        </a:p>
      </dsp:txBody>
      <dsp:txXfrm>
        <a:off x="449349" y="3069242"/>
        <a:ext cx="7175767"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33747"/>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28447" y="23787"/>
          <a:ext cx="5998266"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sz="2000" kern="1200" dirty="0" smtClean="0"/>
            <a:t>描述任何应用领域的信息系统。</a:t>
          </a:r>
          <a:endParaRPr lang="zh-CN" altLang="en-US" sz="2000" kern="1200" dirty="0"/>
        </a:p>
      </dsp:txBody>
      <dsp:txXfrm>
        <a:off x="458709" y="54049"/>
        <a:ext cx="5937742" cy="559396"/>
      </dsp:txXfrm>
    </dsp:sp>
    <dsp:sp modelId="{CBE6F87C-31F9-4216-BEB9-72292B234721}">
      <dsp:nvSpPr>
        <dsp:cNvPr id="0" name=""/>
        <dsp:cNvSpPr/>
      </dsp:nvSpPr>
      <dsp:spPr>
        <a:xfrm>
          <a:off x="0" y="1286307"/>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FDEE38-7EB2-44A3-9C6B-61ABDD698853}">
      <dsp:nvSpPr>
        <dsp:cNvPr id="0" name=""/>
        <dsp:cNvSpPr/>
      </dsp:nvSpPr>
      <dsp:spPr>
        <a:xfrm>
          <a:off x="428447" y="976347"/>
          <a:ext cx="5998266"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en-US" sz="2000" kern="1200" dirty="0" smtClean="0"/>
            <a:t>创建一个数据库保存对该信息系统的描述符。</a:t>
          </a:r>
          <a:endParaRPr lang="zh-CN" altLang="en-US" sz="2000" kern="1200" dirty="0"/>
        </a:p>
      </dsp:txBody>
      <dsp:txXfrm>
        <a:off x="458709" y="1006609"/>
        <a:ext cx="5937742" cy="559396"/>
      </dsp:txXfrm>
    </dsp:sp>
    <dsp:sp modelId="{95D6827A-DBF6-4F9D-9345-C015AF28703E}">
      <dsp:nvSpPr>
        <dsp:cNvPr id="0" name=""/>
        <dsp:cNvSpPr/>
      </dsp:nvSpPr>
      <dsp:spPr>
        <a:xfrm>
          <a:off x="0" y="2238868"/>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8EF49-7D76-4484-BAB7-AD6CAC3FD0A7}">
      <dsp:nvSpPr>
        <dsp:cNvPr id="0" name=""/>
        <dsp:cNvSpPr/>
      </dsp:nvSpPr>
      <dsp:spPr>
        <a:xfrm>
          <a:off x="428447" y="1928908"/>
          <a:ext cx="5998266"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en-US" sz="2000" kern="1200" dirty="0" smtClean="0"/>
            <a:t>对描述符施加增加、删除和更改等操作。</a:t>
          </a:r>
          <a:endParaRPr lang="zh-CN" altLang="en-US" sz="2000" kern="1200" dirty="0"/>
        </a:p>
      </dsp:txBody>
      <dsp:txXfrm>
        <a:off x="458709" y="1959170"/>
        <a:ext cx="5937742" cy="559396"/>
      </dsp:txXfrm>
    </dsp:sp>
    <dsp:sp modelId="{FDFA82DF-CA1A-4299-8C5C-342773328C73}">
      <dsp:nvSpPr>
        <dsp:cNvPr id="0" name=""/>
        <dsp:cNvSpPr/>
      </dsp:nvSpPr>
      <dsp:spPr>
        <a:xfrm>
          <a:off x="0" y="3191428"/>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C2743B-B91A-4A50-85A0-C2AF314B6599}">
      <dsp:nvSpPr>
        <dsp:cNvPr id="0" name=""/>
        <dsp:cNvSpPr/>
      </dsp:nvSpPr>
      <dsp:spPr>
        <a:xfrm>
          <a:off x="428447" y="2881468"/>
          <a:ext cx="5998266"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en-US" sz="2000" kern="1200" dirty="0" smtClean="0"/>
            <a:t>产生格式化的文档和关于规格说明书的各种分析报告。</a:t>
          </a:r>
          <a:endParaRPr lang="zh-CN" altLang="en-US" sz="2000" kern="1200" dirty="0"/>
        </a:p>
      </dsp:txBody>
      <dsp:txXfrm>
        <a:off x="458709" y="2911730"/>
        <a:ext cx="5937742"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4DBDE5E-7353-4D2D-898D-87DEC4087AD1}" type="datetimeFigureOut">
              <a:rPr lang="zh-CN" altLang="en-US"/>
              <a:pPr>
                <a:defRPr/>
              </a:pPr>
              <a:t>2020/4/23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24C78D-597D-405C-9814-5A7933B7FF2C}" type="slidenum">
              <a:rPr lang="zh-CN" altLang="en-US"/>
              <a:pPr/>
              <a:t>‹#›</a:t>
            </a:fld>
            <a:endParaRPr lang="zh-CN" altLang="en-US"/>
          </a:p>
        </p:txBody>
      </p:sp>
    </p:spTree>
    <p:extLst>
      <p:ext uri="{BB962C8B-B14F-4D97-AF65-F5344CB8AC3E}">
        <p14:creationId xmlns:p14="http://schemas.microsoft.com/office/powerpoint/2010/main" val="34374748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8196" name="灯片编号占位符 3"/>
          <p:cNvSpPr>
            <a:spLocks noGrp="1"/>
          </p:cNvSpPr>
          <p:nvPr>
            <p:ph type="sldNum" sz="quarter" idx="5"/>
          </p:nvPr>
        </p:nvSpPr>
        <p:spPr bwMode="auto">
          <a:noFill/>
          <a:ln>
            <a:miter lim="800000"/>
            <a:headEnd/>
            <a:tailEnd/>
          </a:ln>
        </p:spPr>
        <p:txBody>
          <a:bodyPr/>
          <a:lstStyle/>
          <a:p>
            <a:fld id="{2A589933-9A45-4C24-B522-156C9866CDE8}"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168924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81B78F64-AC7B-4500-9D1F-E6647AF9E2F4}" type="slidenum">
              <a:rPr lang="zh-CN" altLang="en-US">
                <a:solidFill>
                  <a:srgbClr val="000000"/>
                </a:solidFill>
                <a:latin typeface="Arial" charset="0"/>
              </a:rPr>
              <a:pPr/>
              <a:t>11</a:t>
            </a:fld>
            <a:endParaRPr lang="zh-CN" altLang="en-US">
              <a:solidFill>
                <a:srgbClr val="000000"/>
              </a:solidFill>
              <a:latin typeface="Arial" charset="0"/>
            </a:endParaRPr>
          </a:p>
        </p:txBody>
      </p:sp>
    </p:spTree>
    <p:extLst>
      <p:ext uri="{BB962C8B-B14F-4D97-AF65-F5344CB8AC3E}">
        <p14:creationId xmlns:p14="http://schemas.microsoft.com/office/powerpoint/2010/main" val="2250453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86A4E32D-9520-4B9E-B378-B5F8273F2F74}" type="slidenum">
              <a:rPr lang="zh-CN" altLang="en-US">
                <a:solidFill>
                  <a:srgbClr val="000000"/>
                </a:solidFill>
                <a:latin typeface="Arial" charset="0"/>
              </a:rPr>
              <a:pPr/>
              <a:t>12</a:t>
            </a:fld>
            <a:endParaRPr lang="zh-CN" altLang="en-US">
              <a:solidFill>
                <a:srgbClr val="000000"/>
              </a:solidFill>
              <a:latin typeface="Arial" charset="0"/>
            </a:endParaRPr>
          </a:p>
        </p:txBody>
      </p:sp>
    </p:spTree>
    <p:extLst>
      <p:ext uri="{BB962C8B-B14F-4D97-AF65-F5344CB8AC3E}">
        <p14:creationId xmlns:p14="http://schemas.microsoft.com/office/powerpoint/2010/main" val="74474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B0B1DB10-66D2-4863-96BE-7DCA94D5F159}" type="slidenum">
              <a:rPr lang="zh-CN" altLang="en-US">
                <a:solidFill>
                  <a:srgbClr val="000000"/>
                </a:solidFill>
                <a:latin typeface="Arial" charset="0"/>
              </a:rPr>
              <a:pPr/>
              <a:t>13</a:t>
            </a:fld>
            <a:endParaRPr lang="zh-CN" altLang="en-US">
              <a:solidFill>
                <a:srgbClr val="000000"/>
              </a:solidFill>
              <a:latin typeface="Arial" charset="0"/>
            </a:endParaRPr>
          </a:p>
        </p:txBody>
      </p:sp>
    </p:spTree>
    <p:extLst>
      <p:ext uri="{BB962C8B-B14F-4D97-AF65-F5344CB8AC3E}">
        <p14:creationId xmlns:p14="http://schemas.microsoft.com/office/powerpoint/2010/main" val="301487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4F789DAC-199C-4897-BEE4-85414A2BEB00}" type="slidenum">
              <a:rPr lang="zh-CN" altLang="en-US">
                <a:solidFill>
                  <a:srgbClr val="000000"/>
                </a:solidFill>
                <a:latin typeface="Arial" charset="0"/>
              </a:rPr>
              <a:pPr/>
              <a:t>14</a:t>
            </a:fld>
            <a:endParaRPr lang="zh-CN" altLang="en-US">
              <a:solidFill>
                <a:srgbClr val="000000"/>
              </a:solidFill>
              <a:latin typeface="Arial" charset="0"/>
            </a:endParaRPr>
          </a:p>
        </p:txBody>
      </p:sp>
    </p:spTree>
    <p:extLst>
      <p:ext uri="{BB962C8B-B14F-4D97-AF65-F5344CB8AC3E}">
        <p14:creationId xmlns:p14="http://schemas.microsoft.com/office/powerpoint/2010/main" val="44914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E8BD6D67-4859-4D6C-A754-2EE54D2B9AFA}" type="slidenum">
              <a:rPr lang="zh-CN" altLang="en-US">
                <a:solidFill>
                  <a:srgbClr val="000000"/>
                </a:solidFill>
                <a:latin typeface="Arial" charset="0"/>
              </a:rPr>
              <a:pPr/>
              <a:t>15</a:t>
            </a:fld>
            <a:endParaRPr lang="zh-CN" altLang="en-US">
              <a:solidFill>
                <a:srgbClr val="000000"/>
              </a:solidFill>
              <a:latin typeface="Arial" charset="0"/>
            </a:endParaRPr>
          </a:p>
        </p:txBody>
      </p:sp>
    </p:spTree>
    <p:extLst>
      <p:ext uri="{BB962C8B-B14F-4D97-AF65-F5344CB8AC3E}">
        <p14:creationId xmlns:p14="http://schemas.microsoft.com/office/powerpoint/2010/main" val="417396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E54EA9E9-1E62-4FB8-A3E6-12509C7CDCB9}" type="slidenum">
              <a:rPr lang="zh-CN" altLang="en-US">
                <a:solidFill>
                  <a:srgbClr val="000000"/>
                </a:solidFill>
                <a:latin typeface="Arial" charset="0"/>
              </a:rPr>
              <a:pPr/>
              <a:t>16</a:t>
            </a:fld>
            <a:endParaRPr lang="zh-CN" altLang="en-US">
              <a:solidFill>
                <a:srgbClr val="000000"/>
              </a:solidFill>
              <a:latin typeface="Arial" charset="0"/>
            </a:endParaRPr>
          </a:p>
        </p:txBody>
      </p:sp>
    </p:spTree>
    <p:extLst>
      <p:ext uri="{BB962C8B-B14F-4D97-AF65-F5344CB8AC3E}">
        <p14:creationId xmlns:p14="http://schemas.microsoft.com/office/powerpoint/2010/main" val="2551748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AE298526-CBB2-49C3-AD65-BC65D37847B0}" type="slidenum">
              <a:rPr lang="zh-CN" altLang="en-US">
                <a:solidFill>
                  <a:srgbClr val="000000"/>
                </a:solidFill>
                <a:latin typeface="Arial" charset="0"/>
              </a:rPr>
              <a:pPr/>
              <a:t>17</a:t>
            </a:fld>
            <a:endParaRPr lang="zh-CN" altLang="en-US">
              <a:solidFill>
                <a:srgbClr val="000000"/>
              </a:solidFill>
              <a:latin typeface="Arial" charset="0"/>
            </a:endParaRPr>
          </a:p>
        </p:txBody>
      </p:sp>
    </p:spTree>
    <p:extLst>
      <p:ext uri="{BB962C8B-B14F-4D97-AF65-F5344CB8AC3E}">
        <p14:creationId xmlns:p14="http://schemas.microsoft.com/office/powerpoint/2010/main" val="45107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E63ADBEE-5A05-4044-BDBA-CED3C8A972C7}" type="slidenum">
              <a:rPr lang="zh-CN" altLang="en-US">
                <a:solidFill>
                  <a:srgbClr val="000000"/>
                </a:solidFill>
                <a:latin typeface="Arial" charset="0"/>
              </a:rPr>
              <a:pPr/>
              <a:t>18</a:t>
            </a:fld>
            <a:endParaRPr lang="zh-CN" altLang="en-US">
              <a:solidFill>
                <a:srgbClr val="000000"/>
              </a:solidFill>
              <a:latin typeface="Arial" charset="0"/>
            </a:endParaRPr>
          </a:p>
        </p:txBody>
      </p:sp>
    </p:spTree>
    <p:extLst>
      <p:ext uri="{BB962C8B-B14F-4D97-AF65-F5344CB8AC3E}">
        <p14:creationId xmlns:p14="http://schemas.microsoft.com/office/powerpoint/2010/main" val="5449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FE51A97B-C9EE-4284-8815-CA541DC3E76F}" type="slidenum">
              <a:rPr lang="zh-CN" altLang="en-US">
                <a:solidFill>
                  <a:srgbClr val="000000"/>
                </a:solidFill>
                <a:latin typeface="Arial" charset="0"/>
              </a:rPr>
              <a:pPr/>
              <a:t>19</a:t>
            </a:fld>
            <a:endParaRPr lang="zh-CN" altLang="en-US">
              <a:solidFill>
                <a:srgbClr val="000000"/>
              </a:solidFill>
              <a:latin typeface="Arial" charset="0"/>
            </a:endParaRPr>
          </a:p>
        </p:txBody>
      </p:sp>
    </p:spTree>
    <p:extLst>
      <p:ext uri="{BB962C8B-B14F-4D97-AF65-F5344CB8AC3E}">
        <p14:creationId xmlns:p14="http://schemas.microsoft.com/office/powerpoint/2010/main" val="390486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245BDAB0-6D0D-4D14-B14C-F371BC58DCA8}" type="slidenum">
              <a:rPr lang="zh-CN" altLang="en-US">
                <a:solidFill>
                  <a:srgbClr val="000000"/>
                </a:solidFill>
                <a:latin typeface="Arial" charset="0"/>
              </a:rPr>
              <a:pPr/>
              <a:t>20</a:t>
            </a:fld>
            <a:endParaRPr lang="zh-CN" altLang="en-US">
              <a:solidFill>
                <a:srgbClr val="000000"/>
              </a:solidFill>
              <a:latin typeface="Arial" charset="0"/>
            </a:endParaRPr>
          </a:p>
        </p:txBody>
      </p:sp>
    </p:spTree>
    <p:extLst>
      <p:ext uri="{BB962C8B-B14F-4D97-AF65-F5344CB8AC3E}">
        <p14:creationId xmlns:p14="http://schemas.microsoft.com/office/powerpoint/2010/main" val="78453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9E25C4BB-6DD2-4223-8EFB-558DD22C9C58}" type="slidenum">
              <a:rPr lang="zh-CN" altLang="en-US">
                <a:solidFill>
                  <a:srgbClr val="000000"/>
                </a:solidFill>
                <a:latin typeface="Arial" charset="0"/>
              </a:rPr>
              <a:pPr/>
              <a:t>3</a:t>
            </a:fld>
            <a:endParaRPr lang="zh-CN" altLang="en-US">
              <a:solidFill>
                <a:srgbClr val="000000"/>
              </a:solidFill>
              <a:latin typeface="Arial" charset="0"/>
            </a:endParaRPr>
          </a:p>
        </p:txBody>
      </p:sp>
    </p:spTree>
    <p:extLst>
      <p:ext uri="{BB962C8B-B14F-4D97-AF65-F5344CB8AC3E}">
        <p14:creationId xmlns:p14="http://schemas.microsoft.com/office/powerpoint/2010/main" val="385847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6D6F1BDD-D767-4DDE-B927-DBFDEDE03E26}" type="slidenum">
              <a:rPr lang="zh-CN" altLang="en-US">
                <a:solidFill>
                  <a:srgbClr val="000000"/>
                </a:solidFill>
                <a:latin typeface="Arial" charset="0"/>
              </a:rPr>
              <a:pPr/>
              <a:t>21</a:t>
            </a:fld>
            <a:endParaRPr lang="zh-CN" altLang="en-US">
              <a:solidFill>
                <a:srgbClr val="000000"/>
              </a:solidFill>
              <a:latin typeface="Arial" charset="0"/>
            </a:endParaRPr>
          </a:p>
        </p:txBody>
      </p:sp>
    </p:spTree>
    <p:extLst>
      <p:ext uri="{BB962C8B-B14F-4D97-AF65-F5344CB8AC3E}">
        <p14:creationId xmlns:p14="http://schemas.microsoft.com/office/powerpoint/2010/main" val="1134604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93782C8F-EF30-4DC6-8D5A-230E0DAAF76D}" type="slidenum">
              <a:rPr lang="zh-CN" altLang="en-US">
                <a:solidFill>
                  <a:srgbClr val="000000"/>
                </a:solidFill>
                <a:latin typeface="Arial" charset="0"/>
              </a:rPr>
              <a:pPr/>
              <a:t>22</a:t>
            </a:fld>
            <a:endParaRPr lang="zh-CN" altLang="en-US">
              <a:solidFill>
                <a:srgbClr val="000000"/>
              </a:solidFill>
              <a:latin typeface="Arial" charset="0"/>
            </a:endParaRPr>
          </a:p>
        </p:txBody>
      </p:sp>
    </p:spTree>
    <p:extLst>
      <p:ext uri="{BB962C8B-B14F-4D97-AF65-F5344CB8AC3E}">
        <p14:creationId xmlns:p14="http://schemas.microsoft.com/office/powerpoint/2010/main" val="2189188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5BCD5918-D506-45DB-A92A-794D5C05FB3D}" type="slidenum">
              <a:rPr lang="zh-CN" altLang="en-US">
                <a:solidFill>
                  <a:srgbClr val="000000"/>
                </a:solidFill>
                <a:latin typeface="Arial" charset="0"/>
              </a:rPr>
              <a:pPr/>
              <a:t>23</a:t>
            </a:fld>
            <a:endParaRPr lang="zh-CN" altLang="en-US">
              <a:solidFill>
                <a:srgbClr val="000000"/>
              </a:solidFill>
              <a:latin typeface="Arial" charset="0"/>
            </a:endParaRPr>
          </a:p>
        </p:txBody>
      </p:sp>
    </p:spTree>
    <p:extLst>
      <p:ext uri="{BB962C8B-B14F-4D97-AF65-F5344CB8AC3E}">
        <p14:creationId xmlns:p14="http://schemas.microsoft.com/office/powerpoint/2010/main" val="785662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B47A5CD9-52A6-4ED1-97AE-45A009B24182}" type="slidenum">
              <a:rPr lang="zh-CN" altLang="en-US">
                <a:solidFill>
                  <a:srgbClr val="000000"/>
                </a:solidFill>
                <a:latin typeface="Arial" charset="0"/>
              </a:rPr>
              <a:pPr/>
              <a:t>24</a:t>
            </a:fld>
            <a:endParaRPr lang="zh-CN" altLang="en-US">
              <a:solidFill>
                <a:srgbClr val="000000"/>
              </a:solidFill>
              <a:latin typeface="Arial" charset="0"/>
            </a:endParaRPr>
          </a:p>
        </p:txBody>
      </p:sp>
    </p:spTree>
    <p:extLst>
      <p:ext uri="{BB962C8B-B14F-4D97-AF65-F5344CB8AC3E}">
        <p14:creationId xmlns:p14="http://schemas.microsoft.com/office/powerpoint/2010/main" val="3028022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209A8090-AACB-46B6-BD00-95EB7B84ED88}" type="slidenum">
              <a:rPr lang="zh-CN" altLang="en-US">
                <a:solidFill>
                  <a:srgbClr val="000000"/>
                </a:solidFill>
                <a:latin typeface="Arial" charset="0"/>
              </a:rPr>
              <a:pPr/>
              <a:t>25</a:t>
            </a:fld>
            <a:endParaRPr lang="zh-CN" altLang="en-US">
              <a:solidFill>
                <a:srgbClr val="000000"/>
              </a:solidFill>
              <a:latin typeface="Arial" charset="0"/>
            </a:endParaRPr>
          </a:p>
        </p:txBody>
      </p:sp>
    </p:spTree>
    <p:extLst>
      <p:ext uri="{BB962C8B-B14F-4D97-AF65-F5344CB8AC3E}">
        <p14:creationId xmlns:p14="http://schemas.microsoft.com/office/powerpoint/2010/main" val="1409104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2FFD8A74-9978-44BB-BDAC-CA7EAFF582AE}" type="slidenum">
              <a:rPr lang="zh-CN" altLang="en-US">
                <a:solidFill>
                  <a:srgbClr val="000000"/>
                </a:solidFill>
                <a:latin typeface="Arial" charset="0"/>
              </a:rPr>
              <a:pPr/>
              <a:t>26</a:t>
            </a:fld>
            <a:endParaRPr lang="zh-CN" altLang="en-US">
              <a:solidFill>
                <a:srgbClr val="000000"/>
              </a:solidFill>
              <a:latin typeface="Arial" charset="0"/>
            </a:endParaRPr>
          </a:p>
        </p:txBody>
      </p:sp>
    </p:spTree>
    <p:extLst>
      <p:ext uri="{BB962C8B-B14F-4D97-AF65-F5344CB8AC3E}">
        <p14:creationId xmlns:p14="http://schemas.microsoft.com/office/powerpoint/2010/main" val="2694601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0161C9E7-0EBD-4F03-9275-44716A73FEAC}" type="slidenum">
              <a:rPr lang="zh-CN" altLang="en-US">
                <a:solidFill>
                  <a:srgbClr val="000000"/>
                </a:solidFill>
                <a:latin typeface="Arial" charset="0"/>
              </a:rPr>
              <a:pPr/>
              <a:t>27</a:t>
            </a:fld>
            <a:endParaRPr lang="zh-CN" altLang="en-US">
              <a:solidFill>
                <a:srgbClr val="000000"/>
              </a:solidFill>
              <a:latin typeface="Arial" charset="0"/>
            </a:endParaRPr>
          </a:p>
        </p:txBody>
      </p:sp>
    </p:spTree>
    <p:extLst>
      <p:ext uri="{BB962C8B-B14F-4D97-AF65-F5344CB8AC3E}">
        <p14:creationId xmlns:p14="http://schemas.microsoft.com/office/powerpoint/2010/main" val="1916572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05431C34-3B3A-448A-AA86-FC45ECF1B8F1}" type="slidenum">
              <a:rPr lang="zh-CN" altLang="en-US">
                <a:solidFill>
                  <a:srgbClr val="000000"/>
                </a:solidFill>
                <a:latin typeface="Arial" charset="0"/>
              </a:rPr>
              <a:pPr/>
              <a:t>28</a:t>
            </a:fld>
            <a:endParaRPr lang="zh-CN" altLang="en-US">
              <a:solidFill>
                <a:srgbClr val="000000"/>
              </a:solidFill>
              <a:latin typeface="Arial" charset="0"/>
            </a:endParaRPr>
          </a:p>
        </p:txBody>
      </p:sp>
    </p:spTree>
    <p:extLst>
      <p:ext uri="{BB962C8B-B14F-4D97-AF65-F5344CB8AC3E}">
        <p14:creationId xmlns:p14="http://schemas.microsoft.com/office/powerpoint/2010/main" val="419757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BCEF77CB-90AE-46C0-8DC4-989E1B3CFBF1}" type="slidenum">
              <a:rPr lang="zh-CN" altLang="en-US">
                <a:solidFill>
                  <a:srgbClr val="000000"/>
                </a:solidFill>
                <a:latin typeface="Arial" charset="0"/>
              </a:rPr>
              <a:pPr/>
              <a:t>29</a:t>
            </a:fld>
            <a:endParaRPr lang="zh-CN" altLang="en-US">
              <a:solidFill>
                <a:srgbClr val="000000"/>
              </a:solidFill>
              <a:latin typeface="Arial" charset="0"/>
            </a:endParaRPr>
          </a:p>
        </p:txBody>
      </p:sp>
    </p:spTree>
    <p:extLst>
      <p:ext uri="{BB962C8B-B14F-4D97-AF65-F5344CB8AC3E}">
        <p14:creationId xmlns:p14="http://schemas.microsoft.com/office/powerpoint/2010/main" val="97454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数据对象彼此间是有关联的，例如，教师“教”课程，学生“学”课程，教或学的关系表示教师和课程或学生和课程之间的一种特定的连接。</a:t>
            </a:r>
          </a:p>
          <a:p>
            <a:pPr>
              <a:spcBef>
                <a:spcPct val="0"/>
              </a:spcBef>
            </a:pPr>
            <a:r>
              <a:rPr lang="zh-CN" altLang="zh-CN" smtClean="0"/>
              <a:t>数据对象只封装了数据而没有对施加于数据上的操作的引用，这是数据对象与面向对象范型</a:t>
            </a:r>
            <a:r>
              <a:rPr lang="en-US" altLang="zh-CN" smtClean="0"/>
              <a:t>(</a:t>
            </a:r>
            <a:r>
              <a:rPr lang="zh-CN" altLang="zh-CN" smtClean="0"/>
              <a:t>参见本书第</a:t>
            </a:r>
            <a:r>
              <a:rPr lang="en-US" altLang="zh-CN" smtClean="0"/>
              <a:t>9</a:t>
            </a:r>
            <a:r>
              <a:rPr lang="zh-CN" altLang="zh-CN" smtClean="0"/>
              <a:t>章</a:t>
            </a:r>
            <a:r>
              <a:rPr lang="en-US" altLang="zh-CN" smtClean="0"/>
              <a:t>)</a:t>
            </a:r>
            <a:r>
              <a:rPr lang="zh-CN" altLang="zh-CN" smtClean="0"/>
              <a:t>中的“类”或“对象”的显著区别。</a:t>
            </a:r>
          </a:p>
          <a:p>
            <a:pPr>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F33FC3A1-59E1-4A7A-A368-D739D86B3A9A}" type="slidenum">
              <a:rPr lang="zh-CN" altLang="en-US">
                <a:solidFill>
                  <a:srgbClr val="000000"/>
                </a:solidFill>
                <a:latin typeface="Arial" charset="0"/>
              </a:rPr>
              <a:pPr/>
              <a:t>30</a:t>
            </a:fld>
            <a:endParaRPr lang="zh-CN" altLang="en-US">
              <a:solidFill>
                <a:srgbClr val="000000"/>
              </a:solidFill>
              <a:latin typeface="Arial" charset="0"/>
            </a:endParaRPr>
          </a:p>
        </p:txBody>
      </p:sp>
    </p:spTree>
    <p:extLst>
      <p:ext uri="{BB962C8B-B14F-4D97-AF65-F5344CB8AC3E}">
        <p14:creationId xmlns:p14="http://schemas.microsoft.com/office/powerpoint/2010/main" val="22216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53A46E22-FA89-49E3-92F1-2699DDE10E05}" type="slidenum">
              <a:rPr lang="zh-CN" altLang="en-US">
                <a:solidFill>
                  <a:srgbClr val="000000"/>
                </a:solidFill>
                <a:latin typeface="Arial" charset="0"/>
              </a:rPr>
              <a:pPr/>
              <a:t>4</a:t>
            </a:fld>
            <a:endParaRPr lang="zh-CN" altLang="en-US">
              <a:solidFill>
                <a:srgbClr val="000000"/>
              </a:solidFill>
              <a:latin typeface="Arial" charset="0"/>
            </a:endParaRPr>
          </a:p>
        </p:txBody>
      </p:sp>
    </p:spTree>
    <p:extLst>
      <p:ext uri="{BB962C8B-B14F-4D97-AF65-F5344CB8AC3E}">
        <p14:creationId xmlns:p14="http://schemas.microsoft.com/office/powerpoint/2010/main" val="3273151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62FBB0F9-98CB-40F4-A7EB-F00032E5B677}" type="slidenum">
              <a:rPr lang="zh-CN" altLang="en-US">
                <a:solidFill>
                  <a:srgbClr val="000000"/>
                </a:solidFill>
                <a:latin typeface="Arial" charset="0"/>
              </a:rPr>
              <a:pPr/>
              <a:t>31</a:t>
            </a:fld>
            <a:endParaRPr lang="zh-CN" altLang="en-US">
              <a:solidFill>
                <a:srgbClr val="000000"/>
              </a:solidFill>
              <a:latin typeface="Arial" charset="0"/>
            </a:endParaRPr>
          </a:p>
        </p:txBody>
      </p:sp>
    </p:spTree>
    <p:extLst>
      <p:ext uri="{BB962C8B-B14F-4D97-AF65-F5344CB8AC3E}">
        <p14:creationId xmlns:p14="http://schemas.microsoft.com/office/powerpoint/2010/main" val="3050440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4BA6332-BA22-4F06-9E45-83C51FF222BB}" type="slidenum">
              <a:rPr lang="zh-CN" altLang="en-US">
                <a:solidFill>
                  <a:srgbClr val="000000"/>
                </a:solidFill>
                <a:latin typeface="Arial" charset="0"/>
              </a:rPr>
              <a:pPr/>
              <a:t>32</a:t>
            </a:fld>
            <a:endParaRPr lang="zh-CN" altLang="en-US">
              <a:solidFill>
                <a:srgbClr val="000000"/>
              </a:solidFill>
              <a:latin typeface="Arial" charset="0"/>
            </a:endParaRPr>
          </a:p>
        </p:txBody>
      </p:sp>
    </p:spTree>
    <p:extLst>
      <p:ext uri="{BB962C8B-B14F-4D97-AF65-F5344CB8AC3E}">
        <p14:creationId xmlns:p14="http://schemas.microsoft.com/office/powerpoint/2010/main" val="226084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8D459A68-3922-4A45-B39E-62E46CCE8207}" type="slidenum">
              <a:rPr lang="zh-CN" altLang="en-US">
                <a:solidFill>
                  <a:srgbClr val="000000"/>
                </a:solidFill>
                <a:latin typeface="Arial" charset="0"/>
              </a:rPr>
              <a:pPr/>
              <a:t>33</a:t>
            </a:fld>
            <a:endParaRPr lang="zh-CN" altLang="en-US">
              <a:solidFill>
                <a:srgbClr val="000000"/>
              </a:solidFill>
              <a:latin typeface="Arial" charset="0"/>
            </a:endParaRPr>
          </a:p>
        </p:txBody>
      </p:sp>
    </p:spTree>
    <p:extLst>
      <p:ext uri="{BB962C8B-B14F-4D97-AF65-F5344CB8AC3E}">
        <p14:creationId xmlns:p14="http://schemas.microsoft.com/office/powerpoint/2010/main" val="2019242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(1) </a:t>
            </a:r>
            <a:r>
              <a:rPr lang="zh-CN" altLang="zh-CN" smtClean="0"/>
              <a:t>一对一联系</a:t>
            </a:r>
            <a:r>
              <a:rPr lang="en-US" altLang="zh-CN" smtClean="0"/>
              <a:t>(1</a:t>
            </a:r>
            <a:r>
              <a:rPr lang="zh-CN" altLang="zh-CN" smtClean="0"/>
              <a:t>∶</a:t>
            </a:r>
            <a:r>
              <a:rPr lang="en-US" altLang="zh-CN" smtClean="0"/>
              <a:t>1)</a:t>
            </a:r>
            <a:endParaRPr lang="zh-CN" altLang="zh-CN" smtClean="0"/>
          </a:p>
          <a:p>
            <a:pPr>
              <a:spcBef>
                <a:spcPct val="0"/>
              </a:spcBef>
            </a:pPr>
            <a:r>
              <a:rPr lang="zh-CN" altLang="zh-CN" smtClean="0"/>
              <a:t>例如，一个部门有一个经理，而每个经理只在一个部门任职，则部门与经理的联系是一对一的。</a:t>
            </a:r>
          </a:p>
          <a:p>
            <a:pPr>
              <a:spcBef>
                <a:spcPct val="0"/>
              </a:spcBef>
            </a:pPr>
            <a:r>
              <a:rPr lang="en-US" altLang="zh-CN" smtClean="0"/>
              <a:t>(2) </a:t>
            </a:r>
            <a:r>
              <a:rPr lang="zh-CN" altLang="zh-CN" smtClean="0"/>
              <a:t>一对多联系</a:t>
            </a:r>
            <a:r>
              <a:rPr lang="en-US" altLang="zh-CN" smtClean="0"/>
              <a:t>(1</a:t>
            </a:r>
            <a:r>
              <a:rPr lang="zh-CN" altLang="zh-CN" smtClean="0"/>
              <a:t>∶</a:t>
            </a:r>
            <a:r>
              <a:rPr lang="en-US" altLang="zh-CN" smtClean="0"/>
              <a:t>N)</a:t>
            </a:r>
            <a:endParaRPr lang="zh-CN" altLang="zh-CN" smtClean="0"/>
          </a:p>
          <a:p>
            <a:pPr>
              <a:spcBef>
                <a:spcPct val="0"/>
              </a:spcBef>
            </a:pPr>
            <a:r>
              <a:rPr lang="zh-CN" altLang="zh-CN" smtClean="0"/>
              <a:t>例如，某校教师与课程之间存在一对多的联系“教”，即每位教师可以教多门课程，但是每门课程只能由一位教师来教</a:t>
            </a:r>
            <a:r>
              <a:rPr lang="en-US" altLang="zh-CN" smtClean="0"/>
              <a:t>(</a:t>
            </a:r>
            <a:r>
              <a:rPr lang="zh-CN" altLang="zh-CN" smtClean="0"/>
              <a:t>见图</a:t>
            </a:r>
            <a:r>
              <a:rPr lang="en-US" altLang="zh-CN" smtClean="0"/>
              <a:t>3.2)</a:t>
            </a:r>
            <a:r>
              <a:rPr lang="zh-CN" altLang="zh-CN" smtClean="0"/>
              <a:t>。</a:t>
            </a:r>
          </a:p>
          <a:p>
            <a:pPr>
              <a:spcBef>
                <a:spcPct val="0"/>
              </a:spcBef>
            </a:pPr>
            <a:r>
              <a:rPr lang="en-US" altLang="zh-CN" smtClean="0"/>
              <a:t>(3) </a:t>
            </a:r>
            <a:r>
              <a:rPr lang="zh-CN" altLang="zh-CN" smtClean="0"/>
              <a:t>多对多联系</a:t>
            </a:r>
            <a:r>
              <a:rPr lang="en-US" altLang="zh-CN" smtClean="0"/>
              <a:t>(M</a:t>
            </a:r>
            <a:r>
              <a:rPr lang="zh-CN" altLang="zh-CN" smtClean="0"/>
              <a:t>∶</a:t>
            </a:r>
            <a:r>
              <a:rPr lang="en-US" altLang="zh-CN" smtClean="0"/>
              <a:t>N)</a:t>
            </a:r>
            <a:endParaRPr lang="zh-CN" altLang="zh-CN" smtClean="0"/>
          </a:p>
          <a:p>
            <a:pPr>
              <a:spcBef>
                <a:spcPct val="0"/>
              </a:spcBef>
            </a:pPr>
            <a:r>
              <a:rPr lang="zh-CN" altLang="zh-CN" smtClean="0"/>
              <a:t>例如，图</a:t>
            </a:r>
            <a:r>
              <a:rPr lang="en-US" altLang="zh-CN" smtClean="0"/>
              <a:t>3.2</a:t>
            </a:r>
            <a:r>
              <a:rPr lang="zh-CN" altLang="zh-CN" smtClean="0"/>
              <a:t>表示学生与课程间的联系</a:t>
            </a:r>
            <a:r>
              <a:rPr lang="en-US" altLang="zh-CN" smtClean="0"/>
              <a:t>(</a:t>
            </a:r>
            <a:r>
              <a:rPr lang="zh-CN" altLang="zh-CN" smtClean="0"/>
              <a:t>“学”</a:t>
            </a:r>
            <a:r>
              <a:rPr lang="en-US" altLang="zh-CN" smtClean="0"/>
              <a:t>)</a:t>
            </a:r>
            <a:r>
              <a:rPr lang="zh-CN" altLang="zh-CN" smtClean="0"/>
              <a:t>是多对多的，即一个学生可以学多门课程，而每门课程可以有多个学生来学。</a:t>
            </a:r>
          </a:p>
          <a:p>
            <a:pPr>
              <a:spcBef>
                <a:spcPct val="0"/>
              </a:spcBef>
            </a:pPr>
            <a:r>
              <a:rPr lang="zh-CN" altLang="zh-CN" smtClean="0"/>
              <a:t>图</a:t>
            </a:r>
            <a:r>
              <a:rPr lang="en-US" altLang="zh-CN" smtClean="0"/>
              <a:t>3.2</a:t>
            </a:r>
            <a:r>
              <a:rPr lang="zh-CN" altLang="zh-CN" smtClean="0"/>
              <a:t>某校教学管理</a:t>
            </a:r>
            <a:r>
              <a:rPr lang="en-US" altLang="zh-CN" smtClean="0"/>
              <a:t>ER</a:t>
            </a:r>
            <a:r>
              <a:rPr lang="zh-CN" altLang="zh-CN" smtClean="0"/>
              <a:t>图联系也可能有属性。例如，学生“学”某门课程所取得的成绩，既不是学生的属性也不是课程的属性。由于“成绩”既依赖于某名特定的学生又依赖于某门特定的课程，所以它是学生与课程之间的联系“学”的属性</a:t>
            </a:r>
            <a:r>
              <a:rPr lang="en-US" altLang="zh-CN" smtClean="0"/>
              <a:t>(</a:t>
            </a:r>
            <a:r>
              <a:rPr lang="zh-CN" altLang="zh-CN" smtClean="0"/>
              <a:t>见图</a:t>
            </a:r>
            <a:r>
              <a:rPr lang="en-US" altLang="zh-CN" smtClean="0"/>
              <a:t>3.2)</a:t>
            </a:r>
            <a:r>
              <a:rPr lang="zh-CN" altLang="zh-CN" smtClean="0"/>
              <a:t>。</a:t>
            </a:r>
          </a:p>
          <a:p>
            <a:pPr>
              <a:spcBef>
                <a:spcPct val="0"/>
              </a:spcBef>
            </a:pPr>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AAF9403F-78BB-4C72-AEAC-DEB0A9221F47}" type="slidenum">
              <a:rPr lang="zh-CN" altLang="en-US">
                <a:solidFill>
                  <a:srgbClr val="000000"/>
                </a:solidFill>
                <a:latin typeface="Arial" charset="0"/>
              </a:rPr>
              <a:pPr/>
              <a:t>34</a:t>
            </a:fld>
            <a:endParaRPr lang="zh-CN" altLang="en-US">
              <a:solidFill>
                <a:srgbClr val="000000"/>
              </a:solidFill>
              <a:latin typeface="Arial" charset="0"/>
            </a:endParaRPr>
          </a:p>
        </p:txBody>
      </p:sp>
    </p:spTree>
    <p:extLst>
      <p:ext uri="{BB962C8B-B14F-4D97-AF65-F5344CB8AC3E}">
        <p14:creationId xmlns:p14="http://schemas.microsoft.com/office/powerpoint/2010/main" val="282308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61C2FA81-BD32-47A5-BAA4-31B49C8D67DA}" type="slidenum">
              <a:rPr lang="zh-CN" altLang="en-US">
                <a:solidFill>
                  <a:srgbClr val="000000"/>
                </a:solidFill>
                <a:latin typeface="Arial" charset="0"/>
              </a:rPr>
              <a:pPr/>
              <a:t>35</a:t>
            </a:fld>
            <a:endParaRPr lang="zh-CN" altLang="en-US">
              <a:solidFill>
                <a:srgbClr val="000000"/>
              </a:solidFill>
              <a:latin typeface="Arial" charset="0"/>
            </a:endParaRPr>
          </a:p>
        </p:txBody>
      </p:sp>
    </p:spTree>
    <p:extLst>
      <p:ext uri="{BB962C8B-B14F-4D97-AF65-F5344CB8AC3E}">
        <p14:creationId xmlns:p14="http://schemas.microsoft.com/office/powerpoint/2010/main" val="1622107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6D286CCA-E28A-4371-9427-9D4E1DBCC57D}" type="slidenum">
              <a:rPr lang="zh-CN" altLang="en-US">
                <a:solidFill>
                  <a:srgbClr val="000000"/>
                </a:solidFill>
                <a:latin typeface="Arial" charset="0"/>
              </a:rPr>
              <a:pPr/>
              <a:t>36</a:t>
            </a:fld>
            <a:endParaRPr lang="zh-CN" altLang="en-US">
              <a:solidFill>
                <a:srgbClr val="000000"/>
              </a:solidFill>
              <a:latin typeface="Arial" charset="0"/>
            </a:endParaRPr>
          </a:p>
        </p:txBody>
      </p:sp>
    </p:spTree>
    <p:extLst>
      <p:ext uri="{BB962C8B-B14F-4D97-AF65-F5344CB8AC3E}">
        <p14:creationId xmlns:p14="http://schemas.microsoft.com/office/powerpoint/2010/main" val="842145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37</a:t>
            </a:fld>
            <a:endParaRPr lang="zh-CN" altLang="en-US">
              <a:solidFill>
                <a:srgbClr val="000000"/>
              </a:solidFill>
              <a:latin typeface="Arial" charset="0"/>
            </a:endParaRPr>
          </a:p>
        </p:txBody>
      </p:sp>
    </p:spTree>
    <p:extLst>
      <p:ext uri="{BB962C8B-B14F-4D97-AF65-F5344CB8AC3E}">
        <p14:creationId xmlns:p14="http://schemas.microsoft.com/office/powerpoint/2010/main" val="2910651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38</a:t>
            </a:fld>
            <a:endParaRPr lang="zh-CN" altLang="en-US">
              <a:solidFill>
                <a:srgbClr val="000000"/>
              </a:solidFill>
              <a:latin typeface="Arial" charset="0"/>
            </a:endParaRPr>
          </a:p>
        </p:txBody>
      </p:sp>
    </p:spTree>
    <p:extLst>
      <p:ext uri="{BB962C8B-B14F-4D97-AF65-F5344CB8AC3E}">
        <p14:creationId xmlns:p14="http://schemas.microsoft.com/office/powerpoint/2010/main" val="3620328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B0E824A8-9D07-4E6C-A8A4-1DDB32A60596}" type="slidenum">
              <a:rPr lang="zh-CN" altLang="en-US">
                <a:solidFill>
                  <a:srgbClr val="000000"/>
                </a:solidFill>
                <a:latin typeface="Arial" charset="0"/>
              </a:rPr>
              <a:pPr/>
              <a:t>39</a:t>
            </a:fld>
            <a:endParaRPr lang="zh-CN" altLang="en-US">
              <a:solidFill>
                <a:srgbClr val="000000"/>
              </a:solidFill>
              <a:latin typeface="Arial" charset="0"/>
            </a:endParaRPr>
          </a:p>
        </p:txBody>
      </p:sp>
    </p:spTree>
    <p:extLst>
      <p:ext uri="{BB962C8B-B14F-4D97-AF65-F5344CB8AC3E}">
        <p14:creationId xmlns:p14="http://schemas.microsoft.com/office/powerpoint/2010/main" val="1315087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2112C0F8-30D8-4BDE-85F9-0BB5885664BF}" type="slidenum">
              <a:rPr lang="zh-CN" altLang="en-US">
                <a:solidFill>
                  <a:srgbClr val="000000"/>
                </a:solidFill>
                <a:latin typeface="Arial" charset="0"/>
              </a:rPr>
              <a:pPr/>
              <a:t>40</a:t>
            </a:fld>
            <a:endParaRPr lang="zh-CN" altLang="en-US">
              <a:solidFill>
                <a:srgbClr val="000000"/>
              </a:solidFill>
              <a:latin typeface="Arial" charset="0"/>
            </a:endParaRPr>
          </a:p>
        </p:txBody>
      </p:sp>
    </p:spTree>
    <p:extLst>
      <p:ext uri="{BB962C8B-B14F-4D97-AF65-F5344CB8AC3E}">
        <p14:creationId xmlns:p14="http://schemas.microsoft.com/office/powerpoint/2010/main" val="264612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466DD92F-74C0-43F2-8BA3-5200D470D7BE}" type="slidenum">
              <a:rPr lang="zh-CN" altLang="en-US">
                <a:solidFill>
                  <a:srgbClr val="000000"/>
                </a:solidFill>
                <a:latin typeface="Arial" charset="0"/>
              </a:rPr>
              <a:pPr/>
              <a:t>5</a:t>
            </a:fld>
            <a:endParaRPr lang="zh-CN" altLang="en-US">
              <a:solidFill>
                <a:srgbClr val="000000"/>
              </a:solidFill>
              <a:latin typeface="Arial" charset="0"/>
            </a:endParaRPr>
          </a:p>
        </p:txBody>
      </p:sp>
    </p:spTree>
    <p:extLst>
      <p:ext uri="{BB962C8B-B14F-4D97-AF65-F5344CB8AC3E}">
        <p14:creationId xmlns:p14="http://schemas.microsoft.com/office/powerpoint/2010/main" val="7810832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B89CA55F-E51D-44CC-A762-95F2CA7C93E6}" type="slidenum">
              <a:rPr lang="zh-CN" altLang="en-US">
                <a:solidFill>
                  <a:srgbClr val="000000"/>
                </a:solidFill>
                <a:latin typeface="Arial" charset="0"/>
              </a:rPr>
              <a:pPr/>
              <a:t>41</a:t>
            </a:fld>
            <a:endParaRPr lang="zh-CN" altLang="en-US">
              <a:solidFill>
                <a:srgbClr val="000000"/>
              </a:solidFill>
              <a:latin typeface="Arial" charset="0"/>
            </a:endParaRPr>
          </a:p>
        </p:txBody>
      </p:sp>
    </p:spTree>
    <p:extLst>
      <p:ext uri="{BB962C8B-B14F-4D97-AF65-F5344CB8AC3E}">
        <p14:creationId xmlns:p14="http://schemas.microsoft.com/office/powerpoint/2010/main" val="3512145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FE0284BD-3CD5-40B7-8FEC-2EB5F9351D93}" type="slidenum">
              <a:rPr lang="zh-CN" altLang="en-US">
                <a:solidFill>
                  <a:srgbClr val="000000"/>
                </a:solidFill>
                <a:latin typeface="Arial" charset="0"/>
              </a:rPr>
              <a:pPr/>
              <a:t>42</a:t>
            </a:fld>
            <a:endParaRPr lang="zh-CN" altLang="en-US">
              <a:solidFill>
                <a:srgbClr val="000000"/>
              </a:solidFill>
              <a:latin typeface="Arial" charset="0"/>
            </a:endParaRPr>
          </a:p>
        </p:txBody>
      </p:sp>
    </p:spTree>
    <p:extLst>
      <p:ext uri="{BB962C8B-B14F-4D97-AF65-F5344CB8AC3E}">
        <p14:creationId xmlns:p14="http://schemas.microsoft.com/office/powerpoint/2010/main" val="523796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17403DEC-17F1-4845-98E5-DF99E6C543FD}" type="slidenum">
              <a:rPr lang="zh-CN" altLang="en-US">
                <a:solidFill>
                  <a:srgbClr val="000000"/>
                </a:solidFill>
                <a:latin typeface="Arial" charset="0"/>
              </a:rPr>
              <a:pPr/>
              <a:t>43</a:t>
            </a:fld>
            <a:endParaRPr lang="zh-CN" altLang="en-US">
              <a:solidFill>
                <a:srgbClr val="000000"/>
              </a:solidFill>
              <a:latin typeface="Arial" charset="0"/>
            </a:endParaRPr>
          </a:p>
        </p:txBody>
      </p:sp>
    </p:spTree>
    <p:extLst>
      <p:ext uri="{BB962C8B-B14F-4D97-AF65-F5344CB8AC3E}">
        <p14:creationId xmlns:p14="http://schemas.microsoft.com/office/powerpoint/2010/main" val="2556741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B7A36AF0-5ED7-4050-BAE7-A93D9E44C8AC}" type="slidenum">
              <a:rPr lang="zh-CN" altLang="en-US">
                <a:solidFill>
                  <a:srgbClr val="000000"/>
                </a:solidFill>
                <a:latin typeface="Arial" charset="0"/>
              </a:rPr>
              <a:pPr/>
              <a:t>44</a:t>
            </a:fld>
            <a:endParaRPr lang="zh-CN" altLang="en-US">
              <a:solidFill>
                <a:srgbClr val="000000"/>
              </a:solidFill>
              <a:latin typeface="Arial" charset="0"/>
            </a:endParaRPr>
          </a:p>
        </p:txBody>
      </p:sp>
    </p:spTree>
    <p:extLst>
      <p:ext uri="{BB962C8B-B14F-4D97-AF65-F5344CB8AC3E}">
        <p14:creationId xmlns:p14="http://schemas.microsoft.com/office/powerpoint/2010/main" val="227638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E673B991-03EF-45D9-9747-2E04CF688E01}" type="slidenum">
              <a:rPr lang="zh-CN" altLang="en-US">
                <a:solidFill>
                  <a:srgbClr val="000000"/>
                </a:solidFill>
                <a:latin typeface="Arial" charset="0"/>
              </a:rPr>
              <a:pPr/>
              <a:t>45</a:t>
            </a:fld>
            <a:endParaRPr lang="zh-CN" altLang="en-US">
              <a:solidFill>
                <a:srgbClr val="000000"/>
              </a:solidFill>
              <a:latin typeface="Arial" charset="0"/>
            </a:endParaRPr>
          </a:p>
        </p:txBody>
      </p:sp>
    </p:spTree>
    <p:extLst>
      <p:ext uri="{BB962C8B-B14F-4D97-AF65-F5344CB8AC3E}">
        <p14:creationId xmlns:p14="http://schemas.microsoft.com/office/powerpoint/2010/main" val="202432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F063343E-30DB-4274-AEF7-F6C67FCF9175}" type="slidenum">
              <a:rPr lang="zh-CN" altLang="en-US">
                <a:solidFill>
                  <a:srgbClr val="000000"/>
                </a:solidFill>
                <a:latin typeface="Arial" charset="0"/>
              </a:rPr>
              <a:pPr/>
              <a:t>46</a:t>
            </a:fld>
            <a:endParaRPr lang="zh-CN" altLang="en-US">
              <a:solidFill>
                <a:srgbClr val="000000"/>
              </a:solidFill>
              <a:latin typeface="Arial" charset="0"/>
            </a:endParaRPr>
          </a:p>
        </p:txBody>
      </p:sp>
    </p:spTree>
    <p:extLst>
      <p:ext uri="{BB962C8B-B14F-4D97-AF65-F5344CB8AC3E}">
        <p14:creationId xmlns:p14="http://schemas.microsoft.com/office/powerpoint/2010/main" val="31578814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F4253C5A-D9C8-4B0D-95CA-4E7C46E7D228}" type="slidenum">
              <a:rPr lang="zh-CN" altLang="en-US">
                <a:solidFill>
                  <a:srgbClr val="000000"/>
                </a:solidFill>
                <a:latin typeface="Arial" charset="0"/>
              </a:rPr>
              <a:pPr/>
              <a:t>47</a:t>
            </a:fld>
            <a:endParaRPr lang="zh-CN" altLang="en-US">
              <a:solidFill>
                <a:srgbClr val="000000"/>
              </a:solidFill>
              <a:latin typeface="Arial" charset="0"/>
            </a:endParaRPr>
          </a:p>
        </p:txBody>
      </p:sp>
    </p:spTree>
    <p:extLst>
      <p:ext uri="{BB962C8B-B14F-4D97-AF65-F5344CB8AC3E}">
        <p14:creationId xmlns:p14="http://schemas.microsoft.com/office/powerpoint/2010/main" val="811149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spcBef>
                <a:spcPts val="0"/>
              </a:spcBef>
              <a:spcAft>
                <a:spcPts val="0"/>
              </a:spcAft>
              <a:defRPr/>
            </a:pPr>
            <a:r>
              <a:rPr lang="zh-CN" altLang="en-US" b="1" dirty="0" smtClean="0">
                <a:solidFill>
                  <a:schemeClr val="accent1">
                    <a:lumMod val="75000"/>
                  </a:schemeClr>
                </a:solidFill>
              </a:rPr>
              <a:t>上图中，没有人打电话时电话处于闲置状态；有人拿起听筒则进入拨号音状态，到达这个状态后，电话的行为是响起拨号音并计时；这时如果拿起听筒的人改变主意不想打了，他把听筒放下</a:t>
            </a:r>
            <a:r>
              <a:rPr lang="en-US" altLang="zh-CN" b="1" dirty="0" smtClean="0">
                <a:solidFill>
                  <a:schemeClr val="accent1">
                    <a:lumMod val="75000"/>
                  </a:schemeClr>
                </a:solidFill>
              </a:rPr>
              <a:t>(</a:t>
            </a:r>
            <a:r>
              <a:rPr lang="zh-CN" altLang="en-US" b="1" dirty="0" smtClean="0">
                <a:solidFill>
                  <a:schemeClr val="accent1">
                    <a:lumMod val="75000"/>
                  </a:schemeClr>
                </a:solidFill>
              </a:rPr>
              <a:t>挂断</a:t>
            </a:r>
            <a:r>
              <a:rPr lang="en-US" altLang="zh-CN" b="1" dirty="0" smtClean="0">
                <a:solidFill>
                  <a:schemeClr val="accent1">
                    <a:lumMod val="75000"/>
                  </a:schemeClr>
                </a:solidFill>
              </a:rPr>
              <a:t>)</a:t>
            </a:r>
            <a:r>
              <a:rPr lang="zh-CN" altLang="en-US" b="1" dirty="0" smtClean="0">
                <a:solidFill>
                  <a:schemeClr val="accent1">
                    <a:lumMod val="75000"/>
                  </a:schemeClr>
                </a:solidFill>
              </a:rPr>
              <a:t>，电话重又回到闲置状态；如果拿起听筒很长时间不拨号</a:t>
            </a:r>
            <a:r>
              <a:rPr lang="en-US" altLang="zh-CN" b="1" dirty="0" smtClean="0">
                <a:solidFill>
                  <a:schemeClr val="accent1">
                    <a:lumMod val="75000"/>
                  </a:schemeClr>
                </a:solidFill>
              </a:rPr>
              <a:t>(</a:t>
            </a:r>
            <a:r>
              <a:rPr lang="zh-CN" altLang="en-US" b="1" dirty="0" smtClean="0">
                <a:solidFill>
                  <a:schemeClr val="accent1">
                    <a:lumMod val="75000"/>
                  </a:schemeClr>
                </a:solidFill>
              </a:rPr>
              <a:t>超时</a:t>
            </a:r>
            <a:r>
              <a:rPr lang="en-US" altLang="zh-CN" b="1" dirty="0" smtClean="0">
                <a:solidFill>
                  <a:schemeClr val="accent1">
                    <a:lumMod val="75000"/>
                  </a:schemeClr>
                </a:solidFill>
              </a:rPr>
              <a:t>)</a:t>
            </a:r>
            <a:r>
              <a:rPr lang="zh-CN" altLang="en-US" b="1" dirty="0" smtClean="0">
                <a:solidFill>
                  <a:schemeClr val="accent1">
                    <a:lumMod val="75000"/>
                  </a:schemeClr>
                </a:solidFill>
              </a:rPr>
              <a:t>，则进入超时状态</a:t>
            </a:r>
            <a:r>
              <a:rPr lang="en-US" altLang="zh-CN" b="1" dirty="0" smtClean="0">
                <a:solidFill>
                  <a:schemeClr val="accent1">
                    <a:lumMod val="75000"/>
                  </a:schemeClr>
                </a:solidFill>
              </a:rPr>
              <a:t>……</a:t>
            </a:r>
            <a:endParaRPr lang="zh-CN" altLang="en-US" b="1" dirty="0" smtClean="0">
              <a:solidFill>
                <a:schemeClr val="accent1">
                  <a:lumMod val="75000"/>
                </a:schemeClr>
              </a:solidFill>
            </a:endParaRPr>
          </a:p>
          <a:p>
            <a:pPr fontAlgn="auto">
              <a:spcBef>
                <a:spcPts val="0"/>
              </a:spcBef>
              <a:spcAft>
                <a:spcPts val="0"/>
              </a:spcAft>
              <a:defRPr/>
            </a:pPr>
            <a:endParaRPr lang="zh-CN" altLang="en-US" dirty="0" smtClean="0"/>
          </a:p>
          <a:p>
            <a:pPr fontAlgn="auto">
              <a:spcBef>
                <a:spcPts val="0"/>
              </a:spcBef>
              <a:spcAft>
                <a:spcPts val="0"/>
              </a:spcAft>
              <a:defRPr/>
            </a:pPr>
            <a:endParaRPr lang="zh-CN" altLang="en-US" dirty="0" smtClean="0"/>
          </a:p>
        </p:txBody>
      </p:sp>
      <p:sp>
        <p:nvSpPr>
          <p:cNvPr id="103428" name="灯片编号占位符 3"/>
          <p:cNvSpPr>
            <a:spLocks noGrp="1"/>
          </p:cNvSpPr>
          <p:nvPr>
            <p:ph type="sldNum" sz="quarter" idx="5"/>
          </p:nvPr>
        </p:nvSpPr>
        <p:spPr bwMode="auto">
          <a:noFill/>
          <a:ln>
            <a:miter lim="800000"/>
            <a:headEnd/>
            <a:tailEnd/>
          </a:ln>
        </p:spPr>
        <p:txBody>
          <a:bodyPr/>
          <a:lstStyle/>
          <a:p>
            <a:fld id="{C710A212-859B-49CD-9F98-C31EBD516BCA}" type="slidenum">
              <a:rPr lang="zh-CN" altLang="en-US">
                <a:solidFill>
                  <a:srgbClr val="000000"/>
                </a:solidFill>
                <a:latin typeface="Arial" charset="0"/>
              </a:rPr>
              <a:pPr/>
              <a:t>48</a:t>
            </a:fld>
            <a:endParaRPr lang="zh-CN" altLang="en-US">
              <a:solidFill>
                <a:srgbClr val="000000"/>
              </a:solidFill>
              <a:latin typeface="Arial" charset="0"/>
            </a:endParaRPr>
          </a:p>
        </p:txBody>
      </p:sp>
    </p:spTree>
    <p:extLst>
      <p:ext uri="{BB962C8B-B14F-4D97-AF65-F5344CB8AC3E}">
        <p14:creationId xmlns:p14="http://schemas.microsoft.com/office/powerpoint/2010/main" val="2484788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33181154-0EBC-4BE1-AD7A-3F0FE89A3C2D}" type="slidenum">
              <a:rPr lang="zh-CN" altLang="en-US">
                <a:solidFill>
                  <a:srgbClr val="000000"/>
                </a:solidFill>
                <a:latin typeface="Arial" charset="0"/>
              </a:rPr>
              <a:pPr/>
              <a:t>49</a:t>
            </a:fld>
            <a:endParaRPr lang="zh-CN" altLang="en-US">
              <a:solidFill>
                <a:srgbClr val="000000"/>
              </a:solidFill>
              <a:latin typeface="Arial" charset="0"/>
            </a:endParaRPr>
          </a:p>
        </p:txBody>
      </p:sp>
    </p:spTree>
    <p:extLst>
      <p:ext uri="{BB962C8B-B14F-4D97-AF65-F5344CB8AC3E}">
        <p14:creationId xmlns:p14="http://schemas.microsoft.com/office/powerpoint/2010/main" val="2065687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8AC4D698-5DC0-48AD-99AE-6F8132C1CEBA}" type="slidenum">
              <a:rPr lang="zh-CN" altLang="en-US">
                <a:solidFill>
                  <a:srgbClr val="000000"/>
                </a:solidFill>
                <a:latin typeface="Arial" charset="0"/>
              </a:rPr>
              <a:pPr/>
              <a:t>50</a:t>
            </a:fld>
            <a:endParaRPr lang="zh-CN" altLang="en-US">
              <a:solidFill>
                <a:srgbClr val="000000"/>
              </a:solidFill>
              <a:latin typeface="Arial" charset="0"/>
            </a:endParaRPr>
          </a:p>
        </p:txBody>
      </p:sp>
    </p:spTree>
    <p:extLst>
      <p:ext uri="{BB962C8B-B14F-4D97-AF65-F5344CB8AC3E}">
        <p14:creationId xmlns:p14="http://schemas.microsoft.com/office/powerpoint/2010/main" val="4289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18EF1AEF-87DC-4EA2-A1C1-882F1E989DF4}" type="slidenum">
              <a:rPr lang="zh-CN" altLang="en-US">
                <a:solidFill>
                  <a:srgbClr val="000000"/>
                </a:solidFill>
                <a:latin typeface="Arial" charset="0"/>
              </a:rPr>
              <a:pPr/>
              <a:t>6</a:t>
            </a:fld>
            <a:endParaRPr lang="zh-CN" altLang="en-US">
              <a:solidFill>
                <a:srgbClr val="000000"/>
              </a:solidFill>
              <a:latin typeface="Arial" charset="0"/>
            </a:endParaRPr>
          </a:p>
        </p:txBody>
      </p:sp>
    </p:spTree>
    <p:extLst>
      <p:ext uri="{BB962C8B-B14F-4D97-AF65-F5344CB8AC3E}">
        <p14:creationId xmlns:p14="http://schemas.microsoft.com/office/powerpoint/2010/main" val="1283909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0F64DF66-144B-49D8-ADF4-78E871640F66}" type="slidenum">
              <a:rPr lang="zh-CN" altLang="en-US">
                <a:solidFill>
                  <a:srgbClr val="000000"/>
                </a:solidFill>
                <a:latin typeface="Arial" charset="0"/>
              </a:rPr>
              <a:pPr/>
              <a:t>51</a:t>
            </a:fld>
            <a:endParaRPr lang="zh-CN" altLang="en-US">
              <a:solidFill>
                <a:srgbClr val="000000"/>
              </a:solidFill>
              <a:latin typeface="Arial" charset="0"/>
            </a:endParaRPr>
          </a:p>
        </p:txBody>
      </p:sp>
    </p:spTree>
    <p:extLst>
      <p:ext uri="{BB962C8B-B14F-4D97-AF65-F5344CB8AC3E}">
        <p14:creationId xmlns:p14="http://schemas.microsoft.com/office/powerpoint/2010/main" val="214375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7A16FEE6-8166-43DD-8257-89C900B38EE8}" type="slidenum">
              <a:rPr lang="zh-CN" altLang="en-US">
                <a:solidFill>
                  <a:srgbClr val="000000"/>
                </a:solidFill>
                <a:latin typeface="Arial" charset="0"/>
              </a:rPr>
              <a:pPr/>
              <a:t>52</a:t>
            </a:fld>
            <a:endParaRPr lang="zh-CN" altLang="en-US">
              <a:solidFill>
                <a:srgbClr val="000000"/>
              </a:solidFill>
              <a:latin typeface="Arial" charset="0"/>
            </a:endParaRPr>
          </a:p>
        </p:txBody>
      </p:sp>
    </p:spTree>
    <p:extLst>
      <p:ext uri="{BB962C8B-B14F-4D97-AF65-F5344CB8AC3E}">
        <p14:creationId xmlns:p14="http://schemas.microsoft.com/office/powerpoint/2010/main" val="23224045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B1E978F3-66DF-430E-A5FC-3AD8574D69A4}" type="slidenum">
              <a:rPr lang="zh-CN" altLang="en-US">
                <a:solidFill>
                  <a:srgbClr val="000000"/>
                </a:solidFill>
                <a:latin typeface="Arial" charset="0"/>
              </a:rPr>
              <a:pPr/>
              <a:t>53</a:t>
            </a:fld>
            <a:endParaRPr lang="zh-CN" altLang="en-US">
              <a:solidFill>
                <a:srgbClr val="000000"/>
              </a:solidFill>
              <a:latin typeface="Arial" charset="0"/>
            </a:endParaRPr>
          </a:p>
        </p:txBody>
      </p:sp>
    </p:spTree>
    <p:extLst>
      <p:ext uri="{BB962C8B-B14F-4D97-AF65-F5344CB8AC3E}">
        <p14:creationId xmlns:p14="http://schemas.microsoft.com/office/powerpoint/2010/main" val="3694141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dirty="0" smtClean="0"/>
              <a:t>图是用</a:t>
            </a:r>
            <a:r>
              <a:rPr lang="en-US" altLang="zh-CN" dirty="0" err="1" smtClean="0"/>
              <a:t>Warnier</a:t>
            </a:r>
            <a:r>
              <a:rPr lang="zh-CN" altLang="zh-CN" dirty="0" smtClean="0"/>
              <a:t>图描绘一类软件产品的例子，它说明了这种图形工具的用法。图中花括号用来区分数据结构的层次，在一个花括号内的所有名字都属于同一类信息；异或符号</a:t>
            </a:r>
            <a:r>
              <a:rPr lang="en-US" altLang="zh-CN" dirty="0" smtClean="0"/>
              <a:t>(</a:t>
            </a:r>
            <a:r>
              <a:rPr lang="zh-CN" altLang="zh-CN" dirty="0" smtClean="0"/>
              <a:t></a:t>
            </a:r>
            <a:r>
              <a:rPr lang="en-US" altLang="zh-CN" dirty="0" smtClean="0"/>
              <a:t>)</a:t>
            </a:r>
            <a:r>
              <a:rPr lang="zh-CN" altLang="zh-CN" dirty="0" smtClean="0"/>
              <a:t>表明一类信息或一个数据元素在一定条件下才出现，而且在这个符号上、下方的两个名字所代表的数据只能出现一个；在一个名字下面</a:t>
            </a:r>
            <a:r>
              <a:rPr lang="en-US" altLang="zh-CN" dirty="0" smtClean="0"/>
              <a:t>(</a:t>
            </a:r>
            <a:r>
              <a:rPr lang="zh-CN" altLang="zh-CN" dirty="0" smtClean="0"/>
              <a:t>或右边</a:t>
            </a:r>
            <a:r>
              <a:rPr lang="en-US" altLang="zh-CN" dirty="0" smtClean="0"/>
              <a:t>)</a:t>
            </a:r>
            <a:r>
              <a:rPr lang="zh-CN" altLang="zh-CN" dirty="0" smtClean="0"/>
              <a:t>的圆括号中的数字指明了这个名字代表的信息类</a:t>
            </a:r>
            <a:r>
              <a:rPr lang="en-US" altLang="zh-CN" dirty="0" smtClean="0"/>
              <a:t>(</a:t>
            </a:r>
            <a:r>
              <a:rPr lang="zh-CN" altLang="zh-CN" dirty="0" smtClean="0"/>
              <a:t>或元素</a:t>
            </a:r>
            <a:r>
              <a:rPr lang="en-US" altLang="zh-CN" dirty="0" smtClean="0"/>
              <a:t>)</a:t>
            </a:r>
            <a:r>
              <a:rPr lang="zh-CN" altLang="zh-CN" dirty="0" smtClean="0"/>
              <a:t>在这个数据结构中重复出现的次数。软件产品系统软件操作系统</a:t>
            </a:r>
            <a:r>
              <a:rPr lang="en-US" altLang="zh-CN" dirty="0" smtClean="0"/>
              <a:t>(P1)</a:t>
            </a:r>
            <a:r>
              <a:rPr lang="zh-CN" altLang="zh-CN" dirty="0" smtClean="0"/>
              <a:t>编译程序</a:t>
            </a:r>
            <a:r>
              <a:rPr lang="en-US" altLang="zh-CN" dirty="0" smtClean="0"/>
              <a:t>(P2)</a:t>
            </a:r>
            <a:r>
              <a:rPr lang="zh-CN" altLang="zh-CN" dirty="0" smtClean="0"/>
              <a:t>软件工具编辑程序</a:t>
            </a:r>
            <a:r>
              <a:rPr lang="en-US" altLang="zh-CN" dirty="0" smtClean="0"/>
              <a:t>(P3)</a:t>
            </a:r>
            <a:r>
              <a:rPr lang="zh-CN" altLang="zh-CN" dirty="0" smtClean="0"/>
              <a:t>测试驱动程序</a:t>
            </a:r>
            <a:r>
              <a:rPr lang="en-US" altLang="zh-CN" dirty="0" smtClean="0"/>
              <a:t>(P4)</a:t>
            </a:r>
            <a:r>
              <a:rPr lang="zh-CN" altLang="zh-CN" dirty="0" smtClean="0"/>
              <a:t>设计辅助工具</a:t>
            </a:r>
            <a:r>
              <a:rPr lang="en-US" altLang="zh-CN" dirty="0" smtClean="0"/>
              <a:t>(P5)</a:t>
            </a:r>
            <a:r>
              <a:rPr lang="zh-CN" altLang="zh-CN" dirty="0" smtClean="0"/>
              <a:t>应用软件图</a:t>
            </a:r>
            <a:r>
              <a:rPr lang="en-US" altLang="zh-CN" dirty="0" smtClean="0"/>
              <a:t>3.6Warnier</a:t>
            </a:r>
            <a:r>
              <a:rPr lang="zh-CN" altLang="zh-CN" dirty="0" smtClean="0"/>
              <a:t>图的一个例子根据上述符号约定，图</a:t>
            </a:r>
            <a:r>
              <a:rPr lang="en-US" altLang="zh-CN" dirty="0" smtClean="0"/>
              <a:t>3.6</a:t>
            </a:r>
            <a:r>
              <a:rPr lang="zh-CN" altLang="zh-CN" dirty="0" smtClean="0"/>
              <a:t>中的</a:t>
            </a:r>
            <a:r>
              <a:rPr lang="en-US" altLang="zh-CN" dirty="0" err="1" smtClean="0"/>
              <a:t>Warnier</a:t>
            </a:r>
            <a:r>
              <a:rPr lang="zh-CN" altLang="zh-CN" dirty="0" smtClean="0"/>
              <a:t>图表示一种软件产品要么是系统软件要么是应用软件。系统软件中有</a:t>
            </a:r>
            <a:r>
              <a:rPr lang="en-US" altLang="zh-CN" dirty="0" smtClean="0"/>
              <a:t>P1</a:t>
            </a:r>
            <a:r>
              <a:rPr lang="zh-CN" altLang="zh-CN" dirty="0" smtClean="0"/>
              <a:t>种操作系统，</a:t>
            </a:r>
            <a:r>
              <a:rPr lang="en-US" altLang="zh-CN" dirty="0" smtClean="0"/>
              <a:t>P2</a:t>
            </a:r>
            <a:r>
              <a:rPr lang="zh-CN" altLang="zh-CN" dirty="0" smtClean="0"/>
              <a:t>种编译程序，此外还有软件工具。软件工具是系统软件的一种，它又可以进一步细分为编辑程序、测试驱动程序和设计辅助工具，图中标出了每种软件工具的数量。</a:t>
            </a:r>
            <a:endParaRPr lang="zh-CN" altLang="en-US" dirty="0" smtClean="0"/>
          </a:p>
        </p:txBody>
      </p:sp>
      <p:sp>
        <p:nvSpPr>
          <p:cNvPr id="115716" name="灯片编号占位符 3"/>
          <p:cNvSpPr>
            <a:spLocks noGrp="1"/>
          </p:cNvSpPr>
          <p:nvPr>
            <p:ph type="sldNum" sz="quarter" idx="5"/>
          </p:nvPr>
        </p:nvSpPr>
        <p:spPr bwMode="auto">
          <a:noFill/>
          <a:ln>
            <a:miter lim="800000"/>
            <a:headEnd/>
            <a:tailEnd/>
          </a:ln>
        </p:spPr>
        <p:txBody>
          <a:bodyPr/>
          <a:lstStyle/>
          <a:p>
            <a:fld id="{52470E06-4D01-434E-B6EA-4DE238ECC439}" type="slidenum">
              <a:rPr lang="zh-CN" altLang="en-US">
                <a:solidFill>
                  <a:srgbClr val="000000"/>
                </a:solidFill>
                <a:latin typeface="Arial" charset="0"/>
              </a:rPr>
              <a:pPr/>
              <a:t>54</a:t>
            </a:fld>
            <a:endParaRPr lang="zh-CN" altLang="en-US">
              <a:solidFill>
                <a:srgbClr val="000000"/>
              </a:solidFill>
              <a:latin typeface="Arial" charset="0"/>
            </a:endParaRPr>
          </a:p>
        </p:txBody>
      </p:sp>
    </p:spTree>
    <p:extLst>
      <p:ext uri="{BB962C8B-B14F-4D97-AF65-F5344CB8AC3E}">
        <p14:creationId xmlns:p14="http://schemas.microsoft.com/office/powerpoint/2010/main" val="2903197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9301D21E-4FDE-4013-99C3-C2B8E7605A60}" type="slidenum">
              <a:rPr lang="zh-CN" altLang="en-US">
                <a:solidFill>
                  <a:srgbClr val="000000"/>
                </a:solidFill>
                <a:latin typeface="Arial" charset="0"/>
              </a:rPr>
              <a:pPr/>
              <a:t>55</a:t>
            </a:fld>
            <a:endParaRPr lang="zh-CN" altLang="en-US">
              <a:solidFill>
                <a:srgbClr val="000000"/>
              </a:solidFill>
              <a:latin typeface="Arial" charset="0"/>
            </a:endParaRPr>
          </a:p>
        </p:txBody>
      </p:sp>
    </p:spTree>
    <p:extLst>
      <p:ext uri="{BB962C8B-B14F-4D97-AF65-F5344CB8AC3E}">
        <p14:creationId xmlns:p14="http://schemas.microsoft.com/office/powerpoint/2010/main" val="1620526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84CC50BD-634B-4B52-8DB7-35C1ACD35BA0}" type="slidenum">
              <a:rPr lang="zh-CN" altLang="en-US">
                <a:solidFill>
                  <a:srgbClr val="000000"/>
                </a:solidFill>
                <a:latin typeface="Arial" charset="0"/>
              </a:rPr>
              <a:pPr/>
              <a:t>56</a:t>
            </a:fld>
            <a:endParaRPr lang="zh-CN" altLang="en-US">
              <a:solidFill>
                <a:srgbClr val="000000"/>
              </a:solidFill>
              <a:latin typeface="Arial" charset="0"/>
            </a:endParaRPr>
          </a:p>
        </p:txBody>
      </p:sp>
    </p:spTree>
    <p:extLst>
      <p:ext uri="{BB962C8B-B14F-4D97-AF65-F5344CB8AC3E}">
        <p14:creationId xmlns:p14="http://schemas.microsoft.com/office/powerpoint/2010/main" val="21521474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改进的</a:t>
            </a:r>
            <a:r>
              <a:rPr lang="en-US" altLang="zh-CN" smtClean="0"/>
              <a:t>IPO</a:t>
            </a:r>
            <a:r>
              <a:rPr lang="zh-CN" altLang="zh-CN" smtClean="0"/>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smtClean="0"/>
              <a:t>IPO</a:t>
            </a:r>
            <a:r>
              <a:rPr lang="zh-CN" altLang="zh-CN" smtClean="0"/>
              <a:t>图简略地描述系统的主要算法</a:t>
            </a:r>
            <a:r>
              <a:rPr lang="en-US" altLang="zh-CN" smtClean="0"/>
              <a:t>(</a:t>
            </a:r>
            <a:r>
              <a:rPr lang="zh-CN" altLang="zh-CN" smtClean="0"/>
              <a:t>即数据流图中各个处理的基本算法</a:t>
            </a:r>
            <a:r>
              <a:rPr lang="en-US" altLang="zh-CN" smtClean="0"/>
              <a:t>)</a:t>
            </a:r>
            <a:r>
              <a:rPr lang="zh-CN" altLang="zh-CN" smtClean="0"/>
              <a:t>。当然，在需求分析阶段，</a:t>
            </a:r>
            <a:r>
              <a:rPr lang="en-US" altLang="zh-CN" smtClean="0"/>
              <a:t>IPO</a:t>
            </a:r>
            <a:r>
              <a:rPr lang="zh-CN" altLang="zh-CN" smtClean="0"/>
              <a:t>图中的许多附加信息暂时还不具备，但是在软件设计阶段可以进一步补充修正这些图，作为设计阶段的文档。这正是在需求分析阶段用</a:t>
            </a:r>
            <a:r>
              <a:rPr lang="en-US" altLang="zh-CN" smtClean="0"/>
              <a:t>IPO</a:t>
            </a:r>
            <a:r>
              <a:rPr lang="zh-CN" altLang="zh-CN" smtClean="0"/>
              <a:t>图作为描述算法的工具的重要优点。</a:t>
            </a: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36E94733-C97F-42C2-9D6B-22B26C43D01D}" type="slidenum">
              <a:rPr lang="zh-CN" altLang="en-US">
                <a:solidFill>
                  <a:srgbClr val="000000"/>
                </a:solidFill>
                <a:latin typeface="Arial" charset="0"/>
              </a:rPr>
              <a:pPr/>
              <a:t>57</a:t>
            </a:fld>
            <a:endParaRPr lang="zh-CN" altLang="en-US">
              <a:solidFill>
                <a:srgbClr val="000000"/>
              </a:solidFill>
              <a:latin typeface="Arial" charset="0"/>
            </a:endParaRPr>
          </a:p>
        </p:txBody>
      </p:sp>
    </p:spTree>
    <p:extLst>
      <p:ext uri="{BB962C8B-B14F-4D97-AF65-F5344CB8AC3E}">
        <p14:creationId xmlns:p14="http://schemas.microsoft.com/office/powerpoint/2010/main" val="32393417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2F6CF8E1-6922-4BE3-8879-F93F0004682E}" type="slidenum">
              <a:rPr lang="zh-CN" altLang="en-US">
                <a:solidFill>
                  <a:srgbClr val="000000"/>
                </a:solidFill>
                <a:latin typeface="Arial" charset="0"/>
              </a:rPr>
              <a:pPr/>
              <a:t>58</a:t>
            </a:fld>
            <a:endParaRPr lang="zh-CN" altLang="en-US">
              <a:solidFill>
                <a:srgbClr val="000000"/>
              </a:solidFill>
              <a:latin typeface="Arial" charset="0"/>
            </a:endParaRPr>
          </a:p>
        </p:txBody>
      </p:sp>
    </p:spTree>
    <p:extLst>
      <p:ext uri="{BB962C8B-B14F-4D97-AF65-F5344CB8AC3E}">
        <p14:creationId xmlns:p14="http://schemas.microsoft.com/office/powerpoint/2010/main" val="13655069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E87565B0-D6F6-4D84-8693-1373CA4E5315}" type="slidenum">
              <a:rPr lang="zh-CN" altLang="en-US">
                <a:solidFill>
                  <a:srgbClr val="000000"/>
                </a:solidFill>
                <a:latin typeface="Arial" charset="0"/>
              </a:rPr>
              <a:pPr/>
              <a:t>59</a:t>
            </a:fld>
            <a:endParaRPr lang="zh-CN" altLang="en-US">
              <a:solidFill>
                <a:srgbClr val="000000"/>
              </a:solidFill>
              <a:latin typeface="Arial" charset="0"/>
            </a:endParaRPr>
          </a:p>
        </p:txBody>
      </p:sp>
    </p:spTree>
    <p:extLst>
      <p:ext uri="{BB962C8B-B14F-4D97-AF65-F5344CB8AC3E}">
        <p14:creationId xmlns:p14="http://schemas.microsoft.com/office/powerpoint/2010/main" val="30255078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需求分析阶段的工作结果是开发软件系统的重要基础，大量统计数字表明，软件系统中</a:t>
            </a:r>
            <a:r>
              <a:rPr lang="en-US" altLang="zh-CN" smtClean="0"/>
              <a:t>15%</a:t>
            </a:r>
            <a:r>
              <a:rPr lang="zh-CN" altLang="en-US" smtClean="0"/>
              <a:t>的错误起源于错误的需求。为了提高软件质量，确保软件开发成功，降低软件开发成本，一旦对目标系统提出一组要求之后，必须严格验证这些需求的正确性。</a:t>
            </a:r>
            <a:endParaRPr lang="en-US" altLang="zh-CN" smtClean="0"/>
          </a:p>
          <a:p>
            <a:pPr>
              <a:spcBef>
                <a:spcPct val="0"/>
              </a:spcBef>
            </a:pPr>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2070B187-63D5-4472-84AB-4924AEA3425A}" type="slidenum">
              <a:rPr lang="zh-CN" altLang="en-US">
                <a:solidFill>
                  <a:srgbClr val="000000"/>
                </a:solidFill>
                <a:latin typeface="Arial" charset="0"/>
              </a:rPr>
              <a:pPr/>
              <a:t>60</a:t>
            </a:fld>
            <a:endParaRPr lang="zh-CN" altLang="en-US">
              <a:solidFill>
                <a:srgbClr val="000000"/>
              </a:solidFill>
              <a:latin typeface="Arial" charset="0"/>
            </a:endParaRPr>
          </a:p>
        </p:txBody>
      </p:sp>
    </p:spTree>
    <p:extLst>
      <p:ext uri="{BB962C8B-B14F-4D97-AF65-F5344CB8AC3E}">
        <p14:creationId xmlns:p14="http://schemas.microsoft.com/office/powerpoint/2010/main" val="332142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AD7E738E-A721-4652-AB7F-6C05379F3219}" type="slidenum">
              <a:rPr lang="zh-CN" altLang="en-US">
                <a:solidFill>
                  <a:srgbClr val="000000"/>
                </a:solidFill>
                <a:latin typeface="Arial" charset="0"/>
              </a:rPr>
              <a:pPr/>
              <a:t>7</a:t>
            </a:fld>
            <a:endParaRPr lang="zh-CN" altLang="en-US">
              <a:solidFill>
                <a:srgbClr val="000000"/>
              </a:solidFill>
              <a:latin typeface="Arial" charset="0"/>
            </a:endParaRPr>
          </a:p>
        </p:txBody>
      </p:sp>
    </p:spTree>
    <p:extLst>
      <p:ext uri="{BB962C8B-B14F-4D97-AF65-F5344CB8AC3E}">
        <p14:creationId xmlns:p14="http://schemas.microsoft.com/office/powerpoint/2010/main" val="9763246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headEnd/>
            <a:tailEnd/>
          </a:ln>
        </p:spPr>
        <p:txBody>
          <a:bodyPr/>
          <a:lstStyle/>
          <a:p>
            <a:fld id="{B5D91282-1D7C-4F6B-82CC-5D7418272914}" type="slidenum">
              <a:rPr lang="zh-CN" altLang="en-US">
                <a:solidFill>
                  <a:srgbClr val="000000"/>
                </a:solidFill>
                <a:latin typeface="Arial" charset="0"/>
              </a:rPr>
              <a:pPr/>
              <a:t>61</a:t>
            </a:fld>
            <a:endParaRPr lang="zh-CN" altLang="en-US">
              <a:solidFill>
                <a:srgbClr val="000000"/>
              </a:solidFill>
              <a:latin typeface="Arial" charset="0"/>
            </a:endParaRPr>
          </a:p>
        </p:txBody>
      </p:sp>
    </p:spTree>
    <p:extLst>
      <p:ext uri="{BB962C8B-B14F-4D97-AF65-F5344CB8AC3E}">
        <p14:creationId xmlns:p14="http://schemas.microsoft.com/office/powerpoint/2010/main" val="40352344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2CB82358-FF8F-4E18-8583-D4FE8573EA6E}" type="slidenum">
              <a:rPr lang="zh-CN" altLang="en-US">
                <a:solidFill>
                  <a:srgbClr val="000000"/>
                </a:solidFill>
                <a:latin typeface="Arial" charset="0"/>
              </a:rPr>
              <a:pPr/>
              <a:t>62</a:t>
            </a:fld>
            <a:endParaRPr lang="zh-CN" altLang="en-US">
              <a:solidFill>
                <a:srgbClr val="000000"/>
              </a:solidFill>
              <a:latin typeface="Arial" charset="0"/>
            </a:endParaRPr>
          </a:p>
        </p:txBody>
      </p:sp>
    </p:spTree>
    <p:extLst>
      <p:ext uri="{BB962C8B-B14F-4D97-AF65-F5344CB8AC3E}">
        <p14:creationId xmlns:p14="http://schemas.microsoft.com/office/powerpoint/2010/main" val="8748018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3AD21947-64DF-496F-8029-24F37FE3D75A}" type="slidenum">
              <a:rPr lang="zh-CN" altLang="en-US">
                <a:solidFill>
                  <a:srgbClr val="000000"/>
                </a:solidFill>
                <a:latin typeface="Arial" charset="0"/>
              </a:rPr>
              <a:pPr/>
              <a:t>63</a:t>
            </a:fld>
            <a:endParaRPr lang="zh-CN" altLang="en-US">
              <a:solidFill>
                <a:srgbClr val="000000"/>
              </a:solidFill>
              <a:latin typeface="Arial" charset="0"/>
            </a:endParaRPr>
          </a:p>
        </p:txBody>
      </p:sp>
    </p:spTree>
    <p:extLst>
      <p:ext uri="{BB962C8B-B14F-4D97-AF65-F5344CB8AC3E}">
        <p14:creationId xmlns:p14="http://schemas.microsoft.com/office/powerpoint/2010/main" val="9015995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670EF7E0-F183-4588-8D89-74D8A4FE419F}" type="slidenum">
              <a:rPr lang="zh-CN" altLang="en-US">
                <a:solidFill>
                  <a:srgbClr val="000000"/>
                </a:solidFill>
                <a:latin typeface="Arial" charset="0"/>
              </a:rPr>
              <a:pPr/>
              <a:t>64</a:t>
            </a:fld>
            <a:endParaRPr lang="zh-CN" altLang="en-US">
              <a:solidFill>
                <a:srgbClr val="000000"/>
              </a:solidFill>
              <a:latin typeface="Arial" charset="0"/>
            </a:endParaRPr>
          </a:p>
        </p:txBody>
      </p:sp>
    </p:spTree>
    <p:extLst>
      <p:ext uri="{BB962C8B-B14F-4D97-AF65-F5344CB8AC3E}">
        <p14:creationId xmlns:p14="http://schemas.microsoft.com/office/powerpoint/2010/main" val="20120458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A946F9CE-BBA5-46DF-950D-513BEE2057B9}" type="slidenum">
              <a:rPr lang="zh-CN" altLang="en-US">
                <a:solidFill>
                  <a:srgbClr val="000000"/>
                </a:solidFill>
                <a:latin typeface="Arial" charset="0"/>
              </a:rPr>
              <a:pPr/>
              <a:t>65</a:t>
            </a:fld>
            <a:endParaRPr lang="zh-CN" altLang="en-US">
              <a:solidFill>
                <a:srgbClr val="000000"/>
              </a:solidFill>
              <a:latin typeface="Arial" charset="0"/>
            </a:endParaRPr>
          </a:p>
        </p:txBody>
      </p:sp>
    </p:spTree>
    <p:extLst>
      <p:ext uri="{BB962C8B-B14F-4D97-AF65-F5344CB8AC3E}">
        <p14:creationId xmlns:p14="http://schemas.microsoft.com/office/powerpoint/2010/main" val="31359945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84C2EBB7-880C-422B-8271-93FB87894AFB}" type="slidenum">
              <a:rPr lang="zh-CN" altLang="en-US">
                <a:solidFill>
                  <a:srgbClr val="000000"/>
                </a:solidFill>
                <a:latin typeface="Arial" charset="0"/>
              </a:rPr>
              <a:pPr/>
              <a:t>66</a:t>
            </a:fld>
            <a:endParaRPr lang="zh-CN" altLang="en-US">
              <a:solidFill>
                <a:srgbClr val="000000"/>
              </a:solidFill>
              <a:latin typeface="Arial" charset="0"/>
            </a:endParaRPr>
          </a:p>
        </p:txBody>
      </p:sp>
    </p:spTree>
    <p:extLst>
      <p:ext uri="{BB962C8B-B14F-4D97-AF65-F5344CB8AC3E}">
        <p14:creationId xmlns:p14="http://schemas.microsoft.com/office/powerpoint/2010/main" val="40892008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FBB9577A-D4D2-4156-B31D-103F1070C7B3}" type="slidenum">
              <a:rPr lang="zh-CN" altLang="en-US">
                <a:solidFill>
                  <a:srgbClr val="000000"/>
                </a:solidFill>
                <a:latin typeface="Arial" charset="0"/>
              </a:rPr>
              <a:pPr/>
              <a:t>67</a:t>
            </a:fld>
            <a:endParaRPr lang="zh-CN" altLang="en-US">
              <a:solidFill>
                <a:srgbClr val="000000"/>
              </a:solidFill>
              <a:latin typeface="Arial" charset="0"/>
            </a:endParaRPr>
          </a:p>
        </p:txBody>
      </p:sp>
    </p:spTree>
    <p:extLst>
      <p:ext uri="{BB962C8B-B14F-4D97-AF65-F5344CB8AC3E}">
        <p14:creationId xmlns:p14="http://schemas.microsoft.com/office/powerpoint/2010/main" val="6872743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PSL/PSA</a:t>
            </a:r>
            <a:r>
              <a:rPr lang="zh-CN" altLang="zh-CN" dirty="0" smtClean="0"/>
              <a:t>系统用描述符从系统信息流、系统结构、数据结构、数据导出、系统规模、系统动态、系统性质和项目管理共</a:t>
            </a:r>
            <a:r>
              <a:rPr lang="en-US" altLang="zh-CN" dirty="0" smtClean="0"/>
              <a:t>8</a:t>
            </a:r>
            <a:r>
              <a:rPr lang="zh-CN" altLang="zh-CN" dirty="0" smtClean="0"/>
              <a:t>个方面描述信息系统。</a:t>
            </a:r>
          </a:p>
          <a:p>
            <a:pPr>
              <a:spcBef>
                <a:spcPct val="0"/>
              </a:spcBef>
            </a:pPr>
            <a:r>
              <a:rPr lang="zh-CN" altLang="zh-CN" dirty="0" smtClean="0"/>
              <a:t>一旦用</a:t>
            </a:r>
            <a:r>
              <a:rPr lang="en-US" altLang="zh-CN" dirty="0" smtClean="0"/>
              <a:t>PSL</a:t>
            </a:r>
            <a:r>
              <a:rPr lang="zh-CN" altLang="zh-CN" dirty="0" smtClean="0"/>
              <a:t>对系统做了完整描述，就可以调用</a:t>
            </a:r>
            <a:r>
              <a:rPr lang="en-US" altLang="zh-CN" dirty="0" smtClean="0"/>
              <a:t>PSA</a:t>
            </a:r>
            <a:r>
              <a:rPr lang="zh-CN" altLang="zh-CN" dirty="0" smtClean="0"/>
              <a:t>产生一组分析报告，其中包括所有修改规格说明数据库的记录，用各种形式描述数据库信息的参照报告</a:t>
            </a:r>
            <a:r>
              <a:rPr lang="en-US" altLang="zh-CN" dirty="0" smtClean="0"/>
              <a:t>(</a:t>
            </a:r>
            <a:r>
              <a:rPr lang="zh-CN" altLang="zh-CN" dirty="0" smtClean="0"/>
              <a:t>包括图形形式的描述</a:t>
            </a:r>
            <a:r>
              <a:rPr lang="en-US" altLang="zh-CN" dirty="0" smtClean="0"/>
              <a:t>)</a:t>
            </a:r>
            <a:r>
              <a:rPr lang="zh-CN" altLang="zh-CN" dirty="0" smtClean="0"/>
              <a:t>，关于项目管理信息的总结报告，以及评价数据库特性的分析报告。</a:t>
            </a:r>
          </a:p>
          <a:p>
            <a:pPr>
              <a:spcBef>
                <a:spcPct val="0"/>
              </a:spcBef>
            </a:pPr>
            <a:endParaRPr lang="zh-CN" altLang="en-US" dirty="0" smtClean="0"/>
          </a:p>
        </p:txBody>
      </p:sp>
      <p:sp>
        <p:nvSpPr>
          <p:cNvPr id="144388" name="灯片编号占位符 3"/>
          <p:cNvSpPr>
            <a:spLocks noGrp="1"/>
          </p:cNvSpPr>
          <p:nvPr>
            <p:ph type="sldNum" sz="quarter" idx="5"/>
          </p:nvPr>
        </p:nvSpPr>
        <p:spPr bwMode="auto">
          <a:noFill/>
          <a:ln>
            <a:miter lim="800000"/>
            <a:headEnd/>
            <a:tailEnd/>
          </a:ln>
        </p:spPr>
        <p:txBody>
          <a:bodyPr/>
          <a:lstStyle/>
          <a:p>
            <a:fld id="{266A4CC4-FE72-4CE4-9501-36BAC0EB49E6}" type="slidenum">
              <a:rPr lang="zh-CN" altLang="en-US">
                <a:solidFill>
                  <a:srgbClr val="000000"/>
                </a:solidFill>
                <a:latin typeface="Arial" charset="0"/>
              </a:rPr>
              <a:pPr/>
              <a:t>68</a:t>
            </a:fld>
            <a:endParaRPr lang="zh-CN" altLang="en-US">
              <a:solidFill>
                <a:srgbClr val="000000"/>
              </a:solidFill>
              <a:latin typeface="Arial" charset="0"/>
            </a:endParaRPr>
          </a:p>
        </p:txBody>
      </p:sp>
    </p:spTree>
    <p:extLst>
      <p:ext uri="{BB962C8B-B14F-4D97-AF65-F5344CB8AC3E}">
        <p14:creationId xmlns:p14="http://schemas.microsoft.com/office/powerpoint/2010/main" val="2553927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7460" name="灯片编号占位符 3"/>
          <p:cNvSpPr>
            <a:spLocks noGrp="1"/>
          </p:cNvSpPr>
          <p:nvPr>
            <p:ph type="sldNum" sz="quarter" idx="5"/>
          </p:nvPr>
        </p:nvSpPr>
        <p:spPr bwMode="auto">
          <a:noFill/>
          <a:ln>
            <a:miter lim="800000"/>
            <a:headEnd/>
            <a:tailEnd/>
          </a:ln>
        </p:spPr>
        <p:txBody>
          <a:bodyPr/>
          <a:lstStyle/>
          <a:p>
            <a:fld id="{ABF81BD6-7E8A-44C5-A6D4-5BF975A7B74B}" type="slidenum">
              <a:rPr lang="zh-CN" altLang="en-US">
                <a:solidFill>
                  <a:srgbClr val="000000"/>
                </a:solidFill>
                <a:latin typeface="Arial" charset="0"/>
              </a:rPr>
              <a:pPr/>
              <a:t>70</a:t>
            </a:fld>
            <a:endParaRPr lang="zh-CN" altLang="en-US">
              <a:solidFill>
                <a:srgbClr val="000000"/>
              </a:solidFill>
              <a:latin typeface="Arial" charset="0"/>
            </a:endParaRPr>
          </a:p>
        </p:txBody>
      </p:sp>
    </p:spTree>
    <p:extLst>
      <p:ext uri="{BB962C8B-B14F-4D97-AF65-F5344CB8AC3E}">
        <p14:creationId xmlns:p14="http://schemas.microsoft.com/office/powerpoint/2010/main" val="371723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3C15B463-FB5B-4FE6-8AD9-0288E7C0ADE6}" type="slidenum">
              <a:rPr lang="zh-CN" altLang="en-US">
                <a:solidFill>
                  <a:srgbClr val="000000"/>
                </a:solidFill>
                <a:latin typeface="Arial" charset="0"/>
              </a:rPr>
              <a:pPr/>
              <a:t>8</a:t>
            </a:fld>
            <a:endParaRPr lang="zh-CN" altLang="en-US">
              <a:solidFill>
                <a:srgbClr val="000000"/>
              </a:solidFill>
              <a:latin typeface="Arial" charset="0"/>
            </a:endParaRPr>
          </a:p>
        </p:txBody>
      </p:sp>
    </p:spTree>
    <p:extLst>
      <p:ext uri="{BB962C8B-B14F-4D97-AF65-F5344CB8AC3E}">
        <p14:creationId xmlns:p14="http://schemas.microsoft.com/office/powerpoint/2010/main" val="363026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22CEC21D-1759-4D0F-923E-1B6C1B552B3B}" type="slidenum">
              <a:rPr lang="zh-CN" altLang="en-US">
                <a:solidFill>
                  <a:srgbClr val="000000"/>
                </a:solidFill>
                <a:latin typeface="Arial" charset="0"/>
              </a:rPr>
              <a:pPr/>
              <a:t>9</a:t>
            </a:fld>
            <a:endParaRPr lang="zh-CN" altLang="en-US">
              <a:solidFill>
                <a:srgbClr val="000000"/>
              </a:solidFill>
              <a:latin typeface="Arial" charset="0"/>
            </a:endParaRPr>
          </a:p>
        </p:txBody>
      </p:sp>
    </p:spTree>
    <p:extLst>
      <p:ext uri="{BB962C8B-B14F-4D97-AF65-F5344CB8AC3E}">
        <p14:creationId xmlns:p14="http://schemas.microsoft.com/office/powerpoint/2010/main" val="125355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7B4E5480-DF24-438B-ABC0-2F0EE339EAAF}" type="slidenum">
              <a:rPr lang="zh-CN" altLang="en-US">
                <a:solidFill>
                  <a:srgbClr val="000000"/>
                </a:solidFill>
                <a:latin typeface="Arial" charset="0"/>
              </a:rPr>
              <a:pPr/>
              <a:t>10</a:t>
            </a:fld>
            <a:endParaRPr lang="zh-CN" altLang="en-US">
              <a:solidFill>
                <a:srgbClr val="000000"/>
              </a:solidFill>
              <a:latin typeface="Arial" charset="0"/>
            </a:endParaRPr>
          </a:p>
        </p:txBody>
      </p:sp>
    </p:spTree>
    <p:extLst>
      <p:ext uri="{BB962C8B-B14F-4D97-AF65-F5344CB8AC3E}">
        <p14:creationId xmlns:p14="http://schemas.microsoft.com/office/powerpoint/2010/main" val="105198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64F08D2-6DA9-4488-B54F-12A2B3313C49}" type="datetimeFigureOut">
              <a:rPr lang="zh-CN" altLang="en-US"/>
              <a:pPr>
                <a:defRPr/>
              </a:pPr>
              <a:t>2020/4/23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B595AEC-8F98-4FDB-8FA2-4DE7B4051FBE}"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C3578F-D471-4729-A2DA-1D3FB457D234}" type="datetimeFigureOut">
              <a:rPr lang="zh-CN" altLang="en-US"/>
              <a:pPr>
                <a:defRPr/>
              </a:pPr>
              <a:t>2020/4/23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CDE5A36-0708-4D00-89D1-08C2DDD28C1A}"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34C779-BBA4-409C-9FAA-323F3F341328}" type="datetimeFigureOut">
              <a:rPr lang="zh-CN" altLang="en-US"/>
              <a:pPr>
                <a:defRPr/>
              </a:pPr>
              <a:t>2020/4/23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60B0022-376D-4BD7-9DD9-972905F49FE9}" type="slidenum">
              <a:rPr lang="zh-CN"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2C0573DF-33CD-4D2A-AA50-59FF23BB4694}" type="datetime1">
              <a:rPr lang="es-ES" altLang="zh-CN"/>
              <a:pPr>
                <a:defRPr/>
              </a:pPr>
              <a:t>23/04/2020</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F6A23B2-B1EC-4887-AE45-50C59C981235}" type="slidenum">
              <a:rPr lang="es-ES" altLang="zh-CN"/>
              <a:pPr/>
              <a:t>‹#›</a:t>
            </a:fld>
            <a:endParaRPr lang="es-E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44B68353-46EF-429F-99AC-339B38398EFA}"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0AFF1B3D-C564-4A8C-B8A9-FF31724D26E6}" type="datetime1">
              <a:rPr lang="es-ES" altLang="zh-CN"/>
              <a:pPr>
                <a:defRPr/>
              </a:pPr>
              <a:t>23/04/2020</a:t>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FACE4287-75D7-4507-85DF-389432BDADE2}" type="slidenum">
              <a:rPr lang="es-ES" altLang="zh-CN" sz="2000" b="1">
                <a:solidFill>
                  <a:srgbClr val="FFFFFF"/>
                </a:solidFill>
              </a:rPr>
              <a:pPr algn="r" eaLnBrk="1" hangingPunct="1"/>
              <a:t>‹#›</a:t>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7A17061B-2381-494C-BFAD-1E505F694F60}" type="datetime1">
              <a:rPr lang="es-ES" altLang="zh-CN"/>
              <a:pPr>
                <a:defRPr/>
              </a:pPr>
              <a:t>23/04/2020</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477B97-79DA-4054-B9B2-EA712CD12976}" type="datetimeFigureOut">
              <a:rPr lang="zh-CN" altLang="en-US"/>
              <a:pPr>
                <a:defRPr/>
              </a:pPr>
              <a:t>2020/4/23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2534E6D-AD42-42ED-B3F8-D6A1A888E3F0}"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BCDDA3-DCF3-4B7B-859F-DA3E5C1C844E}" type="datetimeFigureOut">
              <a:rPr lang="zh-CN" altLang="en-US"/>
              <a:pPr>
                <a:defRPr/>
              </a:pPr>
              <a:t>2020/4/23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33B8568-F2E7-411E-9493-F4931D63A909}"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3E11C36-9CAA-418B-BD4C-3608DE4BE389}" type="datetimeFigureOut">
              <a:rPr lang="zh-CN" altLang="en-US"/>
              <a:pPr>
                <a:defRPr/>
              </a:pPr>
              <a:t>2020/4/23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45533E4-5E12-424D-8338-16FEAF212DAD}"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BC13B37-7B67-457E-9D7C-B98372678ED2}" type="datetimeFigureOut">
              <a:rPr lang="zh-CN" altLang="en-US"/>
              <a:pPr>
                <a:defRPr/>
              </a:pPr>
              <a:t>2020/4/23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66758D18-602B-4C7C-A7A9-4862797ACE64}"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9931E15-645F-4F7E-982F-AC78A2C89BBE}" type="datetimeFigureOut">
              <a:rPr lang="zh-CN" altLang="en-US"/>
              <a:pPr>
                <a:defRPr/>
              </a:pPr>
              <a:t>2020/4/23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7009463-B6E2-45E9-B56F-F6E5D0112B68}" type="slidenum">
              <a:rPr lang="zh-CN"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DE95E0B-2EA7-4103-9919-BDEBC4318A21}" type="datetimeFigureOut">
              <a:rPr lang="zh-CN" altLang="en-US"/>
              <a:pPr>
                <a:defRPr/>
              </a:pPr>
              <a:t>2020/4/23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57A8CFA9-47E6-41EB-A885-D49BDD714C52}"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23FE95-DB1E-490C-A895-43BC2FFF1621}" type="datetimeFigureOut">
              <a:rPr lang="zh-CN" altLang="en-US"/>
              <a:pPr>
                <a:defRPr/>
              </a:pPr>
              <a:t>2020/4/23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C906B6-CC82-4B20-85FC-1FB36924B14D}"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F99A17C-A84A-4B8D-83DD-E4B36834ACF9}" type="datetimeFigureOut">
              <a:rPr lang="zh-CN" altLang="en-US"/>
              <a:pPr>
                <a:defRPr/>
              </a:pPr>
              <a:t>2020/4/23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2F9CACE-F090-4B54-B7A7-2E16528277CD}"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C13CFB7-0AAC-4703-A217-DF2A28BA0CE3}" type="datetimeFigureOut">
              <a:rPr lang="zh-CN" altLang="en-US"/>
              <a:pPr>
                <a:defRPr/>
              </a:pPr>
              <a:t>2020/4/23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A238A559-2F0D-4EC7-82C0-2D8E9BD3EF2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D3280C68-1DAC-4143-89F1-5BE35B6C9F3D}" type="datetime1">
              <a:rPr lang="es-ES" altLang="zh-CN"/>
              <a:pPr>
                <a:defRPr/>
              </a:pPr>
              <a:t>23/04/2020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AE12370-9D82-4F7B-A74F-C92F61A5E49C}"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9.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7.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7171"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7172"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3</a:t>
            </a:r>
            <a:r>
              <a:rPr lang="zh-CN" altLang="en-US" sz="4000" b="1">
                <a:solidFill>
                  <a:srgbClr val="000000"/>
                </a:solidFill>
                <a:latin typeface="Bodoni MT Black" pitchFamily="18" charset="0"/>
              </a:rPr>
              <a:t>章  需求分析</a:t>
            </a:r>
          </a:p>
        </p:txBody>
      </p:sp>
      <p:sp>
        <p:nvSpPr>
          <p:cNvPr id="7173"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7174"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7175"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7176"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684213" y="1557338"/>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逆向需求</a:t>
            </a:r>
          </a:p>
        </p:txBody>
      </p:sp>
      <p:sp>
        <p:nvSpPr>
          <p:cNvPr id="24580" name="TextBox 3"/>
          <p:cNvSpPr txBox="1">
            <a:spLocks noChangeArrowheads="1"/>
          </p:cNvSpPr>
          <p:nvPr/>
        </p:nvSpPr>
        <p:spPr bwMode="auto">
          <a:xfrm>
            <a:off x="539750" y="2133600"/>
            <a:ext cx="7848600"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逆向需求说明</a:t>
            </a:r>
            <a:r>
              <a:rPr lang="zh-CN" altLang="zh-CN" sz="2400" dirty="0">
                <a:solidFill>
                  <a:srgbClr val="FF0000"/>
                </a:solidFill>
                <a:latin typeface="Bodoni MT Black" pitchFamily="18" charset="0"/>
              </a:rPr>
              <a:t>软件系统不应该做什么</a:t>
            </a:r>
            <a:r>
              <a:rPr lang="zh-CN" altLang="zh-CN" sz="2400" dirty="0">
                <a:latin typeface="Bodoni MT Black" pitchFamily="18" charset="0"/>
              </a:rPr>
              <a:t>。理论上有无限多个逆向需求，人们应该仅选取能澄清真实需求且可消除可能发生的误解的那些逆向需求。</a:t>
            </a:r>
            <a:endParaRPr lang="zh-CN" altLang="en-US" sz="2400" dirty="0">
              <a:latin typeface="Bodoni MT Black" pitchFamily="18" charset="0"/>
            </a:endParaRPr>
          </a:p>
        </p:txBody>
      </p:sp>
      <p:sp>
        <p:nvSpPr>
          <p:cNvPr id="12" name="TextBox 11"/>
          <p:cNvSpPr txBox="1"/>
          <p:nvPr/>
        </p:nvSpPr>
        <p:spPr>
          <a:xfrm>
            <a:off x="755650" y="3860800"/>
            <a:ext cx="32400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将来可能提出的要求</a:t>
            </a:r>
            <a:endParaRPr lang="zh-CN" altLang="en-US" sz="2400" dirty="0">
              <a:latin typeface="Bodoni MT Black" pitchFamily="18" charset="0"/>
            </a:endParaRPr>
          </a:p>
        </p:txBody>
      </p:sp>
      <p:sp>
        <p:nvSpPr>
          <p:cNvPr id="24582" name="TextBox 12"/>
          <p:cNvSpPr txBox="1">
            <a:spLocks noChangeArrowheads="1"/>
          </p:cNvSpPr>
          <p:nvPr/>
        </p:nvSpPr>
        <p:spPr bwMode="auto">
          <a:xfrm>
            <a:off x="511175" y="4365625"/>
            <a:ext cx="8021638" cy="15684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应该明确地列出那些虽然不属于当前系统开发范畴，但是据分析将来很可能会提出来的要求。这样做的目的是，在设计过程中对系统将来可能的</a:t>
            </a:r>
            <a:r>
              <a:rPr lang="zh-CN" altLang="zh-CN" sz="2400" dirty="0">
                <a:solidFill>
                  <a:srgbClr val="FF0000"/>
                </a:solidFill>
                <a:latin typeface="Bodoni MT Black" pitchFamily="18" charset="0"/>
              </a:rPr>
              <a:t>扩充</a:t>
            </a:r>
            <a:r>
              <a:rPr lang="zh-CN" altLang="zh-CN" sz="2400" dirty="0">
                <a:latin typeface="Bodoni MT Black" pitchFamily="18" charset="0"/>
              </a:rPr>
              <a:t>和</a:t>
            </a:r>
            <a:r>
              <a:rPr lang="zh-CN" altLang="zh-CN" sz="2400" dirty="0">
                <a:solidFill>
                  <a:srgbClr val="FF0000"/>
                </a:solidFill>
                <a:latin typeface="Bodoni MT Black" pitchFamily="18" charset="0"/>
              </a:rPr>
              <a:t>修改</a:t>
            </a:r>
            <a:r>
              <a:rPr lang="zh-CN" altLang="zh-CN" sz="2400" dirty="0">
                <a:latin typeface="Bodoni MT Black" pitchFamily="18" charset="0"/>
              </a:rPr>
              <a:t>预做准备，以便一旦确实需要时能比较容易地进行这种扩充和修改。</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3.1.2 </a:t>
            </a:r>
            <a:r>
              <a:rPr lang="zh-CN" altLang="en-US" sz="2400" dirty="0" smtClean="0">
                <a:solidFill>
                  <a:srgbClr val="D9D9D9"/>
                </a:solidFill>
                <a:latin typeface="Bodoni MT Black" pitchFamily="18" charset="0"/>
                <a:ea typeface="+mn-ea"/>
              </a:rPr>
              <a:t>分析</a:t>
            </a:r>
            <a:r>
              <a:rPr lang="zh-CN" altLang="en-US" sz="2400" dirty="0">
                <a:solidFill>
                  <a:srgbClr val="D9D9D9"/>
                </a:solidFill>
                <a:latin typeface="Bodoni MT Black" pitchFamily="18" charset="0"/>
                <a:ea typeface="+mn-ea"/>
              </a:rPr>
              <a:t>系统的数据要求</a:t>
            </a:r>
          </a:p>
        </p:txBody>
      </p:sp>
      <p:sp>
        <p:nvSpPr>
          <p:cNvPr id="8" name="标题 3"/>
          <p:cNvSpPr>
            <a:spLocks noGrp="1"/>
          </p:cNvSpPr>
          <p:nvPr>
            <p:ph type="title"/>
          </p:nvPr>
        </p:nvSpPr>
        <p:spPr>
          <a:xfrm>
            <a:off x="303213" y="14288"/>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12763" y="1989138"/>
            <a:ext cx="7993062"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任何一个软件系统本质上都是</a:t>
            </a:r>
            <a:r>
              <a:rPr lang="zh-CN" altLang="en-US" sz="2400" dirty="0">
                <a:solidFill>
                  <a:srgbClr val="FF0000"/>
                </a:solidFill>
                <a:latin typeface="Bodoni MT Black" pitchFamily="18" charset="0"/>
              </a:rPr>
              <a:t>信息处理系统</a:t>
            </a:r>
            <a:r>
              <a:rPr lang="zh-CN" altLang="en-US" sz="2400" dirty="0">
                <a:solidFill>
                  <a:schemeClr val="tx1"/>
                </a:solidFill>
                <a:latin typeface="Bodoni MT Black" pitchFamily="18" charset="0"/>
              </a:rPr>
              <a:t>，系统必须处理的信息和系统应该产生的信息在很大程度上决定了系统的面貌，对软件设计有深远影响，因此，必须分析系统的数据要求，这是软件需求分析的一个重要任务。</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3.1.2 </a:t>
            </a:r>
            <a:r>
              <a:rPr lang="zh-CN" altLang="en-US" sz="2800" b="1" dirty="0" smtClean="0">
                <a:solidFill>
                  <a:schemeClr val="tx1"/>
                </a:solidFill>
                <a:latin typeface="Bodoni MT Black" pitchFamily="18" charset="0"/>
              </a:rPr>
              <a:t>分析</a:t>
            </a:r>
            <a:r>
              <a:rPr lang="zh-CN" altLang="en-US" sz="2800" b="1" dirty="0">
                <a:solidFill>
                  <a:schemeClr val="tx1"/>
                </a:solidFill>
                <a:latin typeface="Bodoni MT Black" pitchFamily="18" charset="0"/>
              </a:rPr>
              <a:t>系统的数据要求</a:t>
            </a:r>
          </a:p>
        </p:txBody>
      </p:sp>
      <p:sp>
        <p:nvSpPr>
          <p:cNvPr id="26630" name="TextBox 1"/>
          <p:cNvSpPr txBox="1">
            <a:spLocks noChangeArrowheads="1"/>
          </p:cNvSpPr>
          <p:nvPr/>
        </p:nvSpPr>
        <p:spPr bwMode="auto">
          <a:xfrm>
            <a:off x="512763" y="3789363"/>
            <a:ext cx="8307387" cy="1570037"/>
          </a:xfrm>
          <a:prstGeom prst="rect">
            <a:avLst/>
          </a:prstGeom>
          <a:noFill/>
          <a:ln w="9525">
            <a:noFill/>
            <a:miter lim="800000"/>
            <a:headEnd/>
            <a:tailEnd/>
          </a:ln>
        </p:spPr>
        <p:txBody>
          <a:bodyPr>
            <a:spAutoFit/>
          </a:bodyPr>
          <a:lstStyle/>
          <a:p>
            <a:pPr indent="457200" eaLnBrk="1" hangingPunct="1"/>
            <a:r>
              <a:rPr lang="zh-CN" altLang="en-US" sz="2400" dirty="0">
                <a:latin typeface="Bodoni MT Black" pitchFamily="18" charset="0"/>
              </a:rPr>
              <a:t>复杂的数据由许多基本的</a:t>
            </a:r>
            <a:r>
              <a:rPr lang="zh-CN" altLang="en-US" sz="2400" dirty="0">
                <a:solidFill>
                  <a:srgbClr val="FF0000"/>
                </a:solidFill>
                <a:latin typeface="Bodoni MT Black" pitchFamily="18" charset="0"/>
              </a:rPr>
              <a:t>数据元素</a:t>
            </a:r>
            <a:r>
              <a:rPr lang="zh-CN" altLang="en-US" sz="2400" dirty="0">
                <a:latin typeface="Bodoni MT Black" pitchFamily="18" charset="0"/>
              </a:rPr>
              <a:t>组成，</a:t>
            </a:r>
            <a:r>
              <a:rPr lang="zh-CN" altLang="en-US" sz="2400" dirty="0">
                <a:solidFill>
                  <a:srgbClr val="FF0000"/>
                </a:solidFill>
                <a:latin typeface="Bodoni MT Black" pitchFamily="18" charset="0"/>
              </a:rPr>
              <a:t>数据结构</a:t>
            </a:r>
            <a:r>
              <a:rPr lang="zh-CN" altLang="en-US" sz="2400" dirty="0">
                <a:latin typeface="Bodoni MT Black" pitchFamily="18" charset="0"/>
              </a:rPr>
              <a:t>表示数据元素之间的逻辑关系。利用</a:t>
            </a:r>
            <a:r>
              <a:rPr lang="zh-CN" altLang="en-US" sz="2400" dirty="0">
                <a:solidFill>
                  <a:srgbClr val="FF0000"/>
                </a:solidFill>
                <a:latin typeface="Bodoni MT Black" pitchFamily="18" charset="0"/>
              </a:rPr>
              <a:t>数据字典</a:t>
            </a:r>
            <a:r>
              <a:rPr lang="zh-CN" altLang="en-US" sz="2400" dirty="0">
                <a:latin typeface="Bodoni MT Black" pitchFamily="18" charset="0"/>
              </a:rPr>
              <a:t>可以全面准确地定义数据，但是数据字典的缺点是不够形象直观。为了提高可理解性，常常利用图形工具辅助描绘数据结构。</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3.1.3 </a:t>
            </a:r>
            <a:r>
              <a:rPr lang="zh-CN" altLang="en-US" sz="2400" dirty="0" smtClean="0">
                <a:solidFill>
                  <a:srgbClr val="D9D9D9"/>
                </a:solidFill>
                <a:latin typeface="Bodoni MT Black" pitchFamily="18" charset="0"/>
                <a:ea typeface="+mn-ea"/>
              </a:rPr>
              <a:t>导出</a:t>
            </a:r>
            <a:r>
              <a:rPr lang="zh-CN" altLang="en-US" sz="2400" dirty="0">
                <a:solidFill>
                  <a:srgbClr val="D9D9D9"/>
                </a:solidFill>
                <a:latin typeface="Bodoni MT Black" pitchFamily="18" charset="0"/>
                <a:ea typeface="+mn-ea"/>
              </a:rPr>
              <a:t>系统的逻辑模型</a:t>
            </a:r>
          </a:p>
        </p:txBody>
      </p:sp>
      <p:sp>
        <p:nvSpPr>
          <p:cNvPr id="8" name="标题 3"/>
          <p:cNvSpPr>
            <a:spLocks noGrp="1"/>
          </p:cNvSpPr>
          <p:nvPr>
            <p:ph type="title"/>
          </p:nvPr>
        </p:nvSpPr>
        <p:spPr>
          <a:xfrm>
            <a:off x="303213" y="2540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39750" y="2589213"/>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综合上述两项分析的结果可以导出系统的详细的逻辑模型，通常用</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状态转换图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和主要的</a:t>
            </a:r>
            <a:r>
              <a:rPr lang="zh-CN" altLang="en-US" sz="2400" dirty="0">
                <a:solidFill>
                  <a:srgbClr val="FF0000"/>
                </a:solidFill>
                <a:latin typeface="Bodoni MT Black" pitchFamily="18" charset="0"/>
              </a:rPr>
              <a:t>处理算法</a:t>
            </a:r>
            <a:r>
              <a:rPr lang="zh-CN" altLang="en-US" sz="2400" dirty="0">
                <a:solidFill>
                  <a:schemeClr val="tx1"/>
                </a:solidFill>
                <a:latin typeface="Bodoni MT Black" pitchFamily="18" charset="0"/>
              </a:rPr>
              <a:t>描述这个逻辑模型。</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3.1.3 </a:t>
            </a:r>
            <a:r>
              <a:rPr lang="zh-CN" altLang="en-US" sz="2800" b="1" dirty="0" smtClean="0">
                <a:solidFill>
                  <a:schemeClr val="tx1"/>
                </a:solidFill>
                <a:latin typeface="Bodoni MT Black" pitchFamily="18" charset="0"/>
              </a:rPr>
              <a:t>导出</a:t>
            </a:r>
            <a:r>
              <a:rPr lang="zh-CN" altLang="en-US" sz="2800" b="1" dirty="0">
                <a:solidFill>
                  <a:schemeClr val="tx1"/>
                </a:solidFill>
                <a:latin typeface="Bodoni MT Black" pitchFamily="18" charset="0"/>
              </a:rPr>
              <a:t>系统的逻辑模型</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3.1.4  </a:t>
            </a:r>
            <a:r>
              <a:rPr lang="zh-CN" altLang="en-US" sz="2400" dirty="0">
                <a:solidFill>
                  <a:srgbClr val="D9D9D9"/>
                </a:solidFill>
                <a:latin typeface="Bodoni MT Black" pitchFamily="18" charset="0"/>
                <a:ea typeface="+mn-ea"/>
              </a:rPr>
              <a:t>修正系统开发计划</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39750" y="24209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根据在分析过程中获得的对系统的更深入更具体的了解，可以比较准确地估计系统的成本和进度，修正以前制定的开发计划。</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3.1.4  </a:t>
            </a:r>
            <a:r>
              <a:rPr lang="zh-CN" altLang="en-US" sz="2800" b="1" dirty="0">
                <a:solidFill>
                  <a:schemeClr val="tx1"/>
                </a:solidFill>
                <a:latin typeface="Bodoni MT Black" pitchFamily="18" charset="0"/>
              </a:rPr>
              <a:t>修正系统开发计划</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a:t>
            </a:r>
            <a:r>
              <a:rPr lang="zh-CN" altLang="en-US" sz="2400" dirty="0">
                <a:solidFill>
                  <a:srgbClr val="D9D9D9"/>
                </a:solidFill>
                <a:latin typeface="Bodoni MT Black" pitchFamily="18" charset="0"/>
                <a:ea typeface="+mn-ea"/>
              </a:rPr>
              <a:t>与用户沟通获取需求的方法</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17767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186248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p>
        </p:txBody>
      </p:sp>
      <p:sp>
        <p:nvSpPr>
          <p:cNvPr id="8"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7" name="TextBox 6"/>
          <p:cNvSpPr txBox="1"/>
          <p:nvPr/>
        </p:nvSpPr>
        <p:spPr>
          <a:xfrm>
            <a:off x="419100" y="2047875"/>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访谈是最早开始使用的获取用户需求的技术，也是迄今为止仍然广泛使用的需求分析技术。访谈有两种基本形式，分别是</a:t>
            </a:r>
            <a:r>
              <a:rPr lang="zh-CN" altLang="en-US" sz="2400" dirty="0">
                <a:solidFill>
                  <a:srgbClr val="FF0000"/>
                </a:solidFill>
                <a:latin typeface="Bodoni MT Black" pitchFamily="18" charset="0"/>
              </a:rPr>
              <a:t>正式</a:t>
            </a:r>
            <a:r>
              <a:rPr lang="zh-CN" altLang="en-US" sz="2400" dirty="0">
                <a:solidFill>
                  <a:schemeClr val="tx1"/>
                </a:solidFill>
                <a:latin typeface="Bodoni MT Black" pitchFamily="18" charset="0"/>
              </a:rPr>
              <a:t>的和</a:t>
            </a:r>
            <a:r>
              <a:rPr lang="zh-CN" altLang="en-US" sz="2400" dirty="0">
                <a:solidFill>
                  <a:srgbClr val="FF0000"/>
                </a:solidFill>
                <a:latin typeface="Bodoni MT Black" pitchFamily="18" charset="0"/>
              </a:rPr>
              <a:t>非正式</a:t>
            </a:r>
            <a:r>
              <a:rPr lang="zh-CN" altLang="en-US" sz="2400" dirty="0">
                <a:solidFill>
                  <a:schemeClr val="tx1"/>
                </a:solidFill>
                <a:latin typeface="Bodoni MT Black" pitchFamily="18" charset="0"/>
              </a:rPr>
              <a:t>的访谈。</a:t>
            </a:r>
          </a:p>
        </p:txBody>
      </p:sp>
      <p:sp>
        <p:nvSpPr>
          <p:cNvPr id="9" name="TextBox 8"/>
          <p:cNvSpPr txBox="1"/>
          <p:nvPr/>
        </p:nvSpPr>
        <p:spPr>
          <a:xfrm>
            <a:off x="395288" y="1158875"/>
            <a:ext cx="27733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3.2.1</a:t>
            </a:r>
            <a:r>
              <a:rPr lang="zh-CN" altLang="en-US" sz="3200" b="1" dirty="0">
                <a:solidFill>
                  <a:schemeClr val="tx1"/>
                </a:solidFill>
                <a:latin typeface="Bodoni MT Black" pitchFamily="18" charset="0"/>
              </a:rPr>
              <a:t> 访谈</a:t>
            </a:r>
          </a:p>
        </p:txBody>
      </p:sp>
      <p:sp>
        <p:nvSpPr>
          <p:cNvPr id="10" name="TextBox 9"/>
          <p:cNvSpPr txBox="1"/>
          <p:nvPr/>
        </p:nvSpPr>
        <p:spPr>
          <a:xfrm>
            <a:off x="419100" y="3281363"/>
            <a:ext cx="7993063"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rgbClr val="FF0000"/>
                </a:solidFill>
                <a:latin typeface="Bodoni MT Black" pitchFamily="18" charset="0"/>
              </a:rPr>
              <a:t>正式访谈</a:t>
            </a:r>
            <a:r>
              <a:rPr lang="zh-CN" altLang="zh-CN" sz="2400" dirty="0">
                <a:solidFill>
                  <a:schemeClr val="tx1"/>
                </a:solidFill>
                <a:latin typeface="Bodoni MT Black" pitchFamily="18" charset="0"/>
              </a:rPr>
              <a:t>时，系统分析员将提出一些事先准备好的具体问题，例如，询问客户公司销售的商品种类、雇用的销售人员数目以及信息反馈时间应该多快等</a:t>
            </a:r>
            <a:r>
              <a:rPr lang="zh-CN" altLang="zh-CN" sz="2400" dirty="0" smtClean="0">
                <a:solidFill>
                  <a:schemeClr val="tx1"/>
                </a:solidFill>
                <a:latin typeface="Bodoni MT Black" pitchFamily="18" charset="0"/>
              </a:rPr>
              <a:t>。</a:t>
            </a:r>
            <a:endParaRPr lang="en-US" altLang="zh-CN" sz="2400" dirty="0" smtClean="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6726" y="3356992"/>
            <a:ext cx="7993062" cy="12017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ysClr val="windowText" lastClr="000000"/>
                </a:solidFill>
                <a:latin typeface="Bodoni MT Black" pitchFamily="18" charset="0"/>
              </a:rPr>
              <a:t>在访问用户的过程中使用情景分析技术往往非常有效。所谓</a:t>
            </a:r>
            <a:r>
              <a:rPr lang="zh-CN" altLang="en-US" sz="2400" dirty="0">
                <a:solidFill>
                  <a:srgbClr val="FF0000"/>
                </a:solidFill>
                <a:latin typeface="Bodoni MT Black" pitchFamily="18" charset="0"/>
              </a:rPr>
              <a:t>情景分析</a:t>
            </a:r>
            <a:r>
              <a:rPr lang="zh-CN" altLang="en-US" sz="2400" dirty="0">
                <a:solidFill>
                  <a:sysClr val="windowText" lastClr="000000"/>
                </a:solidFill>
                <a:latin typeface="Bodoni MT Black" pitchFamily="18" charset="0"/>
              </a:rPr>
              <a:t>就是对用户将来使用目标系统解决某个具体问题的方法和结果进行分析。</a:t>
            </a:r>
          </a:p>
        </p:txBody>
      </p:sp>
      <p:sp>
        <p:nvSpPr>
          <p:cNvPr id="9" name="1 Título"/>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与用户沟通获取需求的方法</a:t>
            </a:r>
          </a:p>
        </p:txBody>
      </p:sp>
      <p:sp>
        <p:nvSpPr>
          <p:cNvPr id="2" name="矩形 1"/>
          <p:cNvSpPr/>
          <p:nvPr/>
        </p:nvSpPr>
        <p:spPr>
          <a:xfrm>
            <a:off x="466726" y="1484784"/>
            <a:ext cx="7777682" cy="156966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pPr>
            <a:r>
              <a:rPr lang="zh-CN" altLang="zh-CN" sz="2400" dirty="0">
                <a:solidFill>
                  <a:sysClr val="windowText" lastClr="000000"/>
                </a:solidFill>
                <a:latin typeface="Bodoni MT Black" pitchFamily="18" charset="0"/>
                <a:ea typeface="+mn-ea"/>
              </a:rPr>
              <a:t>在</a:t>
            </a:r>
            <a:r>
              <a:rPr lang="zh-CN" altLang="zh-CN" sz="2400" dirty="0">
                <a:solidFill>
                  <a:srgbClr val="FF0000"/>
                </a:solidFill>
                <a:latin typeface="Bodoni MT Black" pitchFamily="18" charset="0"/>
                <a:ea typeface="+mn-ea"/>
              </a:rPr>
              <a:t>非正式访谈</a:t>
            </a:r>
            <a:r>
              <a:rPr lang="zh-CN" altLang="zh-CN" sz="2400" dirty="0">
                <a:solidFill>
                  <a:sysClr val="windowText" lastClr="000000"/>
                </a:solidFill>
                <a:latin typeface="Bodoni MT Black" pitchFamily="18" charset="0"/>
                <a:ea typeface="+mn-ea"/>
              </a:rPr>
              <a:t>中，分析员将提出一些用户可以自由回答的开放性问题，以鼓励被访问人员说出自己的想法，例如，询问用户对目前正在使用的系统有哪些不满意的地方。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3400" y="1598613"/>
            <a:ext cx="6775450"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情景分析技术</a:t>
            </a:r>
            <a:r>
              <a:rPr lang="zh-CN" altLang="en-US" sz="2400" dirty="0">
                <a:solidFill>
                  <a:schemeClr val="tx1"/>
                </a:solidFill>
                <a:latin typeface="Bodoni MT Black" pitchFamily="18" charset="0"/>
              </a:rPr>
              <a:t>的用处主要体现在下述两个方面。</a:t>
            </a:r>
          </a:p>
        </p:txBody>
      </p:sp>
      <p:graphicFrame>
        <p:nvGraphicFramePr>
          <p:cNvPr id="2" name="图示 1"/>
          <p:cNvGraphicFramePr/>
          <p:nvPr>
            <p:extLst>
              <p:ext uri="{D42A27DB-BD31-4B8C-83A1-F6EECF244321}">
                <p14:modId xmlns:p14="http://schemas.microsoft.com/office/powerpoint/2010/main" val="3749225815"/>
              </p:ext>
            </p:extLst>
          </p:nvPr>
        </p:nvGraphicFramePr>
        <p:xfrm>
          <a:off x="826182" y="2695604"/>
          <a:ext cx="83178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p>
        </p:txBody>
      </p:sp>
      <p:sp>
        <p:nvSpPr>
          <p:cNvPr id="6" name="TextBox 5"/>
          <p:cNvSpPr txBox="1"/>
          <p:nvPr/>
        </p:nvSpPr>
        <p:spPr>
          <a:xfrm>
            <a:off x="611188" y="1773238"/>
            <a:ext cx="7993062" cy="26765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结构化分析方法就是面向</a:t>
            </a:r>
            <a:r>
              <a:rPr lang="zh-CN" altLang="en-US" sz="2400" dirty="0">
                <a:solidFill>
                  <a:srgbClr val="FF0000"/>
                </a:solidFill>
                <a:latin typeface="Bodoni MT Black" pitchFamily="18" charset="0"/>
              </a:rPr>
              <a:t>数据流自顶向下逐步求精</a:t>
            </a:r>
            <a:r>
              <a:rPr lang="zh-CN" altLang="en-US" sz="2400" dirty="0">
                <a:solidFill>
                  <a:schemeClr val="tx1"/>
                </a:solidFill>
                <a:latin typeface="Bodoni MT Black" pitchFamily="18" charset="0"/>
              </a:rPr>
              <a:t>进行需求分析的方法。通过</a:t>
            </a:r>
            <a:r>
              <a:rPr lang="zh-CN" altLang="en-US" sz="2400" dirty="0">
                <a:solidFill>
                  <a:srgbClr val="FF0000"/>
                </a:solidFill>
                <a:latin typeface="Bodoni MT Black" pitchFamily="18" charset="0"/>
              </a:rPr>
              <a:t>可行性研究</a:t>
            </a:r>
            <a:r>
              <a:rPr lang="zh-CN" altLang="en-US" sz="2400" dirty="0">
                <a:solidFill>
                  <a:schemeClr val="tx1"/>
                </a:solidFill>
                <a:latin typeface="Bodoni MT Black" pitchFamily="18" charset="0"/>
              </a:rPr>
              <a:t>已经得出了目标系统的</a:t>
            </a:r>
            <a:r>
              <a:rPr lang="zh-CN" altLang="en-US" sz="2400" dirty="0">
                <a:solidFill>
                  <a:srgbClr val="FF0000"/>
                </a:solidFill>
                <a:latin typeface="Bodoni MT Black" pitchFamily="18" charset="0"/>
              </a:rPr>
              <a:t>高层数据流图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需求分析</a:t>
            </a:r>
            <a:r>
              <a:rPr lang="zh-CN" altLang="en-US" sz="2400" dirty="0">
                <a:solidFill>
                  <a:schemeClr val="tx1"/>
                </a:solidFill>
                <a:latin typeface="Bodoni MT Black" pitchFamily="18" charset="0"/>
              </a:rPr>
              <a:t>的目标之一就是把数据流和数据存储定义到</a:t>
            </a:r>
            <a:r>
              <a:rPr lang="zh-CN" altLang="en-US" sz="2400" dirty="0">
                <a:solidFill>
                  <a:srgbClr val="FF0000"/>
                </a:solidFill>
                <a:latin typeface="Bodoni MT Black" pitchFamily="18" charset="0"/>
              </a:rPr>
              <a:t>元素级</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为了达到这个目标，通常从</a:t>
            </a:r>
            <a:r>
              <a:rPr lang="zh-CN" altLang="en-US" sz="2400" dirty="0">
                <a:solidFill>
                  <a:srgbClr val="FF0000"/>
                </a:solidFill>
                <a:latin typeface="Bodoni MT Black" pitchFamily="18" charset="0"/>
              </a:rPr>
              <a:t>数据流图的输出端</a:t>
            </a:r>
            <a:r>
              <a:rPr lang="zh-CN" altLang="en-US" sz="2400" dirty="0">
                <a:solidFill>
                  <a:schemeClr val="tx1"/>
                </a:solidFill>
                <a:latin typeface="Bodoni MT Black" pitchFamily="18" charset="0"/>
              </a:rPr>
              <a:t>着手分析，这是因为系统的基本功能是产生这些输出，输出数据决定了系统必须具有的最基本的组成元素。</a:t>
            </a:r>
          </a:p>
        </p:txBody>
      </p:sp>
      <p:sp>
        <p:nvSpPr>
          <p:cNvPr id="7" name="TextBox 6"/>
          <p:cNvSpPr txBox="1"/>
          <p:nvPr/>
        </p:nvSpPr>
        <p:spPr>
          <a:xfrm>
            <a:off x="468313" y="1125538"/>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3.2.2 </a:t>
            </a:r>
            <a:r>
              <a:rPr lang="zh-CN" altLang="en-US" sz="3200" b="1" dirty="0">
                <a:solidFill>
                  <a:schemeClr val="tx1"/>
                </a:solidFill>
                <a:latin typeface="Bodoni MT Black" pitchFamily="18" charset="0"/>
              </a:rPr>
              <a:t>面向数据流自顶向下求精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11" name="TextBox 5"/>
          <p:cNvSpPr txBox="1"/>
          <p:nvPr/>
        </p:nvSpPr>
        <p:spPr>
          <a:xfrm>
            <a:off x="596900" y="4440238"/>
            <a:ext cx="7993063"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是帮助复查的极好工具，从输入端开始，分析员借助</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a:t>
            </a: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向用户解释输入数据是怎样一步一步地转变成输出数据的。这些解释集中反映了通过前面的分析工作分析员所获得的对目标系统的认识。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
          <p:cNvPicPr>
            <a:picLocks noChangeAspect="1"/>
          </p:cNvPicPr>
          <p:nvPr/>
        </p:nvPicPr>
        <p:blipFill>
          <a:blip r:embed="rId3"/>
          <a:srcRect/>
          <a:stretch>
            <a:fillRect/>
          </a:stretch>
        </p:blipFill>
        <p:spPr bwMode="auto">
          <a:xfrm>
            <a:off x="377825" y="3141663"/>
            <a:ext cx="8442325" cy="2663825"/>
          </a:xfrm>
          <a:prstGeom prst="rect">
            <a:avLst/>
          </a:prstGeom>
          <a:noFill/>
          <a:ln w="9525">
            <a:noFill/>
            <a:miter lim="800000"/>
            <a:headEnd/>
            <a:tailEnd/>
          </a:ln>
        </p:spPr>
      </p:pic>
      <p:sp>
        <p:nvSpPr>
          <p:cNvPr id="10" name="TextBox 9"/>
          <p:cNvSpPr txBox="1"/>
          <p:nvPr/>
        </p:nvSpPr>
        <p:spPr>
          <a:xfrm>
            <a:off x="522288" y="1557338"/>
            <a:ext cx="7993062"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随着分析过程的进展，经过提问和解答的反复循环，分析员越来越深入具体地定义了</a:t>
            </a:r>
            <a:r>
              <a:rPr lang="zh-CN" altLang="en-US" sz="2400" dirty="0">
                <a:solidFill>
                  <a:srgbClr val="FF0000"/>
                </a:solidFill>
                <a:latin typeface="Bodoni MT Black" pitchFamily="18" charset="0"/>
              </a:rPr>
              <a:t>目标系统</a:t>
            </a:r>
            <a:r>
              <a:rPr lang="zh-CN" altLang="en-US" sz="2400" dirty="0">
                <a:solidFill>
                  <a:schemeClr val="tx1"/>
                </a:solidFill>
                <a:latin typeface="Bodoni MT Black" pitchFamily="18" charset="0"/>
              </a:rPr>
              <a:t>，最终得到对系统数据和功能要求的满意了解。</a:t>
            </a:r>
          </a:p>
        </p:txBody>
      </p:sp>
      <p:sp>
        <p:nvSpPr>
          <p:cNvPr id="12"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 需求分析</a:t>
            </a:r>
            <a:endParaRPr lang="es-HN" b="1" dirty="0">
              <a:latin typeface="Bodoni MT Black" pitchFamily="18" charset="0"/>
            </a:endParaRPr>
          </a:p>
        </p:txBody>
      </p:sp>
      <p:sp>
        <p:nvSpPr>
          <p:cNvPr id="9219" name="TextBox 1"/>
          <p:cNvSpPr txBox="1">
            <a:spLocks noChangeArrowheads="1"/>
          </p:cNvSpPr>
          <p:nvPr/>
        </p:nvSpPr>
        <p:spPr bwMode="auto">
          <a:xfrm>
            <a:off x="539750" y="1643063"/>
            <a:ext cx="8064500" cy="2422525"/>
          </a:xfrm>
          <a:prstGeom prst="rect">
            <a:avLst/>
          </a:prstGeom>
          <a:noFill/>
          <a:ln w="9525">
            <a:noFill/>
            <a:miter lim="800000"/>
            <a:headEnd/>
            <a:tailEnd/>
          </a:ln>
        </p:spPr>
        <p:txBody>
          <a:bodyPr>
            <a:spAutoFit/>
          </a:bodyPr>
          <a:lstStyle/>
          <a:p>
            <a:pPr indent="431800" eaLnBrk="1" hangingPunct="1">
              <a:lnSpc>
                <a:spcPts val="3700"/>
              </a:lnSpc>
            </a:pPr>
            <a:r>
              <a:rPr lang="zh-CN" altLang="zh-CN" sz="2400">
                <a:latin typeface="Bodoni MT Black" pitchFamily="18" charset="0"/>
              </a:rPr>
              <a:t>为了开发出真正满足用户需求的软件产品，首先必须知道用户的需求。对软件需求的深入理解是软件开发工作获得成功的前提条件，不论人们把设计和编码工作做得如何出色，不能真正满足用户需求的程序只会令用户失望，给开发者带来烦恼。</a:t>
            </a:r>
            <a:endParaRPr lang="zh-CN" altLang="en-US" sz="2400">
              <a:latin typeface="Bodoni MT Black" pitchFamily="18" charset="0"/>
            </a:endParaRPr>
          </a:p>
        </p:txBody>
      </p:sp>
      <p:sp>
        <p:nvSpPr>
          <p:cNvPr id="6"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TextBox 6"/>
          <p:cNvSpPr txBox="1"/>
          <p:nvPr/>
        </p:nvSpPr>
        <p:spPr>
          <a:xfrm>
            <a:off x="468313" y="4254500"/>
            <a:ext cx="7991475" cy="99655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700"/>
              </a:lnSpc>
              <a:spcBef>
                <a:spcPts val="0"/>
              </a:spcBef>
              <a:spcAft>
                <a:spcPts val="0"/>
              </a:spcAft>
              <a:defRPr/>
            </a:pPr>
            <a:r>
              <a:rPr lang="zh-CN" altLang="en-US" sz="2400" dirty="0">
                <a:solidFill>
                  <a:srgbClr val="FF0000"/>
                </a:solidFill>
                <a:latin typeface="Bodoni MT Black" pitchFamily="18" charset="0"/>
              </a:rPr>
              <a:t>需求分析</a:t>
            </a:r>
            <a:r>
              <a:rPr lang="zh-CN" altLang="en-US" sz="2400" dirty="0">
                <a:solidFill>
                  <a:schemeClr val="tx1"/>
                </a:solidFill>
                <a:latin typeface="Bodoni MT Black" pitchFamily="18" charset="0"/>
              </a:rPr>
              <a:t>是软件定义时期的最后一个阶段，它的基本任务是准确地回答“</a:t>
            </a:r>
            <a:r>
              <a:rPr lang="zh-CN" altLang="en-US" sz="2400" dirty="0">
                <a:solidFill>
                  <a:srgbClr val="FF0000"/>
                </a:solidFill>
                <a:latin typeface="Bodoni MT Black" pitchFamily="18" charset="0"/>
              </a:rPr>
              <a:t>系统必须做什么</a:t>
            </a:r>
            <a:r>
              <a:rPr lang="zh-CN" altLang="en-US" sz="2400" dirty="0">
                <a:solidFill>
                  <a:schemeClr val="tx1"/>
                </a:solidFill>
                <a:latin typeface="Bodoni MT Black" pitchFamily="18" charset="0"/>
              </a:rPr>
              <a:t>”这个问题。</a:t>
            </a:r>
          </a:p>
        </p:txBody>
      </p:sp>
      <p:sp>
        <p:nvSpPr>
          <p:cNvPr id="8"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p>
        </p:txBody>
      </p:sp>
      <p:sp>
        <p:nvSpPr>
          <p:cNvPr id="9" name="TextBox 8"/>
          <p:cNvSpPr txBox="1"/>
          <p:nvPr/>
        </p:nvSpPr>
        <p:spPr>
          <a:xfrm>
            <a:off x="430213" y="1341438"/>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3.2.3</a:t>
            </a:r>
            <a:r>
              <a:rPr lang="zh-CN" altLang="en-US" sz="3200" b="1" dirty="0">
                <a:solidFill>
                  <a:schemeClr val="tx1"/>
                </a:solidFill>
                <a:latin typeface="Bodoni MT Black" pitchFamily="18" charset="0"/>
              </a:rPr>
              <a:t> 简易的应用规格说明技术</a:t>
            </a:r>
          </a:p>
        </p:txBody>
      </p:sp>
      <p:sp>
        <p:nvSpPr>
          <p:cNvPr id="6" name="TextBox 5"/>
          <p:cNvSpPr txBox="1"/>
          <p:nvPr/>
        </p:nvSpPr>
        <p:spPr>
          <a:xfrm>
            <a:off x="539750" y="2565400"/>
            <a:ext cx="7993063"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简易的</a:t>
            </a:r>
            <a:r>
              <a:rPr lang="zh-CN" altLang="en-US" sz="2400" dirty="0">
                <a:solidFill>
                  <a:srgbClr val="FF0000"/>
                </a:solidFill>
                <a:latin typeface="Bodoni MT Black" pitchFamily="18" charset="0"/>
              </a:rPr>
              <a:t>应用规格说明技术</a:t>
            </a:r>
            <a:r>
              <a:rPr lang="zh-CN" altLang="en-US" sz="2400" dirty="0">
                <a:solidFill>
                  <a:schemeClr val="tx1"/>
                </a:solidFill>
                <a:latin typeface="Bodoni MT Black" pitchFamily="18" charset="0"/>
              </a:rPr>
              <a:t>是为了解决使用传统的</a:t>
            </a:r>
            <a:r>
              <a:rPr lang="zh-CN" altLang="en-US" sz="2400" dirty="0">
                <a:solidFill>
                  <a:srgbClr val="FF0000"/>
                </a:solidFill>
                <a:latin typeface="Bodoni MT Black" pitchFamily="18" charset="0"/>
              </a:rPr>
              <a:t>访谈</a:t>
            </a:r>
            <a:r>
              <a:rPr lang="zh-CN" altLang="en-US" sz="2400" dirty="0">
                <a:solidFill>
                  <a:schemeClr val="tx1"/>
                </a:solidFill>
                <a:latin typeface="Bodoni MT Black" pitchFamily="18" charset="0"/>
              </a:rPr>
              <a:t>或</a:t>
            </a:r>
            <a:r>
              <a:rPr lang="zh-CN" altLang="en-US" sz="2400" dirty="0">
                <a:solidFill>
                  <a:srgbClr val="FF0000"/>
                </a:solidFill>
                <a:latin typeface="Bodoni MT Black" pitchFamily="18" charset="0"/>
              </a:rPr>
              <a:t>面向数据流自顶向下求精方法</a:t>
            </a:r>
            <a:r>
              <a:rPr lang="zh-CN" altLang="en-US" sz="2400" dirty="0">
                <a:solidFill>
                  <a:schemeClr val="tx1"/>
                </a:solidFill>
                <a:latin typeface="Bodoni MT Black" pitchFamily="18" charset="0"/>
              </a:rPr>
              <a:t>定义需求时，用户处于</a:t>
            </a:r>
            <a:r>
              <a:rPr lang="zh-CN" altLang="en-US" sz="2400" dirty="0">
                <a:solidFill>
                  <a:srgbClr val="FF0000"/>
                </a:solidFill>
                <a:latin typeface="Bodoni MT Black" pitchFamily="18" charset="0"/>
              </a:rPr>
              <a:t>被动</a:t>
            </a:r>
            <a:r>
              <a:rPr lang="zh-CN" altLang="en-US" sz="2400" dirty="0">
                <a:solidFill>
                  <a:schemeClr val="tx1"/>
                </a:solidFill>
                <a:latin typeface="Bodoni MT Black" pitchFamily="18" charset="0"/>
              </a:rPr>
              <a:t>地位而且往往有意无意地与开发者区分“彼此”</a:t>
            </a:r>
            <a:r>
              <a:rPr lang="zh-CN" altLang="en-US" sz="2400" dirty="0" smtClean="0">
                <a:solidFill>
                  <a:schemeClr val="tx1"/>
                </a:solidFill>
                <a:latin typeface="Bodoni MT Black" pitchFamily="18" charset="0"/>
              </a:rPr>
              <a:t>。由于不能像同一个团队的人那样齐心协力地识别和精化需求，这两种方法的效果有时并不理想。</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750" y="16287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简易的应用规格说明技术分析需求的典型过程如下</a:t>
            </a:r>
          </a:p>
        </p:txBody>
      </p:sp>
      <p:graphicFrame>
        <p:nvGraphicFramePr>
          <p:cNvPr id="2" name="图示 1"/>
          <p:cNvGraphicFramePr/>
          <p:nvPr/>
        </p:nvGraphicFramePr>
        <p:xfrm>
          <a:off x="539552" y="2564904"/>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3.2.4  </a:t>
            </a:r>
            <a:r>
              <a:rPr lang="zh-CN" altLang="en-US" sz="2400" dirty="0">
                <a:solidFill>
                  <a:srgbClr val="D9D9D9"/>
                </a:solidFill>
                <a:latin typeface="Bodoni MT Black" pitchFamily="18" charset="0"/>
                <a:ea typeface="+mn-ea"/>
              </a:rPr>
              <a:t>快速建立软件原型</a:t>
            </a:r>
          </a:p>
        </p:txBody>
      </p:sp>
      <p:sp>
        <p:nvSpPr>
          <p:cNvPr id="9" name="TextBox 8"/>
          <p:cNvSpPr txBox="1"/>
          <p:nvPr/>
        </p:nvSpPr>
        <p:spPr>
          <a:xfrm>
            <a:off x="395288" y="1152525"/>
            <a:ext cx="55102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3.2.4</a:t>
            </a:r>
            <a:r>
              <a:rPr lang="zh-CN" altLang="en-US" sz="3200" b="1" dirty="0">
                <a:solidFill>
                  <a:schemeClr val="tx1"/>
                </a:solidFill>
                <a:latin typeface="Bodoni MT Black" pitchFamily="18" charset="0"/>
              </a:rPr>
              <a:t>  快速建立软件原型</a:t>
            </a:r>
          </a:p>
        </p:txBody>
      </p:sp>
      <p:sp>
        <p:nvSpPr>
          <p:cNvPr id="6" name="TextBox 5"/>
          <p:cNvSpPr txBox="1"/>
          <p:nvPr/>
        </p:nvSpPr>
        <p:spPr>
          <a:xfrm>
            <a:off x="701675" y="2133600"/>
            <a:ext cx="7758113" cy="8302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为了快速地构建和修改原型，通常使用下述</a:t>
            </a:r>
            <a:r>
              <a:rPr lang="en-US" altLang="zh-CN" sz="2400" dirty="0">
                <a:solidFill>
                  <a:srgbClr val="FF0000"/>
                </a:solidFill>
                <a:latin typeface="Bodoni MT Black" pitchFamily="18" charset="0"/>
              </a:rPr>
              <a:t>3</a:t>
            </a:r>
            <a:r>
              <a:rPr lang="zh-CN" altLang="en-US" sz="2400" dirty="0">
                <a:solidFill>
                  <a:schemeClr val="tx1"/>
                </a:solidFill>
                <a:latin typeface="Bodoni MT Black" pitchFamily="18" charset="0"/>
              </a:rPr>
              <a:t>种方法和工具。</a:t>
            </a:r>
            <a:endParaRPr lang="en-US" altLang="zh-CN" sz="2400" dirty="0">
              <a:solidFill>
                <a:schemeClr val="tx1"/>
              </a:solidFill>
              <a:latin typeface="Bodoni MT Black" pitchFamily="18" charset="0"/>
            </a:endParaRPr>
          </a:p>
        </p:txBody>
      </p:sp>
      <p:sp>
        <p:nvSpPr>
          <p:cNvPr id="49157" name="TextBox 2"/>
          <p:cNvSpPr txBox="1">
            <a:spLocks noChangeArrowheads="1"/>
          </p:cNvSpPr>
          <p:nvPr/>
        </p:nvSpPr>
        <p:spPr bwMode="auto">
          <a:xfrm>
            <a:off x="230188" y="3212976"/>
            <a:ext cx="8518276" cy="2308324"/>
          </a:xfrm>
          <a:prstGeom prst="rect">
            <a:avLst/>
          </a:prstGeom>
          <a:noFill/>
          <a:ln w="9525">
            <a:noFill/>
            <a:miter lim="800000"/>
            <a:headEnd/>
            <a:tailEnd/>
          </a:ln>
        </p:spPr>
        <p:txBody>
          <a:bodyPr wrap="square">
            <a:spAutoFit/>
          </a:bodyPr>
          <a:lstStyle/>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第四代</a:t>
            </a:r>
            <a:r>
              <a:rPr lang="zh-CN" altLang="en-US" sz="2400" dirty="0" smtClean="0">
                <a:solidFill>
                  <a:srgbClr val="FF0000"/>
                </a:solidFill>
                <a:latin typeface="Bodoni MT Black" pitchFamily="18" charset="0"/>
              </a:rPr>
              <a:t>技术</a:t>
            </a:r>
            <a:r>
              <a:rPr lang="zh-CN" altLang="en-US" sz="2400" dirty="0" smtClean="0">
                <a:latin typeface="Bodoni MT Black" pitchFamily="18" charset="0"/>
              </a:rPr>
              <a:t>：数据库查询和报表语言、程序和应用系统生成器以及其他非过程语言，可以快速生成可执行代码。</a:t>
            </a:r>
            <a:endParaRPr lang="zh-CN" altLang="en-US" sz="2400" dirty="0">
              <a:latin typeface="Bodoni MT Black" pitchFamily="18" charset="0"/>
            </a:endParaRPr>
          </a:p>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可重用的软件</a:t>
            </a:r>
            <a:r>
              <a:rPr lang="zh-CN" altLang="en-US" sz="2400" dirty="0" smtClean="0">
                <a:solidFill>
                  <a:srgbClr val="FF0000"/>
                </a:solidFill>
                <a:latin typeface="Bodoni MT Black" pitchFamily="18" charset="0"/>
              </a:rPr>
              <a:t>构件</a:t>
            </a:r>
            <a:r>
              <a:rPr lang="zh-CN" altLang="en-US" sz="2400" dirty="0" smtClean="0">
                <a:latin typeface="Bodoni MT Black" pitchFamily="18" charset="0"/>
              </a:rPr>
              <a:t>：使用已有软件构件（数据构件、程序构件、模块构件）装配原型。</a:t>
            </a:r>
            <a:endParaRPr lang="zh-CN" altLang="en-US" sz="2400" dirty="0">
              <a:latin typeface="Bodoni MT Black" pitchFamily="18" charset="0"/>
            </a:endParaRPr>
          </a:p>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形式化规格说明和原型</a:t>
            </a:r>
            <a:r>
              <a:rPr lang="zh-CN" altLang="en-US" sz="2400" dirty="0" smtClean="0">
                <a:solidFill>
                  <a:srgbClr val="FF0000"/>
                </a:solidFill>
                <a:latin typeface="Bodoni MT Black" pitchFamily="18" charset="0"/>
              </a:rPr>
              <a:t>环境</a:t>
            </a:r>
            <a:r>
              <a:rPr lang="zh-CN" altLang="en-US" sz="2400" dirty="0" smtClean="0">
                <a:latin typeface="Bodoni MT Black" pitchFamily="18" charset="0"/>
              </a:rPr>
              <a:t>：用形式化规格说明语言和工具代替自然语言的规格说明文档。</a:t>
            </a:r>
            <a:endParaRPr lang="zh-CN" altLang="en-US" sz="2400" dirty="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313" y="1628775"/>
            <a:ext cx="78486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快速原型就是快速建立起来的旨在演示目标系统</a:t>
            </a:r>
            <a:r>
              <a:rPr lang="zh-CN" altLang="en-US" sz="2400" dirty="0">
                <a:solidFill>
                  <a:srgbClr val="FF0000"/>
                </a:solidFill>
                <a:latin typeface="Bodoni MT Black" pitchFamily="18" charset="0"/>
              </a:rPr>
              <a:t>主要功能的可运行的程序</a:t>
            </a:r>
            <a:r>
              <a:rPr lang="zh-CN" altLang="en-US" sz="2400" dirty="0">
                <a:solidFill>
                  <a:schemeClr val="tx1"/>
                </a:solidFill>
                <a:latin typeface="Bodoni MT Black" pitchFamily="18" charset="0"/>
              </a:rPr>
              <a:t>，快速原型应该具备的特性：</a:t>
            </a:r>
            <a:endParaRPr lang="en-US" altLang="zh-CN" sz="2400" dirty="0">
              <a:solidFill>
                <a:schemeClr val="tx1"/>
              </a:solidFill>
              <a:latin typeface="Bodoni MT Black" pitchFamily="18" charset="0"/>
            </a:endParaRPr>
          </a:p>
        </p:txBody>
      </p:sp>
      <p:graphicFrame>
        <p:nvGraphicFramePr>
          <p:cNvPr id="3" name="图示 2"/>
          <p:cNvGraphicFramePr/>
          <p:nvPr/>
        </p:nvGraphicFramePr>
        <p:xfrm>
          <a:off x="467544" y="2996952"/>
          <a:ext cx="8029786"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1 Título"/>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3.2.4  </a:t>
            </a:r>
            <a:r>
              <a:rPr lang="zh-CN" altLang="en-US" sz="2400" dirty="0">
                <a:solidFill>
                  <a:srgbClr val="D9D9D9"/>
                </a:solidFill>
                <a:latin typeface="Bodoni MT Black" pitchFamily="18" charset="0"/>
                <a:ea typeface="+mn-ea"/>
              </a:rPr>
              <a:t>快速建立软件原型</a:t>
            </a:r>
          </a:p>
        </p:txBody>
      </p:sp>
      <p:sp>
        <p:nvSpPr>
          <p:cNvPr id="14"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67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a:t>
            </a:r>
            <a:r>
              <a:rPr lang="zh-CN" altLang="en-US" sz="2400" dirty="0">
                <a:solidFill>
                  <a:srgbClr val="D9D9D9"/>
                </a:solidFill>
                <a:latin typeface="Bodoni MT Black" pitchFamily="18" charset="0"/>
                <a:ea typeface="+mn-ea"/>
              </a:rPr>
              <a:t>分析建模与规格说明</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2204814"/>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1294" y="2289745"/>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p>
        </p:txBody>
      </p:sp>
      <p:sp>
        <p:nvSpPr>
          <p:cNvPr id="8" name="标题 3"/>
          <p:cNvSpPr>
            <a:spLocks noGrp="1"/>
          </p:cNvSpPr>
          <p:nvPr>
            <p:ph type="title"/>
          </p:nvPr>
        </p:nvSpPr>
        <p:spPr>
          <a:xfrm>
            <a:off x="123825" y="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9" name="TextBox 8"/>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3.3.1</a:t>
            </a:r>
            <a:r>
              <a:rPr lang="zh-CN" altLang="en-US" sz="3200" b="1" dirty="0">
                <a:solidFill>
                  <a:schemeClr val="tx1"/>
                </a:solidFill>
                <a:latin typeface="Bodoni MT Black" pitchFamily="18" charset="0"/>
              </a:rPr>
              <a:t> 分析建模</a:t>
            </a:r>
          </a:p>
        </p:txBody>
      </p:sp>
      <p:sp>
        <p:nvSpPr>
          <p:cNvPr id="6" name="TextBox 5"/>
          <p:cNvSpPr txBox="1"/>
          <p:nvPr/>
        </p:nvSpPr>
        <p:spPr>
          <a:xfrm>
            <a:off x="539750" y="2454275"/>
            <a:ext cx="7920682" cy="8302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模型</a:t>
            </a:r>
            <a:r>
              <a:rPr lang="zh-CN" altLang="en-US" sz="2400" dirty="0">
                <a:solidFill>
                  <a:schemeClr val="tx1"/>
                </a:solidFill>
                <a:latin typeface="Bodoni MT Black" pitchFamily="18" charset="0"/>
              </a:rPr>
              <a:t>，就是为了理解事物而对事物作出的一种抽象，是对事物的一种无歧义的书面描述。</a:t>
            </a:r>
            <a:endParaRPr lang="en-US" altLang="zh-CN" sz="2400" dirty="0">
              <a:solidFill>
                <a:schemeClr val="tx1"/>
              </a:solidFill>
              <a:latin typeface="Bodoni MT Black" pitchFamily="18" charset="0"/>
            </a:endParaRPr>
          </a:p>
        </p:txBody>
      </p:sp>
      <p:sp>
        <p:nvSpPr>
          <p:cNvPr id="10" name="TextBox 9"/>
          <p:cNvSpPr txBox="1"/>
          <p:nvPr/>
        </p:nvSpPr>
        <p:spPr>
          <a:xfrm>
            <a:off x="539750" y="3894138"/>
            <a:ext cx="7632650"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为了开发复杂的系统，应从不同角度（模型）抽象出目标系统的特性（</a:t>
            </a:r>
            <a:r>
              <a:rPr lang="zh-CN" altLang="en-US" sz="2400" dirty="0">
                <a:solidFill>
                  <a:srgbClr val="FF0000"/>
                </a:solidFill>
                <a:latin typeface="Bodoni MT Black" pitchFamily="18" charset="0"/>
              </a:rPr>
              <a:t>数据模型</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功能模型</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行为模型</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50825" y="4445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57347" name="TextBox 2"/>
          <p:cNvSpPr txBox="1">
            <a:spLocks noChangeArrowheads="1"/>
          </p:cNvSpPr>
          <p:nvPr/>
        </p:nvSpPr>
        <p:spPr bwMode="auto">
          <a:xfrm>
            <a:off x="574675" y="1988840"/>
            <a:ext cx="7704138" cy="3046988"/>
          </a:xfrm>
          <a:prstGeom prst="rect">
            <a:avLst/>
          </a:prstGeom>
          <a:noFill/>
          <a:ln w="9525">
            <a:noFill/>
            <a:miter lim="800000"/>
            <a:headEnd/>
            <a:tailEnd/>
          </a:ln>
        </p:spPr>
        <p:txBody>
          <a:bodyPr>
            <a:spAutoFit/>
          </a:bodyPr>
          <a:lstStyle/>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实体联系图</a:t>
            </a:r>
            <a:r>
              <a:rPr lang="zh-CN" altLang="en-US" sz="2400" dirty="0">
                <a:latin typeface="Bodoni MT Black" pitchFamily="18" charset="0"/>
              </a:rPr>
              <a:t>，描绘数据对象及数据对象之间的关系，是用于建立</a:t>
            </a:r>
            <a:r>
              <a:rPr lang="zh-CN" altLang="en-US" sz="2400" dirty="0">
                <a:solidFill>
                  <a:srgbClr val="0070C0"/>
                </a:solidFill>
                <a:latin typeface="Bodoni MT Black" pitchFamily="18" charset="0"/>
              </a:rPr>
              <a:t>数据模型</a:t>
            </a:r>
            <a:r>
              <a:rPr lang="zh-CN" altLang="en-US" sz="2400" dirty="0">
                <a:latin typeface="Bodoni MT Black" pitchFamily="18" charset="0"/>
              </a:rPr>
              <a:t>的图形</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buSzPct val="60000"/>
              <a:buFont typeface="Wingdings" pitchFamily="2" charset="2"/>
              <a:buChar char="l"/>
            </a:pPr>
            <a:endParaRPr lang="zh-CN" altLang="en-US" sz="2400" dirty="0">
              <a:latin typeface="Bodoni MT Black" pitchFamily="18" charset="0"/>
            </a:endParaRPr>
          </a:p>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数据流图</a:t>
            </a:r>
            <a:r>
              <a:rPr lang="zh-CN" altLang="en-US" sz="2400" dirty="0">
                <a:latin typeface="Bodoni MT Black" pitchFamily="18" charset="0"/>
              </a:rPr>
              <a:t>是建立</a:t>
            </a:r>
            <a:r>
              <a:rPr lang="zh-CN" altLang="en-US" sz="2400" dirty="0">
                <a:solidFill>
                  <a:srgbClr val="0070C0"/>
                </a:solidFill>
                <a:latin typeface="Bodoni MT Black" pitchFamily="18" charset="0"/>
              </a:rPr>
              <a:t>功能模型</a:t>
            </a:r>
            <a:r>
              <a:rPr lang="zh-CN" altLang="en-US" sz="2400" dirty="0">
                <a:latin typeface="Bodoni MT Black" pitchFamily="18" charset="0"/>
              </a:rPr>
              <a:t>的基础</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buSzPct val="60000"/>
              <a:buFont typeface="Wingdings" pitchFamily="2" charset="2"/>
              <a:buChar char="l"/>
            </a:pPr>
            <a:endParaRPr lang="zh-CN" altLang="en-US" sz="2400" dirty="0">
              <a:latin typeface="Bodoni MT Black" pitchFamily="18" charset="0"/>
            </a:endParaRPr>
          </a:p>
          <a:p>
            <a:pPr marL="342900" indent="-342900" eaLnBrk="1" hangingPunct="1">
              <a:buSzPct val="60000"/>
              <a:buFont typeface="Wingdings" pitchFamily="2" charset="2"/>
              <a:buChar char="l"/>
            </a:pPr>
            <a:r>
              <a:rPr lang="zh-CN" altLang="en-US" sz="2400" dirty="0">
                <a:solidFill>
                  <a:srgbClr val="FF0000"/>
                </a:solidFill>
                <a:latin typeface="Bodoni MT Black" pitchFamily="18" charset="0"/>
              </a:rPr>
              <a:t>状态转换图</a:t>
            </a:r>
            <a:r>
              <a:rPr lang="zh-CN" altLang="en-US" sz="2400" dirty="0">
                <a:latin typeface="Bodoni MT Black" pitchFamily="18" charset="0"/>
              </a:rPr>
              <a:t>描绘了系统的各种行为模式和在不同状态间转换的</a:t>
            </a:r>
            <a:r>
              <a:rPr lang="zh-CN" altLang="en-US" sz="2400" dirty="0" smtClean="0">
                <a:latin typeface="Bodoni MT Black" pitchFamily="18" charset="0"/>
              </a:rPr>
              <a:t>方式，是</a:t>
            </a:r>
            <a:r>
              <a:rPr lang="zh-CN" altLang="en-US" sz="2400" dirty="0" smtClean="0">
                <a:solidFill>
                  <a:srgbClr val="0070C0"/>
                </a:solidFill>
                <a:latin typeface="Bodoni MT Black" pitchFamily="18" charset="0"/>
              </a:rPr>
              <a:t>行为模型</a:t>
            </a:r>
            <a:r>
              <a:rPr lang="zh-CN" altLang="en-US" sz="2400" dirty="0" smtClean="0">
                <a:latin typeface="Bodoni MT Black" pitchFamily="18" charset="0"/>
              </a:rPr>
              <a:t>的核心要素。</a:t>
            </a:r>
            <a:endParaRPr lang="zh-CN" altLang="en-US" sz="2400" dirty="0">
              <a:latin typeface="Bodoni MT Black" pitchFamily="18" charset="0"/>
            </a:endParaRPr>
          </a:p>
          <a:p>
            <a:pPr marL="342900" indent="-342900" eaLnBrk="1" hangingPunct="1">
              <a:buSzPct val="60000"/>
              <a:buFont typeface="Wingdings" pitchFamily="2" charset="2"/>
              <a:buChar char="l"/>
            </a:pPr>
            <a:endParaRPr lang="zh-CN" altLang="en-US" sz="2400" dirty="0">
              <a:latin typeface="Bodoni MT Black" pitchFamily="18" charset="0"/>
            </a:endParaRPr>
          </a:p>
        </p:txBody>
      </p:sp>
      <p:sp>
        <p:nvSpPr>
          <p:cNvPr id="9" name="1 Título"/>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3.3.2 </a:t>
            </a:r>
            <a:r>
              <a:rPr lang="zh-CN" altLang="en-US" sz="2400" dirty="0">
                <a:solidFill>
                  <a:srgbClr val="D9D9D9"/>
                </a:solidFill>
                <a:latin typeface="Bodoni MT Black" pitchFamily="18" charset="0"/>
                <a:ea typeface="+mn-ea"/>
              </a:rPr>
              <a:t>软件需求规格说明</a:t>
            </a:r>
          </a:p>
        </p:txBody>
      </p:sp>
      <p:sp>
        <p:nvSpPr>
          <p:cNvPr id="8" name="标题 3"/>
          <p:cNvSpPr>
            <a:spLocks noGrp="1"/>
          </p:cNvSpPr>
          <p:nvPr>
            <p:ph type="title"/>
          </p:nvPr>
        </p:nvSpPr>
        <p:spPr>
          <a:xfrm>
            <a:off x="395288" y="58738"/>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7" name="TextBox 6"/>
          <p:cNvSpPr txBox="1"/>
          <p:nvPr/>
        </p:nvSpPr>
        <p:spPr>
          <a:xfrm>
            <a:off x="585788" y="2133600"/>
            <a:ext cx="76327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软件需求规格说明</a:t>
            </a:r>
            <a:r>
              <a:rPr lang="zh-CN" altLang="en-US" sz="2400" dirty="0">
                <a:solidFill>
                  <a:schemeClr val="tx1"/>
                </a:solidFill>
                <a:latin typeface="Bodoni MT Black" pitchFamily="18" charset="0"/>
              </a:rPr>
              <a:t>是需求分析阶段得出的最主要的文档。</a:t>
            </a:r>
            <a:endParaRPr lang="en-US" altLang="zh-CN" sz="2400" dirty="0">
              <a:solidFill>
                <a:schemeClr val="tx1"/>
              </a:solidFill>
              <a:latin typeface="Bodoni MT Black" pitchFamily="18" charset="0"/>
            </a:endParaRPr>
          </a:p>
        </p:txBody>
      </p:sp>
      <p:sp>
        <p:nvSpPr>
          <p:cNvPr id="10" name="TextBox 9"/>
          <p:cNvSpPr txBox="1"/>
          <p:nvPr/>
        </p:nvSpPr>
        <p:spPr>
          <a:xfrm>
            <a:off x="619125" y="2905125"/>
            <a:ext cx="75993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通常用自然语言完整、准确、具体地描述系统的数据要求、功能需求、性能需求、可靠性和可用性要求、出错处理需求、接口需求、约束、逆向需求以及将来可能提出的要求。</a:t>
            </a:r>
            <a:endParaRPr lang="en-US" altLang="zh-CN" sz="2400" dirty="0">
              <a:solidFill>
                <a:schemeClr val="tx1"/>
              </a:solidFill>
              <a:latin typeface="Bodoni MT Black" pitchFamily="18" charset="0"/>
            </a:endParaRPr>
          </a:p>
        </p:txBody>
      </p:sp>
      <p:sp>
        <p:nvSpPr>
          <p:cNvPr id="11" name="TextBox 10"/>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3.3.2 </a:t>
            </a:r>
            <a:r>
              <a:rPr lang="zh-CN" altLang="en-US" sz="3200" b="1" dirty="0">
                <a:solidFill>
                  <a:schemeClr val="tx1"/>
                </a:solidFill>
                <a:latin typeface="Bodoni MT Black" pitchFamily="18" charset="0"/>
              </a:rPr>
              <a:t>软件需求规格说明</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2784252"/>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2869977"/>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7" name="TextBox 6"/>
          <p:cNvSpPr txBox="1"/>
          <p:nvPr/>
        </p:nvSpPr>
        <p:spPr>
          <a:xfrm>
            <a:off x="755576" y="1885345"/>
            <a:ext cx="7272337" cy="156966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数据模型中包含</a:t>
            </a:r>
            <a:r>
              <a:rPr lang="en-US" altLang="zh-CN" sz="2400" dirty="0">
                <a:solidFill>
                  <a:srgbClr val="FF0000"/>
                </a:solidFill>
                <a:latin typeface="Bodoni MT Black" pitchFamily="18" charset="0"/>
              </a:rPr>
              <a:t>3</a:t>
            </a:r>
            <a:r>
              <a:rPr lang="zh-CN" altLang="en-US" sz="2400" dirty="0">
                <a:solidFill>
                  <a:schemeClr val="tx1"/>
                </a:solidFill>
                <a:latin typeface="Bodoni MT Black" pitchFamily="18" charset="0"/>
              </a:rPr>
              <a:t>种相互关联的信息</a:t>
            </a:r>
            <a:r>
              <a:rPr lang="zh-CN" altLang="en-US" sz="2400" dirty="0" smtClean="0">
                <a:solidFill>
                  <a:schemeClr val="tx1"/>
                </a:solidFill>
                <a:latin typeface="Bodoni MT Black" pitchFamily="18" charset="0"/>
              </a:rPr>
              <a:t>：</a:t>
            </a:r>
            <a:endParaRPr lang="en-US" altLang="zh-CN" sz="2400" dirty="0" smtClean="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① </a:t>
            </a:r>
            <a:r>
              <a:rPr lang="zh-CN" altLang="en-US" sz="2400" dirty="0" smtClean="0">
                <a:solidFill>
                  <a:srgbClr val="FF0000"/>
                </a:solidFill>
                <a:latin typeface="Bodoni MT Black" pitchFamily="18" charset="0"/>
              </a:rPr>
              <a:t>数据对象</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② </a:t>
            </a:r>
            <a:r>
              <a:rPr lang="zh-CN" altLang="en-US" sz="2400" dirty="0" smtClean="0">
                <a:solidFill>
                  <a:srgbClr val="FF0000"/>
                </a:solidFill>
                <a:latin typeface="Bodoni MT Black" pitchFamily="18" charset="0"/>
              </a:rPr>
              <a:t>数据</a:t>
            </a:r>
            <a:r>
              <a:rPr lang="zh-CN" altLang="en-US" sz="2400" dirty="0">
                <a:solidFill>
                  <a:srgbClr val="FF0000"/>
                </a:solidFill>
                <a:latin typeface="Bodoni MT Black" pitchFamily="18" charset="0"/>
              </a:rPr>
              <a:t>对象的</a:t>
            </a:r>
            <a:r>
              <a:rPr lang="zh-CN" altLang="en-US" sz="2400" dirty="0" smtClean="0">
                <a:solidFill>
                  <a:srgbClr val="FF0000"/>
                </a:solidFill>
                <a:latin typeface="Bodoni MT Black" pitchFamily="18" charset="0"/>
              </a:rPr>
              <a:t>属性</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③ </a:t>
            </a:r>
            <a:r>
              <a:rPr lang="zh-CN" altLang="en-US" sz="2400" dirty="0" smtClean="0">
                <a:solidFill>
                  <a:srgbClr val="FF0000"/>
                </a:solidFill>
                <a:latin typeface="Bodoni MT Black" pitchFamily="18" charset="0"/>
              </a:rPr>
              <a:t>数据</a:t>
            </a:r>
            <a:r>
              <a:rPr lang="zh-CN" altLang="en-US" sz="2400" dirty="0">
                <a:solidFill>
                  <a:srgbClr val="FF0000"/>
                </a:solidFill>
                <a:latin typeface="Bodoni MT Black" pitchFamily="18" charset="0"/>
              </a:rPr>
              <a:t>对象彼此间相互连接的关系</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0200" y="941388"/>
            <a:ext cx="7993063" cy="104131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700"/>
              </a:lnSpc>
              <a:spcBef>
                <a:spcPts val="0"/>
              </a:spcBef>
              <a:spcAft>
                <a:spcPts val="0"/>
              </a:spcAft>
              <a:defRPr/>
            </a:pPr>
            <a:r>
              <a:rPr lang="zh-CN" altLang="en-US" sz="2400" dirty="0">
                <a:solidFill>
                  <a:schemeClr val="tx1"/>
                </a:solidFill>
                <a:latin typeface="Bodoni MT Black" pitchFamily="18" charset="0"/>
              </a:rPr>
              <a:t>尽管目前有许多不同的用于需求分析的结构化分析方法，但是，所有这些分析方法都遵守下述准则。</a:t>
            </a:r>
          </a:p>
        </p:txBody>
      </p:sp>
      <p:graphicFrame>
        <p:nvGraphicFramePr>
          <p:cNvPr id="2" name="图示 1"/>
          <p:cNvGraphicFramePr/>
          <p:nvPr/>
        </p:nvGraphicFramePr>
        <p:xfrm>
          <a:off x="329861" y="1988840"/>
          <a:ext cx="813057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107950" y="3016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 需求分析</a:t>
            </a:r>
            <a:endParaRPr lang="es-HN" b="1" dirty="0">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8491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3.4.1  </a:t>
            </a:r>
            <a:r>
              <a:rPr lang="zh-CN" altLang="en-US" sz="2400" dirty="0">
                <a:solidFill>
                  <a:srgbClr val="D9D9D9"/>
                </a:solidFill>
                <a:latin typeface="Bodoni MT Black" pitchFamily="18" charset="0"/>
                <a:ea typeface="+mn-ea"/>
              </a:rPr>
              <a:t>数据对象</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7" name="TextBox 6"/>
          <p:cNvSpPr txBox="1"/>
          <p:nvPr/>
        </p:nvSpPr>
        <p:spPr>
          <a:xfrm>
            <a:off x="539750" y="26701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数据对象</a:t>
            </a:r>
            <a:r>
              <a:rPr lang="zh-CN" altLang="en-US" sz="2400" dirty="0">
                <a:solidFill>
                  <a:schemeClr val="tx1"/>
                </a:solidFill>
                <a:latin typeface="Bodoni MT Black" pitchFamily="18" charset="0"/>
              </a:rPr>
              <a:t>是对软件必须理解的复合信息的抽象。</a:t>
            </a:r>
            <a:endParaRPr lang="en-US" altLang="zh-CN" sz="2400" dirty="0">
              <a:solidFill>
                <a:schemeClr val="tx1"/>
              </a:solidFill>
              <a:latin typeface="Bodoni MT Black" pitchFamily="18" charset="0"/>
            </a:endParaRPr>
          </a:p>
        </p:txBody>
      </p:sp>
      <p:sp>
        <p:nvSpPr>
          <p:cNvPr id="6" name="TextBox 5"/>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3.4.1</a:t>
            </a:r>
            <a:r>
              <a:rPr lang="zh-CN" altLang="en-US" sz="3200" b="1" dirty="0">
                <a:solidFill>
                  <a:schemeClr val="tx1"/>
                </a:solidFill>
                <a:latin typeface="Bodoni MT Black" pitchFamily="18" charset="0"/>
                <a:ea typeface="+mj-ea"/>
              </a:rPr>
              <a:t> 数据对象</a:t>
            </a:r>
          </a:p>
        </p:txBody>
      </p:sp>
      <p:sp>
        <p:nvSpPr>
          <p:cNvPr id="9" name="TextBox 8"/>
          <p:cNvSpPr txBox="1"/>
          <p:nvPr/>
        </p:nvSpPr>
        <p:spPr>
          <a:xfrm>
            <a:off x="447675" y="3500438"/>
            <a:ext cx="76533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数据对象可以是外部实体、事物、行为、事件、角色、单位、地点或结构等。总之，可以由一组属性来定义的实体都可以被认为是数据对象。</a:t>
            </a:r>
            <a:endParaRPr lang="en-US" altLang="zh-CN" sz="2400" dirty="0">
              <a:solidFill>
                <a:schemeClr val="tx1"/>
              </a:solidFill>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3.4.2   </a:t>
            </a:r>
            <a:r>
              <a:rPr lang="zh-CN" altLang="en-US" sz="2400" dirty="0">
                <a:solidFill>
                  <a:srgbClr val="D9D9D9"/>
                </a:solidFill>
                <a:latin typeface="Bodoni MT Black" pitchFamily="18" charset="0"/>
                <a:ea typeface="+mn-ea"/>
              </a:rPr>
              <a:t>属性</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574675" y="1450975"/>
            <a:ext cx="34210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3.4.2</a:t>
            </a:r>
            <a:r>
              <a:rPr lang="zh-CN" altLang="en-US" sz="3200" b="1" dirty="0">
                <a:solidFill>
                  <a:schemeClr val="tx1"/>
                </a:solidFill>
                <a:latin typeface="Bodoni MT Black" pitchFamily="18" charset="0"/>
                <a:ea typeface="+mj-ea"/>
              </a:rPr>
              <a:t> 属性</a:t>
            </a:r>
          </a:p>
        </p:txBody>
      </p:sp>
      <p:sp>
        <p:nvSpPr>
          <p:cNvPr id="10" name="TextBox 9"/>
          <p:cNvSpPr txBox="1"/>
          <p:nvPr/>
        </p:nvSpPr>
        <p:spPr>
          <a:xfrm>
            <a:off x="539750" y="2670175"/>
            <a:ext cx="7704138"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属性</a:t>
            </a:r>
            <a:r>
              <a:rPr lang="zh-CN" altLang="en-US" sz="2400" dirty="0">
                <a:solidFill>
                  <a:schemeClr val="tx1"/>
                </a:solidFill>
                <a:latin typeface="Bodoni MT Black" pitchFamily="18" charset="0"/>
              </a:rPr>
              <a:t>定义了数据对象的</a:t>
            </a:r>
            <a:r>
              <a:rPr lang="zh-CN" altLang="en-US" sz="2400" dirty="0">
                <a:solidFill>
                  <a:srgbClr val="FF0000"/>
                </a:solidFill>
                <a:latin typeface="Bodoni MT Black" pitchFamily="18" charset="0"/>
              </a:rPr>
              <a:t>性质</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必须把一个或多个属性定义为“</a:t>
            </a:r>
            <a:r>
              <a:rPr lang="zh-CN" altLang="en-US" sz="2400" dirty="0">
                <a:solidFill>
                  <a:srgbClr val="FF0000"/>
                </a:solidFill>
                <a:latin typeface="Bodoni MT Black" pitchFamily="18" charset="0"/>
              </a:rPr>
              <a:t>标识符</a:t>
            </a:r>
            <a:r>
              <a:rPr lang="zh-CN" altLang="en-US" sz="2400" dirty="0">
                <a:solidFill>
                  <a:schemeClr val="tx1"/>
                </a:solidFill>
                <a:latin typeface="Bodoni MT Black" pitchFamily="18" charset="0"/>
              </a:rPr>
              <a:t>”，也就是说，当人们希望找到数据对象的一个实例时，用标识符属性作为</a:t>
            </a:r>
            <a:r>
              <a:rPr lang="zh-CN" altLang="en-US" sz="2400" dirty="0" smtClean="0">
                <a:solidFill>
                  <a:schemeClr val="tx1"/>
                </a:solidFill>
                <a:latin typeface="Bodoni MT Black" pitchFamily="18" charset="0"/>
              </a:rPr>
              <a:t>“关键字”（通常简称为“键”）。</a:t>
            </a:r>
            <a:endParaRPr lang="en-US" altLang="zh-CN"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3.4.3   </a:t>
            </a:r>
            <a:r>
              <a:rPr lang="zh-CN" altLang="en-US" sz="2400" dirty="0">
                <a:solidFill>
                  <a:srgbClr val="D9D9D9"/>
                </a:solidFill>
                <a:latin typeface="Bodoni MT Black" pitchFamily="18" charset="0"/>
                <a:ea typeface="+mn-ea"/>
              </a:rPr>
              <a:t>联系</a:t>
            </a: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503238" y="1450975"/>
            <a:ext cx="28448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3.4.3</a:t>
            </a:r>
            <a:r>
              <a:rPr lang="zh-CN" altLang="en-US" sz="3200" b="1" dirty="0">
                <a:solidFill>
                  <a:schemeClr val="tx1"/>
                </a:solidFill>
                <a:latin typeface="Bodoni MT Black" pitchFamily="18" charset="0"/>
              </a:rPr>
              <a:t> 联系</a:t>
            </a:r>
          </a:p>
        </p:txBody>
      </p:sp>
      <p:sp>
        <p:nvSpPr>
          <p:cNvPr id="10" name="TextBox 9"/>
          <p:cNvSpPr txBox="1"/>
          <p:nvPr/>
        </p:nvSpPr>
        <p:spPr>
          <a:xfrm>
            <a:off x="539750" y="2276475"/>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客观世界中的事物彼此间往往是有联系的。</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数据对象彼此之间相互连接的方式称为</a:t>
            </a:r>
            <a:r>
              <a:rPr lang="zh-CN" altLang="en-US" sz="2400" dirty="0">
                <a:solidFill>
                  <a:srgbClr val="FF0000"/>
                </a:solidFill>
                <a:latin typeface="Bodoni MT Black" pitchFamily="18" charset="0"/>
              </a:rPr>
              <a:t>联系</a:t>
            </a:r>
            <a:r>
              <a:rPr lang="zh-CN" altLang="en-US" sz="2400" dirty="0">
                <a:solidFill>
                  <a:schemeClr val="tx1"/>
                </a:solidFill>
                <a:latin typeface="Bodoni MT Black" pitchFamily="18" charset="0"/>
              </a:rPr>
              <a:t>，也称为关系。联系可分为以下</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种类型。</a:t>
            </a:r>
            <a:endParaRPr lang="en-US" altLang="zh-CN" sz="2400" dirty="0">
              <a:solidFill>
                <a:schemeClr val="tx1"/>
              </a:solidFill>
              <a:latin typeface="Bodoni MT Black" pitchFamily="18" charset="0"/>
            </a:endParaRPr>
          </a:p>
        </p:txBody>
      </p:sp>
      <p:sp>
        <p:nvSpPr>
          <p:cNvPr id="2" name="TextBox 1"/>
          <p:cNvSpPr txBox="1"/>
          <p:nvPr/>
        </p:nvSpPr>
        <p:spPr>
          <a:xfrm>
            <a:off x="1187450" y="3644900"/>
            <a:ext cx="5545138" cy="1200150"/>
          </a:xfrm>
          <a:prstGeom prst="rect">
            <a:avLst/>
          </a:prstGeom>
          <a:noFill/>
        </p:spPr>
        <p:txBody>
          <a:bodyPr>
            <a:spAutoFit/>
          </a:bodyPr>
          <a:lstStyle/>
          <a:p>
            <a:pPr marL="285750" indent="-285750" eaLnBrk="1" fontAlgn="auto" hangingPunct="1">
              <a:spcBef>
                <a:spcPts val="0"/>
              </a:spcBef>
              <a:spcAft>
                <a:spcPts val="0"/>
              </a:spcAft>
              <a:buSzPct val="60000"/>
              <a:buFont typeface="Wingdings" panose="05000000000000000000" pitchFamily="2" charset="2"/>
              <a:buChar char="l"/>
              <a:defRPr/>
            </a:pPr>
            <a:r>
              <a:rPr lang="zh-CN" altLang="en-US" sz="2400" dirty="0">
                <a:latin typeface="Bodoni MT Black" pitchFamily="18" charset="0"/>
                <a:ea typeface="+mn-ea"/>
              </a:rPr>
              <a:t>一对一</a:t>
            </a:r>
            <a:r>
              <a:rPr lang="zh-CN" altLang="en-US" sz="2400" dirty="0" smtClean="0">
                <a:latin typeface="Bodoni MT Black" pitchFamily="18" charset="0"/>
                <a:ea typeface="+mn-ea"/>
              </a:rPr>
              <a:t>联系（</a:t>
            </a:r>
            <a:r>
              <a:rPr lang="en-US" altLang="zh-CN" sz="2400" dirty="0" smtClean="0">
                <a:latin typeface="Bodoni MT Black" pitchFamily="18" charset="0"/>
              </a:rPr>
              <a:t> 1∶1 </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285750" indent="-285750" eaLnBrk="1" fontAlgn="auto" hangingPunct="1">
              <a:spcBef>
                <a:spcPts val="0"/>
              </a:spcBef>
              <a:spcAft>
                <a:spcPts val="0"/>
              </a:spcAft>
              <a:buSzPct val="60000"/>
              <a:buFont typeface="Wingdings" panose="05000000000000000000" pitchFamily="2" charset="2"/>
              <a:buChar char="l"/>
              <a:defRPr/>
            </a:pPr>
            <a:r>
              <a:rPr lang="zh-CN" altLang="en-US" sz="2400" dirty="0">
                <a:latin typeface="Bodoni MT Black" pitchFamily="18" charset="0"/>
                <a:ea typeface="+mn-ea"/>
              </a:rPr>
              <a:t>一对多</a:t>
            </a:r>
            <a:r>
              <a:rPr lang="zh-CN" altLang="en-US" sz="2400" dirty="0" smtClean="0">
                <a:latin typeface="Bodoni MT Black" pitchFamily="18" charset="0"/>
                <a:ea typeface="+mn-ea"/>
              </a:rPr>
              <a:t>联系</a:t>
            </a:r>
            <a:r>
              <a:rPr lang="zh-CN" altLang="en-US" sz="2400" dirty="0" smtClean="0">
                <a:latin typeface="Bodoni MT Black" pitchFamily="18" charset="0"/>
              </a:rPr>
              <a:t>（</a:t>
            </a:r>
            <a:r>
              <a:rPr lang="en-US" altLang="zh-CN" sz="2400" dirty="0" smtClean="0">
                <a:latin typeface="Bodoni MT Black" pitchFamily="18" charset="0"/>
              </a:rPr>
              <a:t> 1∶N </a:t>
            </a:r>
            <a:r>
              <a:rPr lang="zh-CN" altLang="en-US" sz="2400" dirty="0" smtClean="0">
                <a:latin typeface="Bodoni MT Black" pitchFamily="18" charset="0"/>
              </a:rPr>
              <a:t>）</a:t>
            </a:r>
            <a:endParaRPr lang="en-US" altLang="zh-CN" sz="2400" dirty="0">
              <a:latin typeface="Bodoni MT Black" pitchFamily="18" charset="0"/>
              <a:ea typeface="+mn-ea"/>
            </a:endParaRPr>
          </a:p>
          <a:p>
            <a:pPr marL="285750" indent="-285750" eaLnBrk="1" fontAlgn="auto" hangingPunct="1">
              <a:spcBef>
                <a:spcPts val="0"/>
              </a:spcBef>
              <a:spcAft>
                <a:spcPts val="0"/>
              </a:spcAft>
              <a:buSzPct val="60000"/>
              <a:buFont typeface="Wingdings" panose="05000000000000000000" pitchFamily="2" charset="2"/>
              <a:buChar char="l"/>
              <a:defRPr/>
            </a:pPr>
            <a:r>
              <a:rPr lang="zh-CN" altLang="en-US" sz="2400" dirty="0">
                <a:latin typeface="Bodoni MT Black" pitchFamily="18" charset="0"/>
                <a:ea typeface="+mn-ea"/>
              </a:rPr>
              <a:t>多对多</a:t>
            </a:r>
            <a:r>
              <a:rPr lang="zh-CN" altLang="en-US" sz="2400" dirty="0" smtClean="0">
                <a:latin typeface="Bodoni MT Black" pitchFamily="18" charset="0"/>
                <a:ea typeface="+mn-ea"/>
              </a:rPr>
              <a:t>联系</a:t>
            </a:r>
            <a:r>
              <a:rPr lang="zh-CN" altLang="en-US" sz="2400" dirty="0" smtClean="0">
                <a:latin typeface="Bodoni MT Black" pitchFamily="18" charset="0"/>
              </a:rPr>
              <a:t>（</a:t>
            </a:r>
            <a:r>
              <a:rPr lang="en-US" altLang="zh-CN" sz="2400" dirty="0" smtClean="0">
                <a:latin typeface="Bodoni MT Black" pitchFamily="18" charset="0"/>
              </a:rPr>
              <a:t> M∶N </a:t>
            </a:r>
            <a:r>
              <a:rPr lang="zh-CN" altLang="en-US" sz="2400" dirty="0" smtClean="0">
                <a:latin typeface="Bodoni MT Black" pitchFamily="18" charset="0"/>
              </a:rPr>
              <a:t>）</a:t>
            </a:r>
            <a:endParaRPr lang="en-US" altLang="zh-CN" sz="2400" dirty="0">
              <a:latin typeface="Bodoni MT Black" pitchFamily="18" charset="0"/>
              <a:ea typeface="+mn-ea"/>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50825" y="44450"/>
            <a:ext cx="8229600" cy="1143000"/>
          </a:xfrm>
        </p:spPr>
        <p:txBody>
          <a:bodyPr/>
          <a:lstStyle/>
          <a:p>
            <a:pPr>
              <a:defRPr/>
            </a:pPr>
            <a:r>
              <a:rPr lang="en-US" altLang="zh-CN" b="1" dirty="0" smtClean="0">
                <a:latin typeface="Bodoni MT Black" pitchFamily="18" charset="0"/>
              </a:rPr>
              <a:t>3.4 </a:t>
            </a:r>
            <a:r>
              <a:rPr lang="zh-CN" altLang="en-US" b="1" dirty="0" smtClean="0">
                <a:latin typeface="Bodoni MT Black" pitchFamily="18" charset="0"/>
              </a:rPr>
              <a:t>实体联系图</a:t>
            </a:r>
          </a:p>
        </p:txBody>
      </p:sp>
      <p:sp>
        <p:nvSpPr>
          <p:cNvPr id="2" name="TextBox 1"/>
          <p:cNvSpPr txBox="1"/>
          <p:nvPr/>
        </p:nvSpPr>
        <p:spPr>
          <a:xfrm>
            <a:off x="395288" y="1412875"/>
            <a:ext cx="8280400" cy="4524315"/>
          </a:xfrm>
          <a:prstGeom prst="rect">
            <a:avLst/>
          </a:prstGeom>
          <a:noFill/>
        </p:spPr>
        <p:txBody>
          <a:bodyPr>
            <a:spAutoFit/>
          </a:bodyPr>
          <a:lstStyle/>
          <a:p>
            <a:pPr indent="457200" eaLnBrk="1" fontAlgn="auto" hangingPunct="1">
              <a:spcBef>
                <a:spcPts val="0"/>
              </a:spcBef>
              <a:spcAft>
                <a:spcPts val="0"/>
              </a:spcAft>
              <a:defRPr/>
            </a:pPr>
            <a:r>
              <a:rPr lang="zh-CN" altLang="en-US" sz="2400" b="1" dirty="0" smtClean="0">
                <a:latin typeface="Bodoni MT Black" pitchFamily="18" charset="0"/>
                <a:ea typeface="+mn-ea"/>
              </a:rPr>
              <a:t>（</a:t>
            </a:r>
            <a:r>
              <a:rPr lang="en-US" altLang="zh-CN" sz="2400" b="1" dirty="0" smtClean="0">
                <a:latin typeface="Bodoni MT Black" pitchFamily="18" charset="0"/>
                <a:ea typeface="+mn-ea"/>
              </a:rPr>
              <a:t>1</a:t>
            </a:r>
            <a:r>
              <a:rPr lang="zh-CN" altLang="en-US" sz="2400" b="1" dirty="0" smtClean="0">
                <a:latin typeface="Bodoni MT Black" pitchFamily="18" charset="0"/>
                <a:ea typeface="+mn-ea"/>
              </a:rPr>
              <a:t>）</a:t>
            </a:r>
            <a:r>
              <a:rPr lang="zh-CN" altLang="zh-CN" sz="2400" b="1" dirty="0" smtClean="0">
                <a:solidFill>
                  <a:srgbClr val="FF0000"/>
                </a:solidFill>
                <a:latin typeface="Bodoni MT Black" pitchFamily="18" charset="0"/>
                <a:ea typeface="+mn-ea"/>
              </a:rPr>
              <a:t>一对一联系</a:t>
            </a:r>
            <a:endParaRPr lang="zh-CN" altLang="zh-CN" sz="2400" b="1" dirty="0">
              <a:solidFill>
                <a:srgbClr val="FF0000"/>
              </a:solidFill>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例如，一个部门有一个经理，而每个经理只在一个部门任职，则部门与经理的联系是一对一的</a:t>
            </a:r>
            <a:r>
              <a:rPr lang="zh-CN" altLang="zh-CN" sz="2400" dirty="0" smtClean="0">
                <a:latin typeface="Bodoni MT Black" pitchFamily="18" charset="0"/>
                <a:ea typeface="+mn-ea"/>
              </a:rPr>
              <a:t>。</a:t>
            </a:r>
          </a:p>
          <a:p>
            <a:pPr indent="457200" eaLnBrk="1" fontAlgn="auto" hangingPunct="1">
              <a:spcBef>
                <a:spcPts val="0"/>
              </a:spcBef>
              <a:spcAft>
                <a:spcPts val="0"/>
              </a:spcAft>
              <a:defRPr/>
            </a:pPr>
            <a:r>
              <a:rPr lang="zh-CN" altLang="en-US" sz="2400" b="1" dirty="0" smtClean="0">
                <a:latin typeface="Bodoni MT Black" pitchFamily="18" charset="0"/>
                <a:ea typeface="+mn-ea"/>
              </a:rPr>
              <a:t>（</a:t>
            </a:r>
            <a:r>
              <a:rPr lang="en-US" altLang="zh-CN" sz="2400" b="1" dirty="0" smtClean="0">
                <a:latin typeface="Bodoni MT Black" pitchFamily="18" charset="0"/>
                <a:ea typeface="+mn-ea"/>
              </a:rPr>
              <a:t>2</a:t>
            </a:r>
            <a:r>
              <a:rPr lang="zh-CN" altLang="en-US" sz="2400" b="1" dirty="0" smtClean="0">
                <a:latin typeface="Bodoni MT Black" pitchFamily="18" charset="0"/>
                <a:ea typeface="+mn-ea"/>
              </a:rPr>
              <a:t>）</a:t>
            </a:r>
            <a:r>
              <a:rPr lang="zh-CN" altLang="zh-CN" sz="2400" b="1" dirty="0" smtClean="0">
                <a:solidFill>
                  <a:srgbClr val="FF0000"/>
                </a:solidFill>
                <a:latin typeface="Bodoni MT Black" pitchFamily="18" charset="0"/>
                <a:ea typeface="+mn-ea"/>
              </a:rPr>
              <a:t>一对多联系</a:t>
            </a:r>
          </a:p>
          <a:p>
            <a:pPr indent="457200" eaLnBrk="1" fontAlgn="auto" hangingPunct="1">
              <a:spcBef>
                <a:spcPts val="0"/>
              </a:spcBef>
              <a:spcAft>
                <a:spcPts val="0"/>
              </a:spcAft>
              <a:defRPr/>
            </a:pPr>
            <a:r>
              <a:rPr lang="zh-CN" altLang="zh-CN" sz="2400" dirty="0" smtClean="0">
                <a:latin typeface="Bodoni MT Black" pitchFamily="18" charset="0"/>
                <a:ea typeface="+mn-ea"/>
              </a:rPr>
              <a:t>例如</a:t>
            </a:r>
            <a:r>
              <a:rPr lang="zh-CN" altLang="zh-CN" sz="2400" dirty="0">
                <a:latin typeface="Bodoni MT Black" pitchFamily="18" charset="0"/>
                <a:ea typeface="+mn-ea"/>
              </a:rPr>
              <a:t>，某校教师与课程之间存在一对多的联系“教”，即每位教师可以教多门课程，但是每门课程只能由一位教师来</a:t>
            </a:r>
            <a:r>
              <a:rPr lang="zh-CN" altLang="zh-CN" sz="2400" dirty="0" smtClean="0">
                <a:latin typeface="Bodoni MT Black" pitchFamily="18" charset="0"/>
                <a:ea typeface="+mn-ea"/>
              </a:rPr>
              <a:t>教。</a:t>
            </a:r>
            <a:endParaRPr lang="zh-CN" altLang="zh-CN" sz="2400" dirty="0">
              <a:latin typeface="Bodoni MT Black" pitchFamily="18" charset="0"/>
              <a:ea typeface="+mn-ea"/>
            </a:endParaRPr>
          </a:p>
          <a:p>
            <a:pPr indent="457200" eaLnBrk="1" fontAlgn="auto" hangingPunct="1">
              <a:spcBef>
                <a:spcPts val="0"/>
              </a:spcBef>
              <a:spcAft>
                <a:spcPts val="0"/>
              </a:spcAft>
              <a:defRPr/>
            </a:pPr>
            <a:r>
              <a:rPr lang="zh-CN" altLang="en-US" sz="2400" b="1" dirty="0" smtClean="0">
                <a:latin typeface="Bodoni MT Black" pitchFamily="18" charset="0"/>
                <a:ea typeface="+mn-ea"/>
              </a:rPr>
              <a:t>（</a:t>
            </a:r>
            <a:r>
              <a:rPr lang="en-US" altLang="zh-CN" sz="2400" b="1" dirty="0" smtClean="0">
                <a:latin typeface="Bodoni MT Black" pitchFamily="18" charset="0"/>
                <a:ea typeface="+mn-ea"/>
              </a:rPr>
              <a:t>3</a:t>
            </a:r>
            <a:r>
              <a:rPr lang="zh-CN" altLang="en-US" sz="2400" b="1" dirty="0" smtClean="0">
                <a:latin typeface="Bodoni MT Black" pitchFamily="18" charset="0"/>
                <a:ea typeface="+mn-ea"/>
              </a:rPr>
              <a:t>）</a:t>
            </a:r>
            <a:r>
              <a:rPr lang="zh-CN" altLang="zh-CN" sz="2400" b="1" dirty="0" smtClean="0">
                <a:solidFill>
                  <a:srgbClr val="FF0000"/>
                </a:solidFill>
                <a:latin typeface="Bodoni MT Black" pitchFamily="18" charset="0"/>
                <a:ea typeface="+mn-ea"/>
              </a:rPr>
              <a:t>多</a:t>
            </a:r>
            <a:r>
              <a:rPr lang="zh-CN" altLang="zh-CN" sz="2400" b="1" dirty="0">
                <a:solidFill>
                  <a:srgbClr val="FF0000"/>
                </a:solidFill>
                <a:latin typeface="Bodoni MT Black" pitchFamily="18" charset="0"/>
                <a:ea typeface="+mn-ea"/>
              </a:rPr>
              <a:t>对多</a:t>
            </a:r>
            <a:r>
              <a:rPr lang="zh-CN" altLang="zh-CN" sz="2400" b="1" dirty="0" smtClean="0">
                <a:solidFill>
                  <a:srgbClr val="FF0000"/>
                </a:solidFill>
                <a:latin typeface="Bodoni MT Black" pitchFamily="18" charset="0"/>
                <a:ea typeface="+mn-ea"/>
              </a:rPr>
              <a:t>联系</a:t>
            </a:r>
            <a:endParaRPr lang="zh-CN" altLang="zh-CN" sz="2400" b="1" dirty="0">
              <a:solidFill>
                <a:srgbClr val="FF0000"/>
              </a:solidFill>
              <a:latin typeface="Bodoni MT Black" pitchFamily="18" charset="0"/>
              <a:ea typeface="+mn-ea"/>
            </a:endParaRPr>
          </a:p>
          <a:p>
            <a:pPr indent="457200" eaLnBrk="1" fontAlgn="auto" hangingPunct="1">
              <a:spcBef>
                <a:spcPts val="0"/>
              </a:spcBef>
              <a:spcAft>
                <a:spcPts val="0"/>
              </a:spcAft>
              <a:defRPr/>
            </a:pPr>
            <a:r>
              <a:rPr lang="zh-CN" altLang="zh-CN" sz="2400" dirty="0" smtClean="0">
                <a:latin typeface="Bodoni MT Black" pitchFamily="18" charset="0"/>
                <a:ea typeface="+mn-ea"/>
              </a:rPr>
              <a:t>例如</a:t>
            </a:r>
            <a:r>
              <a:rPr lang="zh-CN" altLang="en-US" sz="2400" dirty="0" smtClean="0">
                <a:latin typeface="Bodoni MT Black" pitchFamily="18" charset="0"/>
                <a:ea typeface="+mn-ea"/>
              </a:rPr>
              <a:t>，</a:t>
            </a:r>
            <a:r>
              <a:rPr lang="zh-CN" altLang="zh-CN" sz="2400" dirty="0" smtClean="0">
                <a:latin typeface="Bodoni MT Black" pitchFamily="18" charset="0"/>
                <a:ea typeface="+mn-ea"/>
              </a:rPr>
              <a:t>表示</a:t>
            </a:r>
            <a:r>
              <a:rPr lang="zh-CN" altLang="zh-CN" sz="2400" dirty="0">
                <a:latin typeface="Bodoni MT Black" pitchFamily="18" charset="0"/>
                <a:ea typeface="+mn-ea"/>
              </a:rPr>
              <a:t>学生与课程间的</a:t>
            </a:r>
            <a:r>
              <a:rPr lang="zh-CN" altLang="zh-CN" sz="2400" dirty="0" smtClean="0">
                <a:latin typeface="Bodoni MT Black" pitchFamily="18" charset="0"/>
                <a:ea typeface="+mn-ea"/>
              </a:rPr>
              <a:t>联系</a:t>
            </a:r>
            <a:r>
              <a:rPr lang="zh-CN" altLang="en-US" sz="2400" dirty="0" smtClean="0">
                <a:latin typeface="Bodoni MT Black" pitchFamily="18" charset="0"/>
                <a:ea typeface="+mn-ea"/>
              </a:rPr>
              <a:t>（</a:t>
            </a:r>
            <a:r>
              <a:rPr lang="zh-CN" altLang="zh-CN" sz="2400" dirty="0" smtClean="0">
                <a:latin typeface="Bodoni MT Black" pitchFamily="18" charset="0"/>
              </a:rPr>
              <a:t>“学”</a:t>
            </a:r>
            <a:r>
              <a:rPr lang="zh-CN" altLang="en-US" sz="2400" dirty="0" smtClean="0">
                <a:latin typeface="Bodoni MT Black" pitchFamily="18" charset="0"/>
                <a:ea typeface="+mn-ea"/>
              </a:rPr>
              <a:t>）</a:t>
            </a:r>
            <a:r>
              <a:rPr lang="zh-CN" altLang="zh-CN" sz="2400" dirty="0" smtClean="0">
                <a:latin typeface="Bodoni MT Black" pitchFamily="18" charset="0"/>
                <a:ea typeface="+mn-ea"/>
              </a:rPr>
              <a:t>是</a:t>
            </a:r>
            <a:r>
              <a:rPr lang="zh-CN" altLang="zh-CN" sz="2400" dirty="0">
                <a:latin typeface="Bodoni MT Black" pitchFamily="18" charset="0"/>
                <a:ea typeface="+mn-ea"/>
              </a:rPr>
              <a:t>多对多的，即一个学生可以学多门课程，而每门课程可以有多个学生来学。</a:t>
            </a:r>
          </a:p>
          <a:p>
            <a:pPr indent="457200" eaLnBrk="1" fontAlgn="auto" hangingPunct="1">
              <a:spcBef>
                <a:spcPts val="0"/>
              </a:spcBef>
              <a:spcAft>
                <a:spcPts val="0"/>
              </a:spcAft>
              <a:defRPr/>
            </a:pPr>
            <a:endParaRPr lang="zh-CN" altLang="en-US" sz="2400" dirty="0">
              <a:latin typeface="Bodoni MT Black" pitchFamily="18" charset="0"/>
              <a:ea typeface="+mn-ea"/>
            </a:endParaRPr>
          </a:p>
        </p:txBody>
      </p:sp>
      <p:sp>
        <p:nvSpPr>
          <p:cNvPr id="7"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3.4.3   </a:t>
            </a:r>
            <a:r>
              <a:rPr lang="zh-CN" altLang="en-US" sz="2400" dirty="0">
                <a:solidFill>
                  <a:srgbClr val="D9D9D9"/>
                </a:solidFill>
                <a:latin typeface="Bodoni MT Black" pitchFamily="18" charset="0"/>
                <a:ea typeface="+mn-ea"/>
              </a:rPr>
              <a:t>联系</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53975"/>
            <a:ext cx="8229600" cy="1143000"/>
          </a:xfrm>
        </p:spPr>
        <p:txBody>
          <a:bodyPr/>
          <a:lstStyle/>
          <a:p>
            <a:pPr>
              <a:defRPr/>
            </a:pPr>
            <a:r>
              <a:rPr lang="en-US" altLang="zh-CN" b="1" dirty="0" smtClean="0">
                <a:latin typeface="Bodoni MT Black" pitchFamily="18" charset="0"/>
              </a:rPr>
              <a:t>3.4 </a:t>
            </a:r>
            <a:r>
              <a:rPr lang="zh-CN" altLang="en-US" b="1" dirty="0" smtClean="0">
                <a:latin typeface="Bodoni MT Black" pitchFamily="18" charset="0"/>
              </a:rPr>
              <a:t>实体联系图</a:t>
            </a:r>
          </a:p>
        </p:txBody>
      </p:sp>
      <p:pic>
        <p:nvPicPr>
          <p:cNvPr id="73731" name="图片 1"/>
          <p:cNvPicPr>
            <a:picLocks noChangeAspect="1"/>
          </p:cNvPicPr>
          <p:nvPr/>
        </p:nvPicPr>
        <p:blipFill>
          <a:blip r:embed="rId3"/>
          <a:srcRect/>
          <a:stretch>
            <a:fillRect/>
          </a:stretch>
        </p:blipFill>
        <p:spPr bwMode="auto">
          <a:xfrm>
            <a:off x="1000100" y="1228725"/>
            <a:ext cx="6967537" cy="4648200"/>
          </a:xfrm>
          <a:prstGeom prst="rect">
            <a:avLst/>
          </a:prstGeom>
          <a:noFill/>
          <a:ln w="9525">
            <a:noFill/>
            <a:miter lim="800000"/>
            <a:headEnd/>
            <a:tailEnd/>
          </a:ln>
        </p:spPr>
      </p:pic>
      <p:sp>
        <p:nvSpPr>
          <p:cNvPr id="10"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3.4.3   </a:t>
            </a:r>
            <a:r>
              <a:rPr lang="zh-CN" altLang="en-US" sz="2400" dirty="0">
                <a:solidFill>
                  <a:srgbClr val="D9D9D9"/>
                </a:solidFill>
                <a:latin typeface="Bodoni MT Black" pitchFamily="18" charset="0"/>
                <a:ea typeface="+mn-ea"/>
              </a:rPr>
              <a:t>联系</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3.4.4 </a:t>
            </a:r>
            <a:r>
              <a:rPr lang="zh-CN" altLang="en-US" sz="2400" dirty="0" smtClean="0">
                <a:solidFill>
                  <a:srgbClr val="D9D9D9"/>
                </a:solidFill>
                <a:latin typeface="Bodoni MT Black" pitchFamily="18" charset="0"/>
                <a:ea typeface="+mn-ea"/>
              </a:rPr>
              <a:t>实体</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联系图</a:t>
            </a:r>
            <a:r>
              <a:rPr lang="zh-CN" altLang="en-US" sz="2400" dirty="0">
                <a:solidFill>
                  <a:srgbClr val="D9D9D9"/>
                </a:solidFill>
                <a:latin typeface="Bodoni MT Black" pitchFamily="18" charset="0"/>
                <a:ea typeface="+mn-ea"/>
              </a:rPr>
              <a:t>的符号</a:t>
            </a: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482600" y="1206500"/>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ea typeface="+mj-ea"/>
              </a:rPr>
              <a:t>3.4.4 </a:t>
            </a:r>
            <a:r>
              <a:rPr lang="zh-CN" altLang="en-US" sz="3200" b="1" dirty="0" smtClean="0">
                <a:solidFill>
                  <a:schemeClr val="tx1"/>
                </a:solidFill>
                <a:latin typeface="Bodoni MT Black" pitchFamily="18" charset="0"/>
                <a:ea typeface="+mj-ea"/>
              </a:rPr>
              <a:t>实体</a:t>
            </a:r>
            <a:r>
              <a:rPr lang="en-US" altLang="zh-CN" sz="3200" b="1" dirty="0" smtClean="0">
                <a:solidFill>
                  <a:schemeClr val="tx1"/>
                </a:solidFill>
                <a:latin typeface="Bodoni MT Black" pitchFamily="18" charset="0"/>
                <a:ea typeface="+mj-ea"/>
              </a:rPr>
              <a:t>-</a:t>
            </a:r>
            <a:r>
              <a:rPr lang="zh-CN" altLang="en-US" sz="3200" b="1" dirty="0" smtClean="0">
                <a:solidFill>
                  <a:schemeClr val="tx1"/>
                </a:solidFill>
                <a:latin typeface="Bodoni MT Black" pitchFamily="18" charset="0"/>
                <a:ea typeface="+mj-ea"/>
              </a:rPr>
              <a:t>联系图</a:t>
            </a:r>
            <a:r>
              <a:rPr lang="zh-CN" altLang="en-US" sz="3200" b="1" dirty="0">
                <a:solidFill>
                  <a:schemeClr val="tx1"/>
                </a:solidFill>
                <a:latin typeface="Bodoni MT Black" pitchFamily="18" charset="0"/>
                <a:ea typeface="+mj-ea"/>
              </a:rPr>
              <a:t>的符号</a:t>
            </a:r>
          </a:p>
        </p:txBody>
      </p:sp>
      <p:sp>
        <p:nvSpPr>
          <p:cNvPr id="10" name="TextBox 9"/>
          <p:cNvSpPr txBox="1"/>
          <p:nvPr/>
        </p:nvSpPr>
        <p:spPr>
          <a:xfrm>
            <a:off x="539750" y="2036763"/>
            <a:ext cx="7704138"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使用</a:t>
            </a: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entity-relationship diagram</a:t>
            </a:r>
            <a:r>
              <a:rPr lang="zh-CN" altLang="en-US" sz="2400" dirty="0" smtClean="0">
                <a:solidFill>
                  <a:schemeClr val="tx1"/>
                </a:solidFill>
                <a:latin typeface="Bodoni MT Black" pitchFamily="18" charset="0"/>
              </a:rPr>
              <a:t>）来</a:t>
            </a:r>
            <a:r>
              <a:rPr lang="zh-CN" altLang="en-US" sz="2400" dirty="0">
                <a:solidFill>
                  <a:schemeClr val="tx1"/>
                </a:solidFill>
                <a:latin typeface="Bodoni MT Black" pitchFamily="18" charset="0"/>
              </a:rPr>
              <a:t>建立数据模型。可以把</a:t>
            </a:r>
            <a:r>
              <a:rPr lang="zh-CN" altLang="en-US" sz="2400" dirty="0" smtClean="0">
                <a:solidFill>
                  <a:schemeClr val="tx1"/>
                </a:solidFill>
                <a:latin typeface="Bodoni MT Black" pitchFamily="18" charset="0"/>
              </a:rPr>
              <a:t>实体</a:t>
            </a:r>
            <a:r>
              <a:rPr lang="en-US" altLang="zh-CN" sz="2400" dirty="0" smtClean="0">
                <a:solidFill>
                  <a:schemeClr val="tx1"/>
                </a:solidFill>
                <a:latin typeface="Bodoni MT Black" pitchFamily="18" charset="0"/>
              </a:rPr>
              <a:t>-</a:t>
            </a:r>
            <a:r>
              <a:rPr lang="zh-CN" altLang="en-US" sz="2400" dirty="0" smtClean="0">
                <a:solidFill>
                  <a:schemeClr val="tx1"/>
                </a:solidFill>
                <a:latin typeface="Bodoni MT Black" pitchFamily="18" charset="0"/>
              </a:rPr>
              <a:t>联系图</a:t>
            </a:r>
            <a:r>
              <a:rPr lang="zh-CN" altLang="en-US" sz="2400" dirty="0">
                <a:solidFill>
                  <a:schemeClr val="tx1"/>
                </a:solidFill>
                <a:latin typeface="Bodoni MT Black" pitchFamily="18" charset="0"/>
              </a:rPr>
              <a:t>简称为</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图，相应地可把用</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图描绘的数据模型称为</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模型。</a:t>
            </a:r>
            <a:endParaRPr lang="en-US" altLang="zh-CN" sz="2400" dirty="0">
              <a:solidFill>
                <a:schemeClr val="tx1"/>
              </a:solidFill>
              <a:latin typeface="Bodoni MT Black" pitchFamily="18" charset="0"/>
            </a:endParaRPr>
          </a:p>
        </p:txBody>
      </p:sp>
      <p:sp>
        <p:nvSpPr>
          <p:cNvPr id="7" name="TextBox 6"/>
          <p:cNvSpPr txBox="1"/>
          <p:nvPr/>
        </p:nvSpPr>
        <p:spPr>
          <a:xfrm>
            <a:off x="538163" y="3371850"/>
            <a:ext cx="7705725" cy="193899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图中包含了</a:t>
            </a:r>
            <a:r>
              <a:rPr lang="zh-CN" altLang="en-US" sz="2400" dirty="0" smtClean="0">
                <a:solidFill>
                  <a:schemeClr val="tx1"/>
                </a:solidFill>
                <a:latin typeface="Bodoni MT Black" pitchFamily="18" charset="0"/>
              </a:rPr>
              <a:t>实体（即数据对象）、</a:t>
            </a:r>
            <a:r>
              <a:rPr lang="zh-CN" altLang="en-US" sz="2400" dirty="0">
                <a:solidFill>
                  <a:schemeClr val="tx1"/>
                </a:solidFill>
                <a:latin typeface="Bodoni MT Black" pitchFamily="18" charset="0"/>
              </a:rPr>
              <a:t>关系和属性</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种基本成分，通常用矩形框代表实体，用连接相关实体的菱形框表示关系，用椭圆形或圆角矩形表示</a:t>
            </a:r>
            <a:r>
              <a:rPr lang="zh-CN" altLang="en-US" sz="2400" dirty="0" smtClean="0">
                <a:solidFill>
                  <a:schemeClr val="tx1"/>
                </a:solidFill>
                <a:latin typeface="Bodoni MT Black" pitchFamily="18" charset="0"/>
              </a:rPr>
              <a:t>实体（或关系）的</a:t>
            </a:r>
            <a:r>
              <a:rPr lang="zh-CN" altLang="en-US" sz="2400" dirty="0">
                <a:solidFill>
                  <a:schemeClr val="tx1"/>
                </a:solidFill>
                <a:latin typeface="Bodoni MT Black" pitchFamily="18" charset="0"/>
              </a:rPr>
              <a:t>属性，并用直线把</a:t>
            </a:r>
            <a:r>
              <a:rPr lang="zh-CN" altLang="en-US" sz="2400" dirty="0" smtClean="0">
                <a:solidFill>
                  <a:schemeClr val="tx1"/>
                </a:solidFill>
                <a:latin typeface="Bodoni MT Black" pitchFamily="18" charset="0"/>
              </a:rPr>
              <a:t>实体（或关系）与其</a:t>
            </a:r>
            <a:r>
              <a:rPr lang="zh-CN" altLang="en-US" sz="2400" dirty="0">
                <a:solidFill>
                  <a:schemeClr val="tx1"/>
                </a:solidFill>
                <a:latin typeface="Bodoni MT Black" pitchFamily="18" charset="0"/>
              </a:rPr>
              <a:t>属性连接起来。</a:t>
            </a:r>
            <a:endParaRPr lang="en-US" altLang="zh-CN" sz="2400" dirty="0">
              <a:solidFill>
                <a:schemeClr val="tx1"/>
              </a:solidFill>
              <a:latin typeface="Bodoni MT Black" pitchFamily="18" charset="0"/>
            </a:endParaRPr>
          </a:p>
        </p:txBody>
      </p:sp>
      <p:sp>
        <p:nvSpPr>
          <p:cNvPr id="9" name="TextBox 8"/>
          <p:cNvSpPr txBox="1"/>
          <p:nvPr/>
        </p:nvSpPr>
        <p:spPr>
          <a:xfrm>
            <a:off x="538163" y="5286375"/>
            <a:ext cx="770413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模型可以作为用户与分析员之间有效的交流工具。</a:t>
            </a:r>
            <a:endParaRPr lang="en-US" altLang="zh-CN" sz="2400" dirty="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3.5</a:t>
            </a:r>
            <a:r>
              <a:rPr lang="zh-CN" altLang="en-US" sz="2400" dirty="0">
                <a:solidFill>
                  <a:srgbClr val="D9D9D9"/>
                </a:solidFill>
                <a:latin typeface="Bodoni MT Black" pitchFamily="18" charset="0"/>
                <a:ea typeface="+mn-ea"/>
              </a:rPr>
              <a:t>数据规范化</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34076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344738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353310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7" name="TextBox 6"/>
          <p:cNvSpPr txBox="1"/>
          <p:nvPr/>
        </p:nvSpPr>
        <p:spPr>
          <a:xfrm>
            <a:off x="251520" y="1395361"/>
            <a:ext cx="8640960"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软件系统经常使用各种长期保存的信息，这些信息通常以一定方式组织并存储在数据库或文件中，为减少数据冗余，避免出现插入异常或删除异常，简化修改数据的过程，通常需要把</a:t>
            </a:r>
            <a:r>
              <a:rPr lang="zh-CN" altLang="en-US" sz="2400" dirty="0">
                <a:solidFill>
                  <a:srgbClr val="FF0000"/>
                </a:solidFill>
                <a:latin typeface="Bodoni MT Black" pitchFamily="18" charset="0"/>
              </a:rPr>
              <a:t>数据结构规范化</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TextBox 5"/>
          <p:cNvSpPr txBox="1"/>
          <p:nvPr/>
        </p:nvSpPr>
        <p:spPr>
          <a:xfrm>
            <a:off x="251520" y="3429000"/>
            <a:ext cx="8568952"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defPPr>
              <a:defRPr lang="zh-CN"/>
            </a:defPPr>
            <a:lvl1pPr indent="457200">
              <a:defRPr sz="2400">
                <a:solidFill>
                  <a:schemeClr val="tx1"/>
                </a:solidFill>
              </a:defRPr>
            </a:lvl1pPr>
          </a:lstStyle>
          <a:p>
            <a:pPr eaLnBrk="1" fontAlgn="auto" hangingPunct="1">
              <a:spcBef>
                <a:spcPts val="0"/>
              </a:spcBef>
              <a:spcAft>
                <a:spcPts val="0"/>
              </a:spcAft>
              <a:defRPr/>
            </a:pPr>
            <a:r>
              <a:rPr lang="zh-CN" altLang="en-US" dirty="0">
                <a:latin typeface="Bodoni MT Black" pitchFamily="18" charset="0"/>
              </a:rPr>
              <a:t>通常用</a:t>
            </a:r>
            <a:r>
              <a:rPr lang="zh-CN" altLang="en-US" dirty="0" smtClean="0">
                <a:latin typeface="Bodoni MT Black" pitchFamily="18" charset="0"/>
              </a:rPr>
              <a:t>“</a:t>
            </a:r>
            <a:r>
              <a:rPr lang="zh-CN" altLang="en-US" dirty="0" smtClean="0">
                <a:solidFill>
                  <a:srgbClr val="FF0000"/>
                </a:solidFill>
                <a:latin typeface="Bodoni MT Black" pitchFamily="18" charset="0"/>
              </a:rPr>
              <a:t>范式</a:t>
            </a:r>
            <a:r>
              <a:rPr lang="zh-CN" altLang="en-US" dirty="0" smtClean="0">
                <a:latin typeface="Bodoni MT Black" pitchFamily="18" charset="0"/>
              </a:rPr>
              <a:t>（</a:t>
            </a:r>
            <a:r>
              <a:rPr lang="en-US" altLang="zh-CN" dirty="0" smtClean="0">
                <a:latin typeface="Bodoni MT Black" pitchFamily="18" charset="0"/>
              </a:rPr>
              <a:t>normal forms</a:t>
            </a:r>
            <a:r>
              <a:rPr lang="zh-CN" altLang="en-US" dirty="0" smtClean="0">
                <a:latin typeface="Bodoni MT Black" pitchFamily="18" charset="0"/>
              </a:rPr>
              <a:t>）”定义</a:t>
            </a:r>
            <a:r>
              <a:rPr lang="zh-CN" altLang="en-US" dirty="0">
                <a:latin typeface="Bodoni MT Black" pitchFamily="18" charset="0"/>
              </a:rPr>
              <a:t>消除数据冗余的</a:t>
            </a:r>
            <a:r>
              <a:rPr lang="zh-CN" altLang="en-US" dirty="0" smtClean="0">
                <a:latin typeface="Bodoni MT Black" pitchFamily="18" charset="0"/>
              </a:rPr>
              <a:t>程度（</a:t>
            </a:r>
            <a:r>
              <a:rPr lang="en-US" altLang="zh-CN" dirty="0" smtClean="0">
                <a:latin typeface="Bodoni MT Black" pitchFamily="18" charset="0"/>
              </a:rPr>
              <a:t>1-5</a:t>
            </a:r>
            <a:r>
              <a:rPr lang="zh-CN" altLang="en-US" dirty="0" smtClean="0">
                <a:latin typeface="Bodoni MT Black" pitchFamily="18" charset="0"/>
              </a:rPr>
              <a:t>级范式冗余度由大到小），但范式级数越高，需分解更多存储表，导致访问次数增多，性能下降。</a:t>
            </a:r>
            <a:endParaRPr lang="en-US" altLang="zh-CN" dirty="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7" name="TextBox 6"/>
          <p:cNvSpPr txBox="1"/>
          <p:nvPr/>
        </p:nvSpPr>
        <p:spPr>
          <a:xfrm>
            <a:off x="20560" y="1196752"/>
            <a:ext cx="9015936" cy="156966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b="1" dirty="0" smtClean="0">
                <a:solidFill>
                  <a:schemeClr val="tx2">
                    <a:lumMod val="60000"/>
                    <a:lumOff val="40000"/>
                  </a:schemeClr>
                </a:solidFill>
                <a:latin typeface="Bodoni MT Black" pitchFamily="18" charset="0"/>
              </a:rPr>
              <a:t>第一范式：</a:t>
            </a:r>
            <a:r>
              <a:rPr lang="zh-CN" altLang="en-US" sz="2400" dirty="0">
                <a:solidFill>
                  <a:schemeClr val="tx1"/>
                </a:solidFill>
              </a:rPr>
              <a:t>数据库表的每一列都是</a:t>
            </a:r>
            <a:r>
              <a:rPr lang="zh-CN" altLang="en-US" sz="2400" dirty="0">
                <a:solidFill>
                  <a:srgbClr val="FF0000"/>
                </a:solidFill>
              </a:rPr>
              <a:t>不可分割的基本</a:t>
            </a:r>
            <a:r>
              <a:rPr lang="zh-CN" altLang="en-US" sz="2400" dirty="0" smtClean="0">
                <a:solidFill>
                  <a:srgbClr val="FF0000"/>
                </a:solidFill>
              </a:rPr>
              <a:t>数据项</a:t>
            </a:r>
            <a:r>
              <a:rPr lang="zh-CN" altLang="en-US" sz="2400" dirty="0" smtClean="0">
                <a:solidFill>
                  <a:schemeClr val="tx1"/>
                </a:solidFill>
              </a:rPr>
              <a:t>（原子值）</a:t>
            </a:r>
            <a:r>
              <a:rPr lang="zh-CN" altLang="en-US" sz="2400" dirty="0" smtClean="0"/>
              <a:t>，即</a:t>
            </a:r>
            <a:r>
              <a:rPr lang="zh-CN" altLang="en-US" sz="2400" dirty="0"/>
              <a:t>实体中的某个属性不能有多个值或者不能有重复的</a:t>
            </a:r>
            <a:r>
              <a:rPr lang="zh-CN" altLang="en-US" sz="2400" dirty="0" smtClean="0"/>
              <a:t>属性。这是对</a:t>
            </a:r>
            <a:r>
              <a:rPr lang="zh-CN" altLang="en-US" sz="2400" dirty="0">
                <a:solidFill>
                  <a:srgbClr val="FF0000"/>
                </a:solidFill>
              </a:rPr>
              <a:t>关系模式</a:t>
            </a:r>
            <a:r>
              <a:rPr lang="zh-CN" altLang="en-US" sz="2400" dirty="0"/>
              <a:t>的基本要求，不满足第一</a:t>
            </a:r>
            <a:r>
              <a:rPr lang="zh-CN" altLang="en-US" sz="2400" dirty="0" smtClean="0"/>
              <a:t>范式数据库</a:t>
            </a:r>
            <a:r>
              <a:rPr lang="zh-CN" altLang="en-US" sz="2400" dirty="0"/>
              <a:t>就不是关系数据库。</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TextBox 6"/>
          <p:cNvSpPr txBox="1"/>
          <p:nvPr/>
        </p:nvSpPr>
        <p:spPr>
          <a:xfrm>
            <a:off x="20560" y="2924944"/>
            <a:ext cx="9106091" cy="156966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b="1" dirty="0" smtClean="0">
                <a:solidFill>
                  <a:schemeClr val="tx2">
                    <a:lumMod val="60000"/>
                    <a:lumOff val="40000"/>
                  </a:schemeClr>
                </a:solidFill>
                <a:latin typeface="Bodoni MT Black" pitchFamily="18" charset="0"/>
              </a:rPr>
              <a:t>第二范式：</a:t>
            </a:r>
            <a:r>
              <a:rPr lang="zh-CN" altLang="en-US" sz="2400" dirty="0" smtClean="0"/>
              <a:t>满足</a:t>
            </a:r>
            <a:r>
              <a:rPr lang="zh-CN" altLang="en-US" sz="2400" dirty="0"/>
              <a:t>第一</a:t>
            </a:r>
            <a:r>
              <a:rPr lang="zh-CN" altLang="en-US" sz="2400" dirty="0" smtClean="0"/>
              <a:t>范式，</a:t>
            </a:r>
            <a:r>
              <a:rPr lang="zh-CN" altLang="en-US" sz="2400" dirty="0"/>
              <a:t>要求数据库表中的每个实例或行必须可以被唯一地</a:t>
            </a:r>
            <a:r>
              <a:rPr lang="zh-CN" altLang="en-US" sz="2400" dirty="0" smtClean="0"/>
              <a:t>区分，</a:t>
            </a:r>
            <a:r>
              <a:rPr lang="zh-CN" altLang="en-US" sz="2400" dirty="0"/>
              <a:t>为实现区分通常需要为表加上一个列，以存储各个实例的</a:t>
            </a:r>
            <a:r>
              <a:rPr lang="zh-CN" altLang="en-US" sz="2400" dirty="0">
                <a:solidFill>
                  <a:srgbClr val="FF0000"/>
                </a:solidFill>
              </a:rPr>
              <a:t>唯一</a:t>
            </a:r>
            <a:r>
              <a:rPr lang="zh-CN" altLang="en-US" sz="2400" dirty="0" smtClean="0">
                <a:solidFill>
                  <a:srgbClr val="FF0000"/>
                </a:solidFill>
              </a:rPr>
              <a:t>标识</a:t>
            </a:r>
            <a:r>
              <a:rPr lang="zh-CN" altLang="en-US" sz="2400" dirty="0" smtClean="0"/>
              <a:t>（</a:t>
            </a:r>
            <a:r>
              <a:rPr lang="zh-CN" altLang="en-US" sz="2400" dirty="0"/>
              <a:t>主关键字或主键、主码</a:t>
            </a:r>
            <a:r>
              <a:rPr lang="zh-CN" altLang="en-US" sz="2400" dirty="0" smtClean="0"/>
              <a:t>），</a:t>
            </a:r>
            <a:r>
              <a:rPr lang="zh-CN" altLang="en-US" sz="2400" dirty="0">
                <a:solidFill>
                  <a:srgbClr val="FF0000"/>
                </a:solidFill>
              </a:rPr>
              <a:t>实体的属性完全</a:t>
            </a:r>
            <a:r>
              <a:rPr lang="zh-CN" altLang="en-US" sz="2400" dirty="0" smtClean="0">
                <a:solidFill>
                  <a:srgbClr val="FF0000"/>
                </a:solidFill>
              </a:rPr>
              <a:t>依赖（非部分）于</a:t>
            </a:r>
            <a:r>
              <a:rPr lang="zh-CN" altLang="en-US" sz="2400" dirty="0">
                <a:solidFill>
                  <a:srgbClr val="FF0000"/>
                </a:solidFill>
              </a:rPr>
              <a:t>主关键字</a:t>
            </a:r>
            <a:r>
              <a:rPr lang="zh-CN" altLang="en-US" sz="2400" dirty="0" smtClean="0">
                <a:solidFill>
                  <a:srgbClr val="FF0000"/>
                </a:solidFill>
              </a:rPr>
              <a:t>。</a:t>
            </a:r>
            <a:endParaRPr lang="en-US" altLang="zh-CN" sz="2400" dirty="0">
              <a:solidFill>
                <a:srgbClr val="FF0000"/>
              </a:solidFill>
              <a:latin typeface="Bodoni MT Black" pitchFamily="18" charset="0"/>
            </a:endParaRPr>
          </a:p>
        </p:txBody>
      </p:sp>
      <p:sp>
        <p:nvSpPr>
          <p:cNvPr id="10" name="TextBox 6"/>
          <p:cNvSpPr txBox="1"/>
          <p:nvPr/>
        </p:nvSpPr>
        <p:spPr>
          <a:xfrm>
            <a:off x="2413" y="4614227"/>
            <a:ext cx="9106091"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b="1" dirty="0" smtClean="0">
                <a:solidFill>
                  <a:schemeClr val="tx2">
                    <a:lumMod val="60000"/>
                    <a:lumOff val="40000"/>
                  </a:schemeClr>
                </a:solidFill>
                <a:latin typeface="Bodoni MT Black" pitchFamily="18" charset="0"/>
              </a:rPr>
              <a:t>第三范式：</a:t>
            </a:r>
            <a:r>
              <a:rPr lang="zh-CN" altLang="en-US" sz="2400" dirty="0" smtClean="0"/>
              <a:t>满足第二范式，</a:t>
            </a:r>
            <a:r>
              <a:rPr lang="zh-CN" altLang="en-US" sz="2400" dirty="0"/>
              <a:t>要求一个数据库表中</a:t>
            </a:r>
            <a:r>
              <a:rPr lang="zh-CN" altLang="en-US" sz="2400" dirty="0">
                <a:solidFill>
                  <a:schemeClr val="tx1"/>
                </a:solidFill>
              </a:rPr>
              <a:t>不包含已在其它表中已包含的非主关键字</a:t>
            </a:r>
            <a:r>
              <a:rPr lang="zh-CN" altLang="en-US" sz="2400" dirty="0" smtClean="0">
                <a:solidFill>
                  <a:schemeClr val="tx1"/>
                </a:solidFill>
              </a:rPr>
              <a:t>信息</a:t>
            </a:r>
            <a:r>
              <a:rPr lang="zh-CN" altLang="en-US" sz="2400" dirty="0" smtClean="0"/>
              <a:t>，</a:t>
            </a:r>
            <a:r>
              <a:rPr lang="zh-CN" altLang="en-US" sz="2400" dirty="0" smtClean="0">
                <a:solidFill>
                  <a:srgbClr val="FF0000"/>
                </a:solidFill>
              </a:rPr>
              <a:t>实体的属性</a:t>
            </a:r>
            <a:r>
              <a:rPr lang="zh-CN" altLang="en-US" sz="2400" dirty="0">
                <a:solidFill>
                  <a:srgbClr val="FF0000"/>
                </a:solidFill>
              </a:rPr>
              <a:t>不依赖于其它非主</a:t>
            </a:r>
            <a:r>
              <a:rPr lang="zh-CN" altLang="en-US" sz="2400" dirty="0" smtClean="0">
                <a:solidFill>
                  <a:srgbClr val="FF0000"/>
                </a:solidFill>
              </a:rPr>
              <a:t>属性。</a:t>
            </a:r>
            <a:endParaRPr lang="en-US" altLang="zh-CN" sz="2400" dirty="0">
              <a:solidFill>
                <a:srgbClr val="FF0000"/>
              </a:solidFill>
              <a:latin typeface="Bodoni MT Black" pitchFamily="18" charset="0"/>
            </a:endParaRPr>
          </a:p>
        </p:txBody>
      </p:sp>
    </p:spTree>
    <p:extLst>
      <p:ext uri="{BB962C8B-B14F-4D97-AF65-F5344CB8AC3E}">
        <p14:creationId xmlns:p14="http://schemas.microsoft.com/office/powerpoint/2010/main" val="2232365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8"/>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388439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397011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550863" y="2373313"/>
            <a:ext cx="77057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状态转换</a:t>
            </a:r>
            <a:r>
              <a:rPr lang="zh-CN" altLang="en-US" sz="2400" dirty="0" smtClean="0">
                <a:solidFill>
                  <a:srgbClr val="FF0000"/>
                </a:solidFill>
                <a:latin typeface="Bodoni MT Black" pitchFamily="18" charset="0"/>
              </a:rPr>
              <a:t>图</a:t>
            </a:r>
            <a:r>
              <a:rPr lang="zh-CN" altLang="en-US" sz="2400" dirty="0" smtClean="0">
                <a:solidFill>
                  <a:schemeClr val="tx1"/>
                </a:solidFill>
                <a:latin typeface="Bodoni MT Black" pitchFamily="18" charset="0"/>
              </a:rPr>
              <a:t>（简称为状态图）通过</a:t>
            </a:r>
            <a:r>
              <a:rPr lang="zh-CN" altLang="en-US" sz="2400" dirty="0">
                <a:solidFill>
                  <a:schemeClr val="tx1"/>
                </a:solidFill>
                <a:latin typeface="Bodoni MT Black" pitchFamily="18" charset="0"/>
              </a:rPr>
              <a:t>描绘系统的</a:t>
            </a:r>
            <a:r>
              <a:rPr lang="zh-CN" altLang="en-US" sz="2400" dirty="0">
                <a:solidFill>
                  <a:srgbClr val="FF0000"/>
                </a:solidFill>
                <a:latin typeface="Bodoni MT Black" pitchFamily="18" charset="0"/>
              </a:rPr>
              <a:t>状态</a:t>
            </a:r>
            <a:r>
              <a:rPr lang="zh-CN" altLang="en-US" sz="2400" dirty="0">
                <a:solidFill>
                  <a:schemeClr val="tx1"/>
                </a:solidFill>
                <a:latin typeface="Bodoni MT Black" pitchFamily="18" charset="0"/>
              </a:rPr>
              <a:t>及引起系统状态转换的</a:t>
            </a: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，来</a:t>
            </a:r>
            <a:r>
              <a:rPr lang="zh-CN" altLang="en-US" sz="2400" dirty="0">
                <a:solidFill>
                  <a:srgbClr val="FF0000"/>
                </a:solidFill>
                <a:latin typeface="Bodoni MT Black" pitchFamily="18" charset="0"/>
              </a:rPr>
              <a:t>表示系统的行为</a:t>
            </a:r>
            <a:r>
              <a:rPr lang="zh-CN" altLang="en-US" sz="2400" dirty="0">
                <a:solidFill>
                  <a:schemeClr val="tx1"/>
                </a:solidFill>
                <a:latin typeface="Bodoni MT Black" pitchFamily="18" charset="0"/>
              </a:rPr>
              <a:t>。此外，状态图还指明了作为特定事件的结果系统将做哪些</a:t>
            </a:r>
            <a:r>
              <a:rPr lang="zh-CN" altLang="en-US" sz="2400" dirty="0">
                <a:solidFill>
                  <a:srgbClr val="FF0000"/>
                </a:solidFill>
                <a:latin typeface="Bodoni MT Black" pitchFamily="18" charset="0"/>
              </a:rPr>
              <a:t>动作</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3.6.1  </a:t>
            </a:r>
            <a:r>
              <a:rPr lang="zh-CN" altLang="en-US" sz="2400" dirty="0">
                <a:solidFill>
                  <a:srgbClr val="D9D9D9"/>
                </a:solidFill>
                <a:latin typeface="Bodoni MT Black" pitchFamily="18" charset="0"/>
                <a:ea typeface="+mn-ea"/>
              </a:rPr>
              <a:t>状态</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488950" y="1341438"/>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3.6.1</a:t>
            </a:r>
            <a:r>
              <a:rPr lang="zh-CN" altLang="en-US" sz="3200" b="1" dirty="0">
                <a:solidFill>
                  <a:schemeClr val="tx1"/>
                </a:solidFill>
                <a:latin typeface="Bodoni MT Black" pitchFamily="18" charset="0"/>
                <a:ea typeface="+mj-ea"/>
              </a:rPr>
              <a:t> 状态</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49275" y="2397125"/>
            <a:ext cx="7983538"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状态</a:t>
            </a:r>
            <a:r>
              <a:rPr lang="zh-CN" altLang="en-US" sz="2400" dirty="0">
                <a:solidFill>
                  <a:schemeClr val="tx1"/>
                </a:solidFill>
                <a:latin typeface="Bodoni MT Black" pitchFamily="18" charset="0"/>
              </a:rPr>
              <a:t>是任何可以被观察到的</a:t>
            </a:r>
            <a:r>
              <a:rPr lang="zh-CN" altLang="en-US" sz="2400" dirty="0">
                <a:solidFill>
                  <a:srgbClr val="FF0000"/>
                </a:solidFill>
                <a:latin typeface="Bodoni MT Black" pitchFamily="18" charset="0"/>
              </a:rPr>
              <a:t>系统行为模式</a:t>
            </a:r>
            <a:r>
              <a:rPr lang="zh-CN" altLang="en-US" sz="2400" dirty="0">
                <a:solidFill>
                  <a:schemeClr val="tx1"/>
                </a:solidFill>
                <a:latin typeface="Bodoni MT Black" pitchFamily="18" charset="0"/>
              </a:rPr>
              <a:t>，一个状态代表系统的一种行为模式。状态规定了系统对事件的响应方式。</a:t>
            </a:r>
            <a:endParaRPr lang="en-US" altLang="zh-CN" sz="2400" dirty="0">
              <a:solidFill>
                <a:schemeClr val="tx1"/>
              </a:solidFill>
              <a:latin typeface="Bodoni MT Black" pitchFamily="18" charset="0"/>
            </a:endParaRPr>
          </a:p>
        </p:txBody>
      </p:sp>
      <p:sp>
        <p:nvSpPr>
          <p:cNvPr id="10" name="TextBox 9"/>
          <p:cNvSpPr txBox="1"/>
          <p:nvPr/>
        </p:nvSpPr>
        <p:spPr>
          <a:xfrm>
            <a:off x="525463" y="3500438"/>
            <a:ext cx="8007350"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在状态图中定义的状态主要有：</a:t>
            </a:r>
            <a:r>
              <a:rPr lang="zh-CN" altLang="en-US" sz="2400" dirty="0" smtClean="0">
                <a:solidFill>
                  <a:srgbClr val="FF0000"/>
                </a:solidFill>
                <a:latin typeface="Bodoni MT Black" pitchFamily="18" charset="0"/>
              </a:rPr>
              <a:t>初态</a:t>
            </a:r>
            <a:r>
              <a:rPr lang="zh-CN" altLang="en-US" sz="2400" dirty="0" smtClean="0">
                <a:solidFill>
                  <a:schemeClr val="tx1"/>
                </a:solidFill>
                <a:latin typeface="Bodoni MT Black" pitchFamily="18" charset="0"/>
              </a:rPr>
              <a:t>（即初始状态）、</a:t>
            </a:r>
            <a:r>
              <a:rPr lang="zh-CN" altLang="en-US" sz="2400" dirty="0" smtClean="0">
                <a:solidFill>
                  <a:srgbClr val="FF0000"/>
                </a:solidFill>
                <a:latin typeface="Bodoni MT Black" pitchFamily="18" charset="0"/>
              </a:rPr>
              <a:t>终态</a:t>
            </a:r>
            <a:r>
              <a:rPr lang="zh-CN" altLang="en-US" sz="2400" dirty="0" smtClean="0">
                <a:solidFill>
                  <a:schemeClr val="tx1"/>
                </a:solidFill>
                <a:latin typeface="Bodoni MT Black" pitchFamily="18" charset="0"/>
              </a:rPr>
              <a:t>（即最终状态）和</a:t>
            </a: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。在一张状态图中只能有一个初态，而终态则可以有</a:t>
            </a:r>
            <a:r>
              <a:rPr lang="en-US" altLang="zh-CN" sz="2400" dirty="0">
                <a:solidFill>
                  <a:schemeClr val="tx1"/>
                </a:solidFill>
                <a:latin typeface="Bodoni MT Black" pitchFamily="18" charset="0"/>
              </a:rPr>
              <a:t>0</a:t>
            </a:r>
            <a:r>
              <a:rPr lang="zh-CN" altLang="en-US" sz="2400" dirty="0">
                <a:solidFill>
                  <a:schemeClr val="tx1"/>
                </a:solidFill>
                <a:latin typeface="Bodoni MT Black" pitchFamily="18" charset="0"/>
              </a:rPr>
              <a:t>至多个。</a:t>
            </a:r>
            <a:endParaRPr lang="en-US" altLang="zh-CN" sz="2400" dirty="0">
              <a:solidFill>
                <a:schemeClr val="tx1"/>
              </a:solidFill>
              <a:latin typeface="Bodoni MT Black" pitchFamily="18" charset="0"/>
            </a:endParaRPr>
          </a:p>
        </p:txBody>
      </p:sp>
      <p:sp>
        <p:nvSpPr>
          <p:cNvPr id="11" name="TextBox 10"/>
          <p:cNvSpPr txBox="1"/>
          <p:nvPr/>
        </p:nvSpPr>
        <p:spPr>
          <a:xfrm>
            <a:off x="539750" y="5013325"/>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状态图既可以表示系统循环运行过程，也可以表示系统单程生命期。</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3.6.2  </a:t>
            </a:r>
            <a:r>
              <a:rPr lang="zh-CN" altLang="en-US" sz="2400" dirty="0">
                <a:solidFill>
                  <a:srgbClr val="D9D9D9"/>
                </a:solidFill>
                <a:latin typeface="Bodoni MT Black" pitchFamily="18" charset="0"/>
                <a:ea typeface="+mn-ea"/>
              </a:rPr>
              <a:t>事件</a:t>
            </a:r>
          </a:p>
        </p:txBody>
      </p:sp>
      <p:sp>
        <p:nvSpPr>
          <p:cNvPr id="8" name="标题 3"/>
          <p:cNvSpPr>
            <a:spLocks noGrp="1"/>
          </p:cNvSpPr>
          <p:nvPr>
            <p:ph type="title"/>
          </p:nvPr>
        </p:nvSpPr>
        <p:spPr>
          <a:xfrm>
            <a:off x="303213"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30225" y="2636838"/>
            <a:ext cx="7983538"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是在某个特定时刻发生的事情，它是对引起</a:t>
            </a:r>
            <a:r>
              <a:rPr lang="zh-CN" altLang="en-US" sz="2400" dirty="0">
                <a:solidFill>
                  <a:srgbClr val="FF0000"/>
                </a:solidFill>
                <a:latin typeface="Bodoni MT Black" pitchFamily="18" charset="0"/>
              </a:rPr>
              <a:t>系统做动作</a:t>
            </a:r>
            <a:r>
              <a:rPr lang="zh-CN" altLang="en-US" sz="2400" dirty="0" smtClean="0">
                <a:solidFill>
                  <a:schemeClr val="tx1"/>
                </a:solidFill>
                <a:latin typeface="Bodoni MT Black" pitchFamily="18" charset="0"/>
              </a:rPr>
              <a:t>或（和）从</a:t>
            </a:r>
            <a:r>
              <a:rPr lang="zh-CN" altLang="en-US" sz="2400" dirty="0">
                <a:solidFill>
                  <a:schemeClr val="tx1"/>
                </a:solidFill>
                <a:latin typeface="Bodoni MT Black" pitchFamily="18" charset="0"/>
              </a:rPr>
              <a:t>一个状态转换到另一个状态的</a:t>
            </a:r>
            <a:r>
              <a:rPr lang="zh-CN" altLang="en-US" sz="2400" dirty="0">
                <a:solidFill>
                  <a:srgbClr val="FF0000"/>
                </a:solidFill>
                <a:latin typeface="Bodoni MT Black" pitchFamily="18" charset="0"/>
              </a:rPr>
              <a:t>外界事件</a:t>
            </a:r>
            <a:r>
              <a:rPr lang="zh-CN" altLang="en-US" sz="2400" dirty="0">
                <a:solidFill>
                  <a:schemeClr val="tx1"/>
                </a:solidFill>
                <a:latin typeface="Bodoni MT Black" pitchFamily="18" charset="0"/>
              </a:rPr>
              <a:t>的抽象。</a:t>
            </a:r>
            <a:endParaRPr lang="en-US" altLang="zh-CN" sz="2400" dirty="0">
              <a:solidFill>
                <a:schemeClr val="tx1"/>
              </a:solidFill>
              <a:latin typeface="Bodoni MT Black" pitchFamily="18" charset="0"/>
            </a:endParaRPr>
          </a:p>
        </p:txBody>
      </p:sp>
      <p:sp>
        <p:nvSpPr>
          <p:cNvPr id="10" name="TextBox 9"/>
          <p:cNvSpPr txBox="1"/>
          <p:nvPr/>
        </p:nvSpPr>
        <p:spPr>
          <a:xfrm>
            <a:off x="561975" y="4090988"/>
            <a:ext cx="79819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事件就是引起系统做动作</a:t>
            </a:r>
            <a:r>
              <a:rPr lang="zh-CN" altLang="en-US" sz="2400" dirty="0" smtClean="0">
                <a:solidFill>
                  <a:schemeClr val="tx1"/>
                </a:solidFill>
                <a:latin typeface="Bodoni MT Black" pitchFamily="18" charset="0"/>
              </a:rPr>
              <a:t>或（和）转换</a:t>
            </a:r>
            <a:r>
              <a:rPr lang="zh-CN" altLang="en-US" sz="2400" dirty="0">
                <a:solidFill>
                  <a:schemeClr val="tx1"/>
                </a:solidFill>
                <a:latin typeface="Bodoni MT Black" pitchFamily="18" charset="0"/>
              </a:rPr>
              <a:t>状态的</a:t>
            </a:r>
            <a:r>
              <a:rPr lang="zh-CN" altLang="en-US" sz="2400" dirty="0">
                <a:solidFill>
                  <a:srgbClr val="FF0000"/>
                </a:solidFill>
                <a:latin typeface="Bodoni MT Black" pitchFamily="18" charset="0"/>
              </a:rPr>
              <a:t>控制信息</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1" name="TextBox 10"/>
          <p:cNvSpPr txBox="1"/>
          <p:nvPr/>
        </p:nvSpPr>
        <p:spPr>
          <a:xfrm>
            <a:off x="368300" y="1268413"/>
            <a:ext cx="289401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3.6.2 </a:t>
            </a:r>
            <a:r>
              <a:rPr lang="zh-CN" altLang="en-US" sz="3200" b="1" dirty="0">
                <a:solidFill>
                  <a:schemeClr val="tx1"/>
                </a:solidFill>
                <a:latin typeface="Bodoni MT Black" pitchFamily="18" charset="0"/>
                <a:ea typeface="+mj-ea"/>
              </a:rPr>
              <a:t>事件</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368300" y="2060848"/>
            <a:ext cx="8318499"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在状态图中，</a:t>
            </a:r>
            <a:r>
              <a:rPr lang="zh-CN" altLang="en-US" sz="2400" dirty="0">
                <a:solidFill>
                  <a:srgbClr val="FF0000"/>
                </a:solidFill>
                <a:latin typeface="Bodoni MT Black" pitchFamily="18" charset="0"/>
              </a:rPr>
              <a:t>初态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实心圆</a:t>
            </a:r>
            <a:r>
              <a:rPr lang="zh-CN" altLang="en-US" sz="2400" dirty="0">
                <a:solidFill>
                  <a:schemeClr val="tx1"/>
                </a:solidFill>
                <a:latin typeface="Bodoni MT Black" pitchFamily="18" charset="0"/>
              </a:rPr>
              <a:t>表示，</a:t>
            </a:r>
            <a:r>
              <a:rPr lang="zh-CN" altLang="en-US" sz="2400" dirty="0">
                <a:solidFill>
                  <a:srgbClr val="FF0000"/>
                </a:solidFill>
                <a:latin typeface="Bodoni MT Black" pitchFamily="18" charset="0"/>
              </a:rPr>
              <a:t>终态</a:t>
            </a:r>
            <a:r>
              <a:rPr lang="zh-CN" altLang="en-US" sz="2400" dirty="0">
                <a:solidFill>
                  <a:schemeClr val="tx1"/>
                </a:solidFill>
                <a:latin typeface="Bodoni MT Black" pitchFamily="18" charset="0"/>
              </a:rPr>
              <a:t>用一对</a:t>
            </a:r>
            <a:r>
              <a:rPr lang="zh-CN" altLang="en-US" sz="2400" dirty="0" smtClean="0">
                <a:solidFill>
                  <a:srgbClr val="FF0000"/>
                </a:solidFill>
                <a:latin typeface="Bodoni MT Black" pitchFamily="18" charset="0"/>
              </a:rPr>
              <a:t>同心圆</a:t>
            </a:r>
            <a:r>
              <a:rPr lang="zh-CN" altLang="en-US" sz="2400" dirty="0" smtClean="0">
                <a:solidFill>
                  <a:schemeClr val="tx1"/>
                </a:solidFill>
                <a:latin typeface="Bodoni MT Black" pitchFamily="18" charset="0"/>
              </a:rPr>
              <a:t>（内圆为实心圆）表示</a:t>
            </a:r>
            <a:r>
              <a:rPr lang="zh-CN" altLang="en-US" sz="2400" dirty="0">
                <a:solidFill>
                  <a:schemeClr val="tx1"/>
                </a:solidFill>
                <a:latin typeface="Bodoni MT Black" pitchFamily="18" charset="0"/>
              </a:rPr>
              <a:t>。</a:t>
            </a:r>
          </a:p>
          <a:p>
            <a:pPr indent="457200" eaLnBrk="1" fontAlgn="auto" hangingPunct="1">
              <a:spcBef>
                <a:spcPts val="0"/>
              </a:spcBef>
              <a:spcAft>
                <a:spcPts val="0"/>
              </a:spcAft>
              <a:defRPr/>
            </a:pP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圆角矩形</a:t>
            </a:r>
            <a:r>
              <a:rPr lang="zh-CN" altLang="en-US" sz="2400" dirty="0">
                <a:solidFill>
                  <a:schemeClr val="tx1"/>
                </a:solidFill>
                <a:latin typeface="Bodoni MT Black" pitchFamily="18" charset="0"/>
              </a:rPr>
              <a:t>表示，可以用两条水平横线把它分成上、中、下</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个部分。上面部分为</a:t>
            </a:r>
            <a:r>
              <a:rPr lang="zh-CN" altLang="en-US" sz="2400" dirty="0">
                <a:solidFill>
                  <a:srgbClr val="FF0000"/>
                </a:solidFill>
                <a:latin typeface="Bodoni MT Black" pitchFamily="18" charset="0"/>
              </a:rPr>
              <a:t>状态的名称</a:t>
            </a:r>
            <a:r>
              <a:rPr lang="zh-CN" altLang="en-US" sz="2400" dirty="0">
                <a:solidFill>
                  <a:schemeClr val="tx1"/>
                </a:solidFill>
                <a:latin typeface="Bodoni MT Black" pitchFamily="18" charset="0"/>
              </a:rPr>
              <a:t>，这部分是必须有的；中间部分为</a:t>
            </a:r>
            <a:r>
              <a:rPr lang="zh-CN" altLang="en-US" sz="2400" dirty="0">
                <a:solidFill>
                  <a:srgbClr val="FF0000"/>
                </a:solidFill>
                <a:latin typeface="Bodoni MT Black" pitchFamily="18" charset="0"/>
              </a:rPr>
              <a:t>状态变量的名字和值</a:t>
            </a:r>
            <a:r>
              <a:rPr lang="zh-CN" altLang="en-US" sz="2400" dirty="0">
                <a:solidFill>
                  <a:schemeClr val="tx1"/>
                </a:solidFill>
                <a:latin typeface="Bodoni MT Black" pitchFamily="18" charset="0"/>
              </a:rPr>
              <a:t>，这部分是可选的；下面部分是</a:t>
            </a:r>
            <a:r>
              <a:rPr lang="zh-CN" altLang="en-US" sz="2400" dirty="0">
                <a:solidFill>
                  <a:srgbClr val="FF0000"/>
                </a:solidFill>
                <a:latin typeface="Bodoni MT Black" pitchFamily="18" charset="0"/>
              </a:rPr>
              <a:t>活动表</a:t>
            </a:r>
            <a:r>
              <a:rPr lang="zh-CN" altLang="en-US" sz="2400" dirty="0" smtClean="0">
                <a:solidFill>
                  <a:schemeClr val="tx1"/>
                </a:solidFill>
                <a:latin typeface="Bodoni MT Black" pitchFamily="18" charset="0"/>
              </a:rPr>
              <a:t>，这</a:t>
            </a:r>
            <a:r>
              <a:rPr lang="zh-CN" altLang="en-US" sz="2400" dirty="0">
                <a:solidFill>
                  <a:schemeClr val="tx1"/>
                </a:solidFill>
                <a:latin typeface="Bodoni MT Black" pitchFamily="18" charset="0"/>
              </a:rPr>
              <a:t>部分也是可选的。</a:t>
            </a: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图片 1"/>
          <p:cNvPicPr>
            <a:picLocks noChangeAspect="1"/>
          </p:cNvPicPr>
          <p:nvPr/>
        </p:nvPicPr>
        <p:blipFill>
          <a:blip r:embed="rId3"/>
          <a:srcRect/>
          <a:stretch>
            <a:fillRect/>
          </a:stretch>
        </p:blipFill>
        <p:spPr bwMode="auto">
          <a:xfrm>
            <a:off x="1691680" y="4437112"/>
            <a:ext cx="5760640" cy="1705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794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279400" y="2204864"/>
            <a:ext cx="8469063" cy="267765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活动表</a:t>
            </a:r>
            <a:r>
              <a:rPr lang="zh-CN" altLang="en-US" sz="2400" dirty="0">
                <a:solidFill>
                  <a:schemeClr val="tx1"/>
                </a:solidFill>
                <a:latin typeface="Bodoni MT Black" pitchFamily="18" charset="0"/>
              </a:rPr>
              <a:t>的语法格式如下：</a:t>
            </a:r>
          </a:p>
          <a:p>
            <a:pPr indent="457200" eaLnBrk="1" fontAlgn="auto" hangingPunct="1">
              <a:spcBef>
                <a:spcPts val="0"/>
              </a:spcBef>
              <a:spcAft>
                <a:spcPts val="0"/>
              </a:spcAft>
              <a:defRPr/>
            </a:pPr>
            <a:r>
              <a:rPr lang="zh-CN" altLang="en-US" sz="2400" dirty="0">
                <a:solidFill>
                  <a:srgbClr val="FF0000"/>
                </a:solidFill>
                <a:latin typeface="Bodoni MT Black" pitchFamily="18" charset="0"/>
              </a:rPr>
              <a:t>事件</a:t>
            </a:r>
            <a:r>
              <a:rPr lang="zh-CN" altLang="en-US" sz="2400" dirty="0" smtClean="0">
                <a:solidFill>
                  <a:srgbClr val="FF0000"/>
                </a:solidFill>
                <a:latin typeface="Bodoni MT Black" pitchFamily="18" charset="0"/>
              </a:rPr>
              <a:t>名（参数表）</a:t>
            </a:r>
            <a:r>
              <a:rPr lang="en-US" altLang="zh-CN" sz="2400" dirty="0" smtClean="0">
                <a:solidFill>
                  <a:srgbClr val="FF0000"/>
                </a:solidFill>
                <a:latin typeface="Bodoni MT Black" pitchFamily="18" charset="0"/>
              </a:rPr>
              <a:t>/</a:t>
            </a:r>
            <a:r>
              <a:rPr lang="zh-CN" altLang="en-US" sz="2400" dirty="0">
                <a:solidFill>
                  <a:srgbClr val="FF0000"/>
                </a:solidFill>
                <a:latin typeface="Bodoni MT Black" pitchFamily="18" charset="0"/>
              </a:rPr>
              <a:t>动作</a:t>
            </a:r>
            <a:r>
              <a:rPr lang="zh-CN" altLang="en-US" sz="2400" dirty="0" smtClean="0">
                <a:solidFill>
                  <a:srgbClr val="FF0000"/>
                </a:solidFill>
                <a:latin typeface="Bodoni MT Black" pitchFamily="18" charset="0"/>
              </a:rPr>
              <a:t>表达式</a:t>
            </a:r>
            <a:r>
              <a:rPr lang="zh-CN" altLang="en-US" sz="2400" dirty="0" smtClean="0">
                <a:solidFill>
                  <a:schemeClr val="tx1"/>
                </a:solidFill>
                <a:latin typeface="Bodoni MT Black" pitchFamily="18" charset="0"/>
              </a:rPr>
              <a:t>。其中</a:t>
            </a:r>
            <a:r>
              <a:rPr lang="zh-CN" altLang="en-US" sz="2400" dirty="0">
                <a:solidFill>
                  <a:schemeClr val="tx1"/>
                </a:solidFill>
                <a:latin typeface="Bodoni MT Black" pitchFamily="18" charset="0"/>
              </a:rPr>
              <a:t>，“事件名”可以是任何事件的名称。</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在活动表中经常使用下述</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种标准事件：</a:t>
            </a:r>
            <a:r>
              <a:rPr lang="en-US" altLang="zh-CN" sz="2400" dirty="0">
                <a:solidFill>
                  <a:srgbClr val="FF0000"/>
                </a:solidFill>
                <a:latin typeface="Bodoni MT Black" pitchFamily="18" charset="0"/>
              </a:rPr>
              <a:t>entry, exit</a:t>
            </a:r>
            <a:r>
              <a:rPr lang="zh-CN" altLang="en-US" sz="2400" dirty="0">
                <a:solidFill>
                  <a:srgbClr val="FF0000"/>
                </a:solidFill>
                <a:latin typeface="Bodoni MT Black" pitchFamily="18" charset="0"/>
              </a:rPr>
              <a:t>和</a:t>
            </a:r>
            <a:r>
              <a:rPr lang="en-US" altLang="zh-CN" sz="2400" dirty="0">
                <a:solidFill>
                  <a:srgbClr val="FF0000"/>
                </a:solidFill>
                <a:latin typeface="Bodoni MT Black" pitchFamily="18" charset="0"/>
              </a:rPr>
              <a:t>do</a:t>
            </a:r>
            <a:r>
              <a:rPr lang="zh-CN" altLang="en-US" sz="2400" dirty="0">
                <a:solidFill>
                  <a:schemeClr val="tx1"/>
                </a:solidFill>
                <a:latin typeface="Bodoni MT Black" pitchFamily="18" charset="0"/>
              </a:rPr>
              <a:t>。</a:t>
            </a:r>
            <a:r>
              <a:rPr lang="en-US" altLang="zh-CN" sz="2400" dirty="0">
                <a:solidFill>
                  <a:schemeClr val="tx1"/>
                </a:solidFill>
                <a:latin typeface="Bodoni MT Black" pitchFamily="18" charset="0"/>
              </a:rPr>
              <a:t>entry</a:t>
            </a:r>
            <a:r>
              <a:rPr lang="zh-CN" altLang="en-US" sz="2400" dirty="0">
                <a:solidFill>
                  <a:schemeClr val="tx1"/>
                </a:solidFill>
                <a:latin typeface="Bodoni MT Black" pitchFamily="18" charset="0"/>
              </a:rPr>
              <a:t>事件指定进入该状态的动作，</a:t>
            </a:r>
            <a:r>
              <a:rPr lang="en-US" altLang="zh-CN" sz="2400" dirty="0">
                <a:solidFill>
                  <a:schemeClr val="tx1"/>
                </a:solidFill>
                <a:latin typeface="Bodoni MT Black" pitchFamily="18" charset="0"/>
              </a:rPr>
              <a:t>exit</a:t>
            </a:r>
            <a:r>
              <a:rPr lang="zh-CN" altLang="en-US" sz="2400" dirty="0">
                <a:solidFill>
                  <a:schemeClr val="tx1"/>
                </a:solidFill>
                <a:latin typeface="Bodoni MT Black" pitchFamily="18" charset="0"/>
              </a:rPr>
              <a:t>事件指定退出该状态的动作，而</a:t>
            </a:r>
            <a:r>
              <a:rPr lang="en-US" altLang="zh-CN" sz="2400" dirty="0">
                <a:solidFill>
                  <a:schemeClr val="tx1"/>
                </a:solidFill>
                <a:latin typeface="Bodoni MT Black" pitchFamily="18" charset="0"/>
              </a:rPr>
              <a:t>do</a:t>
            </a:r>
            <a:r>
              <a:rPr lang="zh-CN" altLang="en-US" sz="2400" dirty="0">
                <a:solidFill>
                  <a:schemeClr val="tx1"/>
                </a:solidFill>
                <a:latin typeface="Bodoni MT Black" pitchFamily="18" charset="0"/>
              </a:rPr>
              <a:t>事件则指定在该状态下的动作。需要时可以为事件指定参数表。活动表中的动作表达式描述应做的</a:t>
            </a:r>
            <a:r>
              <a:rPr lang="zh-CN" altLang="en-US" sz="2400" dirty="0">
                <a:solidFill>
                  <a:srgbClr val="FF0000"/>
                </a:solidFill>
                <a:latin typeface="Bodoni MT Black" pitchFamily="18" charset="0"/>
              </a:rPr>
              <a:t>具体动作</a:t>
            </a:r>
            <a:r>
              <a:rPr lang="zh-CN" altLang="en-US" sz="2400" dirty="0">
                <a:solidFill>
                  <a:schemeClr val="tx1"/>
                </a:solidFill>
                <a:latin typeface="Bodoni MT Black" pitchFamily="18" charset="0"/>
              </a:rPr>
              <a:t>。</a:t>
            </a: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12" name="1 Título"/>
          <p:cNvSpPr txBox="1">
            <a:spLocks/>
          </p:cNvSpPr>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123825" y="3175"/>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363984" y="1556792"/>
            <a:ext cx="845648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状态图中两个状态之间带箭头的连线称为</a:t>
            </a:r>
            <a:r>
              <a:rPr lang="zh-CN" altLang="en-US" sz="2400" dirty="0">
                <a:solidFill>
                  <a:srgbClr val="FF0000"/>
                </a:solidFill>
                <a:latin typeface="Bodoni MT Black" pitchFamily="18" charset="0"/>
              </a:rPr>
              <a:t>状态转换</a:t>
            </a:r>
            <a:r>
              <a:rPr lang="zh-CN" altLang="en-US" sz="2400" dirty="0">
                <a:solidFill>
                  <a:schemeClr val="tx1"/>
                </a:solidFill>
                <a:latin typeface="Bodoni MT Black" pitchFamily="18" charset="0"/>
              </a:rPr>
              <a:t>，箭头指明了转换方向。状态变迁通常是</a:t>
            </a:r>
            <a:r>
              <a:rPr lang="zh-CN" altLang="en-US" sz="2400" dirty="0">
                <a:solidFill>
                  <a:srgbClr val="FF0000"/>
                </a:solidFill>
                <a:latin typeface="Bodoni MT Black" pitchFamily="18" charset="0"/>
              </a:rPr>
              <a:t>由事件触发</a:t>
            </a:r>
            <a:r>
              <a:rPr lang="zh-CN" altLang="en-US" sz="2400" dirty="0">
                <a:solidFill>
                  <a:schemeClr val="tx1"/>
                </a:solidFill>
                <a:latin typeface="Bodoni MT Black" pitchFamily="18" charset="0"/>
              </a:rPr>
              <a:t>的，在这种情况下应在表示状态转换的箭头线上标出</a:t>
            </a:r>
            <a:r>
              <a:rPr lang="zh-CN" altLang="en-US" sz="2400" dirty="0">
                <a:solidFill>
                  <a:srgbClr val="FF0000"/>
                </a:solidFill>
                <a:latin typeface="Bodoni MT Black" pitchFamily="18" charset="0"/>
              </a:rPr>
              <a:t>触发转换的事件表达式</a:t>
            </a:r>
            <a:r>
              <a:rPr lang="zh-CN" altLang="en-US" sz="2400" dirty="0">
                <a:solidFill>
                  <a:schemeClr val="tx1"/>
                </a:solidFill>
                <a:latin typeface="Bodoni MT Black" pitchFamily="18" charset="0"/>
              </a:rPr>
              <a:t>；如果在箭头线上未标明事件，则表示在源状态的内部活动执行完之后</a:t>
            </a:r>
            <a:r>
              <a:rPr lang="zh-CN" altLang="en-US" sz="2400" dirty="0">
                <a:solidFill>
                  <a:srgbClr val="FF0000"/>
                </a:solidFill>
                <a:latin typeface="Bodoni MT Black" pitchFamily="18" charset="0"/>
              </a:rPr>
              <a:t>自动触发转换</a:t>
            </a:r>
            <a:r>
              <a:rPr lang="zh-CN" altLang="en-US" sz="2400" dirty="0">
                <a:solidFill>
                  <a:schemeClr val="tx1"/>
                </a:solidFill>
                <a:latin typeface="Bodoni MT Black" pitchFamily="18" charset="0"/>
              </a:rPr>
              <a:t>。</a:t>
            </a:r>
          </a:p>
          <a:p>
            <a:pPr eaLnBrk="1" fontAlgn="auto" hangingPunct="1">
              <a:spcBef>
                <a:spcPts val="0"/>
              </a:spcBef>
              <a:spcAft>
                <a:spcPts val="0"/>
              </a:spcAft>
              <a:defRPr/>
            </a:pPr>
            <a:r>
              <a:rPr lang="zh-CN" altLang="en-US" sz="2400" dirty="0" smtClean="0">
                <a:solidFill>
                  <a:schemeClr val="tx1"/>
                </a:solidFill>
                <a:latin typeface="Bodoni MT Black" pitchFamily="18" charset="0"/>
              </a:rPr>
              <a:t>     事件</a:t>
            </a:r>
            <a:r>
              <a:rPr lang="zh-CN" altLang="en-US" sz="2400" dirty="0">
                <a:solidFill>
                  <a:schemeClr val="tx1"/>
                </a:solidFill>
                <a:latin typeface="Bodoni MT Black" pitchFamily="18" charset="0"/>
              </a:rPr>
              <a:t>表达式的语法如下：</a:t>
            </a:r>
          </a:p>
          <a:p>
            <a:pPr eaLnBrk="1" fontAlgn="auto" hangingPunct="1">
              <a:spcBef>
                <a:spcPts val="0"/>
              </a:spcBef>
              <a:spcAft>
                <a:spcPts val="0"/>
              </a:spcAft>
              <a:defRPr/>
            </a:pPr>
            <a:r>
              <a:rPr lang="zh-CN" altLang="en-US" sz="2400" dirty="0">
                <a:solidFill>
                  <a:srgbClr val="FF0000"/>
                </a:solidFill>
                <a:latin typeface="Bodoni MT Black" pitchFamily="18" charset="0"/>
              </a:rPr>
              <a:t>事件说明［守卫条件</a:t>
            </a:r>
            <a:r>
              <a:rPr lang="zh-CN" altLang="en-US" sz="2400" dirty="0" smtClean="0">
                <a:solidFill>
                  <a:srgbClr val="FF0000"/>
                </a:solidFill>
                <a:latin typeface="Bodoni MT Black" pitchFamily="18" charset="0"/>
              </a:rPr>
              <a:t>］／事件表达式</a:t>
            </a:r>
            <a:r>
              <a:rPr lang="zh-CN" altLang="en-US" sz="2400" dirty="0" smtClean="0">
                <a:solidFill>
                  <a:srgbClr val="FF0000"/>
                </a:solidFill>
                <a:latin typeface="Bodoni MT Black" pitchFamily="18" charset="0"/>
              </a:rPr>
              <a:t>。</a:t>
            </a:r>
            <a:r>
              <a:rPr lang="zh-CN" altLang="en-US" sz="2400" dirty="0" smtClean="0">
                <a:solidFill>
                  <a:schemeClr val="tx1"/>
                </a:solidFill>
                <a:latin typeface="Bodoni MT Black" pitchFamily="18" charset="0"/>
              </a:rPr>
              <a:t>其中</a:t>
            </a:r>
            <a:r>
              <a:rPr lang="zh-CN" altLang="en-US" sz="2400" dirty="0">
                <a:solidFill>
                  <a:schemeClr val="tx1"/>
                </a:solidFill>
                <a:latin typeface="Bodoni MT Black" pitchFamily="18" charset="0"/>
              </a:rPr>
              <a:t>，事件说明的语法为：事件</a:t>
            </a:r>
            <a:r>
              <a:rPr lang="zh-CN" altLang="en-US" sz="2400" dirty="0" smtClean="0">
                <a:solidFill>
                  <a:schemeClr val="tx1"/>
                </a:solidFill>
                <a:latin typeface="Bodoni MT Black" pitchFamily="18" charset="0"/>
              </a:rPr>
              <a:t>名（参数表）。</a:t>
            </a:r>
            <a:endParaRPr lang="zh-CN" altLang="en-US" sz="2400" dirty="0">
              <a:solidFill>
                <a:schemeClr val="tx1"/>
              </a:solidFill>
              <a:latin typeface="Bodoni MT Black" pitchFamily="18" charset="0"/>
            </a:endParaRPr>
          </a:p>
        </p:txBody>
      </p:sp>
      <p:sp>
        <p:nvSpPr>
          <p:cNvPr id="10" name="TextBox 9"/>
          <p:cNvSpPr txBox="1"/>
          <p:nvPr/>
        </p:nvSpPr>
        <p:spPr>
          <a:xfrm>
            <a:off x="368300" y="980728"/>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图片 1"/>
          <p:cNvPicPr>
            <a:picLocks noChangeAspect="1"/>
          </p:cNvPicPr>
          <p:nvPr/>
        </p:nvPicPr>
        <p:blipFill>
          <a:blip r:embed="rId3"/>
          <a:srcRect/>
          <a:stretch>
            <a:fillRect/>
          </a:stretch>
        </p:blipFill>
        <p:spPr bwMode="auto">
          <a:xfrm>
            <a:off x="1619672" y="4509120"/>
            <a:ext cx="5760640" cy="1705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pic>
        <p:nvPicPr>
          <p:cNvPr id="98307" name="图片 1"/>
          <p:cNvPicPr>
            <a:picLocks noChangeAspect="1"/>
          </p:cNvPicPr>
          <p:nvPr/>
        </p:nvPicPr>
        <p:blipFill>
          <a:blip r:embed="rId3"/>
          <a:srcRect/>
          <a:stretch>
            <a:fillRect/>
          </a:stretch>
        </p:blipFill>
        <p:spPr bwMode="auto">
          <a:xfrm>
            <a:off x="547688" y="2060575"/>
            <a:ext cx="7840662" cy="2320925"/>
          </a:xfrm>
          <a:prstGeom prst="rect">
            <a:avLst/>
          </a:prstGeom>
          <a:noFill/>
          <a:ln w="9525">
            <a:noFill/>
            <a:miter lim="800000"/>
            <a:headEnd/>
            <a:tailEnd/>
          </a:ln>
        </p:spPr>
      </p:pic>
      <p:sp>
        <p:nvSpPr>
          <p:cNvPr id="3" name="TextBox 2"/>
          <p:cNvSpPr txBox="1"/>
          <p:nvPr/>
        </p:nvSpPr>
        <p:spPr>
          <a:xfrm>
            <a:off x="2843808" y="5084763"/>
            <a:ext cx="3671937" cy="4619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状态图中使用的主要符号</a:t>
            </a:r>
          </a:p>
        </p:txBody>
      </p:sp>
      <p:sp>
        <p:nvSpPr>
          <p:cNvPr id="13"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14"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3.6.4  </a:t>
            </a:r>
            <a:r>
              <a:rPr lang="zh-CN" altLang="en-US" sz="2400" dirty="0">
                <a:solidFill>
                  <a:srgbClr val="D9D9D9"/>
                </a:solidFill>
                <a:latin typeface="Bodoni MT Black" pitchFamily="18" charset="0"/>
                <a:ea typeface="+mn-ea"/>
              </a:rPr>
              <a:t>例子</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25463" y="2589213"/>
            <a:ext cx="798353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下</a:t>
            </a:r>
            <a:r>
              <a:rPr lang="zh-CN" altLang="en-US" sz="2400" dirty="0">
                <a:solidFill>
                  <a:schemeClr val="tx1"/>
                </a:solidFill>
                <a:latin typeface="Bodoni MT Black" pitchFamily="18" charset="0"/>
              </a:rPr>
              <a:t>图是人们非常熟悉的</a:t>
            </a:r>
            <a:r>
              <a:rPr lang="zh-CN" altLang="en-US" sz="2400" dirty="0">
                <a:solidFill>
                  <a:srgbClr val="FF0000"/>
                </a:solidFill>
                <a:latin typeface="Bodoni MT Black" pitchFamily="18" charset="0"/>
              </a:rPr>
              <a:t>电话系统</a:t>
            </a:r>
            <a:r>
              <a:rPr lang="zh-CN" altLang="en-US" sz="2400" dirty="0">
                <a:solidFill>
                  <a:schemeClr val="tx1"/>
                </a:solidFill>
                <a:latin typeface="Bodoni MT Black" pitchFamily="18" charset="0"/>
              </a:rPr>
              <a:t>的状态图。</a:t>
            </a: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3.6.4 </a:t>
            </a:r>
            <a:r>
              <a:rPr lang="zh-CN" altLang="en-US" sz="3200" b="1" dirty="0">
                <a:solidFill>
                  <a:schemeClr val="tx1"/>
                </a:solidFill>
                <a:latin typeface="Bodoni MT Black" pitchFamily="18" charset="0"/>
                <a:ea typeface="+mj-ea"/>
              </a:rPr>
              <a:t>例子</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4163" y="765175"/>
            <a:ext cx="356393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状态图中使用的主要符号</a:t>
            </a:r>
          </a:p>
        </p:txBody>
      </p:sp>
      <p:pic>
        <p:nvPicPr>
          <p:cNvPr id="102403" name="图片 3"/>
          <p:cNvPicPr>
            <a:picLocks noChangeAspect="1"/>
          </p:cNvPicPr>
          <p:nvPr/>
        </p:nvPicPr>
        <p:blipFill>
          <a:blip r:embed="rId3"/>
          <a:srcRect/>
          <a:stretch>
            <a:fillRect/>
          </a:stretch>
        </p:blipFill>
        <p:spPr bwMode="auto">
          <a:xfrm>
            <a:off x="250825" y="84138"/>
            <a:ext cx="4875213" cy="5957887"/>
          </a:xfrm>
          <a:prstGeom prst="rect">
            <a:avLst/>
          </a:prstGeom>
          <a:noFill/>
          <a:ln w="9525">
            <a:noFill/>
            <a:miter lim="800000"/>
            <a:headEnd/>
            <a:tailEnd/>
          </a:ln>
        </p:spPr>
      </p:pic>
      <p:sp>
        <p:nvSpPr>
          <p:cNvPr id="8"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3.6.4  </a:t>
            </a:r>
            <a:r>
              <a:rPr lang="zh-CN" altLang="en-US" sz="2400" dirty="0">
                <a:solidFill>
                  <a:srgbClr val="D9D9D9"/>
                </a:solidFill>
                <a:latin typeface="Bodoni MT Black" pitchFamily="18" charset="0"/>
                <a:ea typeface="+mn-ea"/>
              </a:rPr>
              <a:t>例子</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45326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461838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304959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a:t>
            </a:r>
            <a:r>
              <a:rPr lang="zh-CN" altLang="en-US" sz="2400" dirty="0">
                <a:solidFill>
                  <a:srgbClr val="D9D9D9"/>
                </a:solidFill>
                <a:latin typeface="Bodoni MT Black" pitchFamily="18" charset="0"/>
                <a:ea typeface="+mn-ea"/>
              </a:rPr>
              <a:t>需求分析的任务</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335435"/>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12687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135448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39750" y="2133600"/>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600"/>
              </a:lnSpc>
              <a:spcBef>
                <a:spcPts val="0"/>
              </a:spcBef>
              <a:spcAft>
                <a:spcPts val="0"/>
              </a:spcAft>
              <a:defRPr/>
            </a:pPr>
            <a:r>
              <a:rPr lang="en-US" altLang="zh-CN" sz="2400" dirty="0">
                <a:latin typeface="Bodoni MT Black" pitchFamily="18" charset="0"/>
                <a:ea typeface="+mj-ea"/>
              </a:rPr>
              <a:t> </a:t>
            </a:r>
            <a:r>
              <a:rPr lang="zh-CN" altLang="zh-CN" sz="2400" dirty="0">
                <a:latin typeface="Bodoni MT Black" pitchFamily="18" charset="0"/>
                <a:ea typeface="+mj-ea"/>
              </a:rPr>
              <a:t>描述复杂的事物时，</a:t>
            </a:r>
            <a:r>
              <a:rPr lang="zh-CN" altLang="zh-CN" sz="2400" dirty="0">
                <a:solidFill>
                  <a:srgbClr val="FF0000"/>
                </a:solidFill>
                <a:latin typeface="Bodoni MT Black" pitchFamily="18" charset="0"/>
                <a:ea typeface="+mj-ea"/>
              </a:rPr>
              <a:t>图形</a:t>
            </a:r>
            <a:r>
              <a:rPr lang="zh-CN" altLang="zh-CN" sz="2400" dirty="0">
                <a:latin typeface="Bodoni MT Black" pitchFamily="18" charset="0"/>
                <a:ea typeface="+mj-ea"/>
              </a:rPr>
              <a:t>远比文字叙述优越得多，它形象直观容易理解。前面已经介绍了用于建立功能模型的数据流图、用于建立数据模型的</a:t>
            </a:r>
            <a:r>
              <a:rPr lang="zh-CN" altLang="zh-CN" sz="2400" dirty="0" smtClean="0">
                <a:latin typeface="Bodoni MT Black" pitchFamily="18" charset="0"/>
                <a:ea typeface="+mj-ea"/>
              </a:rPr>
              <a:t>实体</a:t>
            </a:r>
            <a:r>
              <a:rPr lang="en-US" altLang="zh-CN" sz="2400" dirty="0" smtClean="0">
                <a:latin typeface="Bodoni MT Black" pitchFamily="18" charset="0"/>
                <a:ea typeface="+mj-ea"/>
              </a:rPr>
              <a:t>-</a:t>
            </a:r>
            <a:r>
              <a:rPr lang="zh-CN" altLang="zh-CN" sz="2400" dirty="0" smtClean="0">
                <a:latin typeface="Bodoni MT Black" pitchFamily="18" charset="0"/>
                <a:ea typeface="+mj-ea"/>
              </a:rPr>
              <a:t>联系图</a:t>
            </a:r>
            <a:r>
              <a:rPr lang="zh-CN" altLang="zh-CN" sz="2400" dirty="0">
                <a:latin typeface="Bodoni MT Black" pitchFamily="18" charset="0"/>
                <a:ea typeface="+mj-ea"/>
              </a:rPr>
              <a:t>和用于建立行为模型的状态图，本节再简要地介绍在需求分析阶段可能用到的另外</a:t>
            </a:r>
            <a:r>
              <a:rPr lang="en-US" altLang="zh-CN" sz="2400" dirty="0">
                <a:solidFill>
                  <a:srgbClr val="FF0000"/>
                </a:solidFill>
                <a:latin typeface="Bodoni MT Black" pitchFamily="18" charset="0"/>
                <a:ea typeface="+mj-ea"/>
              </a:rPr>
              <a:t>3</a:t>
            </a:r>
            <a:r>
              <a:rPr lang="zh-CN" altLang="zh-CN" sz="2400" dirty="0">
                <a:latin typeface="Bodoni MT Black" pitchFamily="18" charset="0"/>
                <a:ea typeface="+mj-ea"/>
              </a:rPr>
              <a:t>种图形工具。</a:t>
            </a: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3.7.1</a:t>
            </a:r>
            <a:r>
              <a:rPr lang="zh-CN" altLang="en-US" sz="2400" dirty="0" smtClean="0">
                <a:solidFill>
                  <a:srgbClr val="D9D9D9"/>
                </a:solidFill>
                <a:latin typeface="Bodoni MT Black" pitchFamily="18" charset="0"/>
                <a:ea typeface="+mn-ea"/>
              </a:rPr>
              <a:t> 层次</a:t>
            </a:r>
            <a:r>
              <a:rPr lang="zh-CN" altLang="en-US" sz="2400" dirty="0">
                <a:solidFill>
                  <a:srgbClr val="D9D9D9"/>
                </a:solidFill>
                <a:latin typeface="Bodoni MT Black" pitchFamily="18" charset="0"/>
                <a:ea typeface="+mn-ea"/>
              </a:rPr>
              <a:t>方框图</a:t>
            </a:r>
          </a:p>
        </p:txBody>
      </p:sp>
      <p:sp>
        <p:nvSpPr>
          <p:cNvPr id="8" name="标题 3"/>
          <p:cNvSpPr>
            <a:spLocks noGrp="1"/>
          </p:cNvSpPr>
          <p:nvPr>
            <p:ph type="title"/>
          </p:nvPr>
        </p:nvSpPr>
        <p:spPr>
          <a:xfrm>
            <a:off x="279400" y="-33338"/>
            <a:ext cx="8229600" cy="1143001"/>
          </a:xfrm>
        </p:spPr>
        <p:txBody>
          <a:bodyPr/>
          <a:lstStyle/>
          <a:p>
            <a:pPr>
              <a:defRPr/>
            </a:pPr>
            <a:r>
              <a:rPr lang="en-US" altLang="zh-CN" b="1" dirty="0" smtClean="0">
                <a:latin typeface="Bodoni MT Black" pitchFamily="18" charset="0"/>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7" name="TextBox 6"/>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3.7.1</a:t>
            </a:r>
            <a:r>
              <a:rPr lang="zh-CN" altLang="en-US" sz="3200" b="1" dirty="0">
                <a:solidFill>
                  <a:schemeClr val="tx1"/>
                </a:solidFill>
                <a:latin typeface="Bodoni MT Black" pitchFamily="18" charset="0"/>
                <a:ea typeface="+mj-ea"/>
              </a:rPr>
              <a:t> 层次方框图</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25463" y="3362325"/>
            <a:ext cx="7983537"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    例如，描绘一家计算机公司全部产品的数据结构可以用下</a:t>
            </a:r>
            <a:r>
              <a:rPr lang="zh-CN" altLang="en-US" sz="2400" dirty="0" smtClean="0">
                <a:solidFill>
                  <a:schemeClr val="tx1"/>
                </a:solidFill>
                <a:latin typeface="Bodoni MT Black" pitchFamily="18" charset="0"/>
              </a:rPr>
              <a:t>图层次</a:t>
            </a:r>
            <a:r>
              <a:rPr lang="zh-CN" altLang="en-US" sz="2400" dirty="0">
                <a:solidFill>
                  <a:schemeClr val="tx1"/>
                </a:solidFill>
                <a:latin typeface="Bodoni MT Black" pitchFamily="18" charset="0"/>
              </a:rPr>
              <a:t>方框图表示。</a:t>
            </a:r>
            <a:endParaRPr lang="en-US" altLang="zh-CN" sz="2400" dirty="0">
              <a:solidFill>
                <a:schemeClr val="tx1"/>
              </a:solidFill>
              <a:latin typeface="Bodoni MT Black" pitchFamily="18" charset="0"/>
            </a:endParaRPr>
          </a:p>
          <a:p>
            <a:pPr eaLnBrk="1" fontAlgn="auto" hangingPunct="1">
              <a:spcBef>
                <a:spcPts val="0"/>
              </a:spcBef>
              <a:spcAft>
                <a:spcPts val="0"/>
              </a:spcAft>
              <a:defRPr/>
            </a:pPr>
            <a:r>
              <a:rPr lang="zh-CN" altLang="en-US" sz="2400" dirty="0">
                <a:solidFill>
                  <a:schemeClr val="tx1"/>
                </a:solidFill>
                <a:latin typeface="Bodoni MT Black" pitchFamily="18" charset="0"/>
              </a:rPr>
              <a:t>    这家公司的产品由硬件、软件和服务</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类产品组成，软件产品又分为系统软件和应用软件，系统软件又进一步分为操作系统、编译程序和软件工具等。</a:t>
            </a:r>
          </a:p>
        </p:txBody>
      </p:sp>
      <p:sp>
        <p:nvSpPr>
          <p:cNvPr id="10" name="TextBox 9"/>
          <p:cNvSpPr txBox="1"/>
          <p:nvPr/>
        </p:nvSpPr>
        <p:spPr>
          <a:xfrm>
            <a:off x="525463" y="2181225"/>
            <a:ext cx="79835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层次方框图</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的一系列多层次的矩形框描绘数据的层次结构。</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
          <p:cNvPicPr>
            <a:picLocks noChangeAspect="1"/>
          </p:cNvPicPr>
          <p:nvPr/>
        </p:nvPicPr>
        <p:blipFill>
          <a:blip r:embed="rId3" cstate="print"/>
          <a:srcRect/>
          <a:stretch>
            <a:fillRect/>
          </a:stretch>
        </p:blipFill>
        <p:spPr bwMode="auto">
          <a:xfrm>
            <a:off x="107950" y="528638"/>
            <a:ext cx="7613650" cy="5113337"/>
          </a:xfrm>
          <a:prstGeom prst="rect">
            <a:avLst/>
          </a:prstGeom>
          <a:noFill/>
          <a:ln w="9525">
            <a:noFill/>
            <a:miter lim="800000"/>
            <a:headEnd/>
            <a:tailEnd/>
          </a:ln>
        </p:spPr>
      </p:pic>
      <p:sp>
        <p:nvSpPr>
          <p:cNvPr id="7" name="1 Título"/>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3.7.1</a:t>
            </a:r>
            <a:r>
              <a:rPr lang="zh-CN" altLang="en-US" sz="2400" dirty="0" smtClean="0">
                <a:solidFill>
                  <a:srgbClr val="D9D9D9"/>
                </a:solidFill>
                <a:latin typeface="Bodoni MT Black" pitchFamily="18" charset="0"/>
                <a:ea typeface="+mn-ea"/>
              </a:rPr>
              <a:t> 层次</a:t>
            </a:r>
            <a:r>
              <a:rPr lang="zh-CN" altLang="en-US" sz="2400" dirty="0">
                <a:solidFill>
                  <a:srgbClr val="D9D9D9"/>
                </a:solidFill>
                <a:latin typeface="Bodoni MT Black" pitchFamily="18" charset="0"/>
                <a:ea typeface="+mn-ea"/>
              </a:rPr>
              <a:t>方框图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p>
        </p:txBody>
      </p:sp>
      <p:sp>
        <p:nvSpPr>
          <p:cNvPr id="8" name="标题 3"/>
          <p:cNvSpPr>
            <a:spLocks noGrp="1"/>
          </p:cNvSpPr>
          <p:nvPr>
            <p:ph type="title"/>
          </p:nvPr>
        </p:nvSpPr>
        <p:spPr>
          <a:xfrm>
            <a:off x="249238" y="-23813"/>
            <a:ext cx="8229600" cy="1143001"/>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25463" y="2470150"/>
            <a:ext cx="7983537"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和层次方框图类似，</a:t>
            </a:r>
            <a:r>
              <a:rPr lang="en-US" altLang="zh-CN" sz="2400" dirty="0" err="1">
                <a:solidFill>
                  <a:srgbClr val="FF0000"/>
                </a:solidFill>
                <a:latin typeface="Bodoni MT Black" pitchFamily="18" charset="0"/>
              </a:rPr>
              <a:t>Warnier</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也用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描绘信息，但是这种图形工具比层次方框图提供了更丰富的描绘手段。</a:t>
            </a:r>
          </a:p>
        </p:txBody>
      </p:sp>
      <p:sp>
        <p:nvSpPr>
          <p:cNvPr id="10" name="TextBox 9"/>
          <p:cNvSpPr txBox="1"/>
          <p:nvPr/>
        </p:nvSpPr>
        <p:spPr>
          <a:xfrm>
            <a:off x="525463" y="378936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用</a:t>
            </a: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图可以表明信息的</a:t>
            </a:r>
            <a:r>
              <a:rPr lang="zh-CN" altLang="en-US" sz="2400" dirty="0">
                <a:solidFill>
                  <a:srgbClr val="FF0000"/>
                </a:solidFill>
                <a:latin typeface="Bodoni MT Black" pitchFamily="18" charset="0"/>
              </a:rPr>
              <a:t>逻辑组织</a:t>
            </a:r>
            <a:r>
              <a:rPr lang="zh-CN" altLang="en-US" sz="2400" dirty="0">
                <a:solidFill>
                  <a:schemeClr val="tx1"/>
                </a:solidFill>
                <a:latin typeface="Bodoni MT Black" pitchFamily="18" charset="0"/>
              </a:rPr>
              <a:t>，也就是说，它可以指出一类信息或一个信息元素是重复出现的，也可以表示特定信息在某一类信息中是有条件地出现的。</a:t>
            </a:r>
          </a:p>
        </p:txBody>
      </p:sp>
      <p:sp>
        <p:nvSpPr>
          <p:cNvPr id="11" name="TextBox 10"/>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3.7.2</a:t>
            </a:r>
            <a:r>
              <a:rPr lang="zh-CN" altLang="en-US" sz="3200" b="1" dirty="0">
                <a:solidFill>
                  <a:schemeClr val="tx1"/>
                </a:solidFill>
                <a:latin typeface="Bodoni MT Black" pitchFamily="18" charset="0"/>
                <a:ea typeface="+mj-ea"/>
              </a:rPr>
              <a:t> </a:t>
            </a:r>
            <a:r>
              <a:rPr lang="en-US" altLang="zh-CN" sz="3200" b="1" dirty="0" err="1">
                <a:solidFill>
                  <a:schemeClr val="tx1"/>
                </a:solidFill>
                <a:latin typeface="Bodoni MT Black" pitchFamily="18" charset="0"/>
                <a:ea typeface="+mj-ea"/>
              </a:rPr>
              <a:t>Warnier</a:t>
            </a:r>
            <a:r>
              <a:rPr lang="zh-CN" altLang="en-US" sz="3200" b="1" dirty="0">
                <a:solidFill>
                  <a:schemeClr val="tx1"/>
                </a:solidFill>
                <a:latin typeface="Bodoni MT Black" pitchFamily="18" charset="0"/>
                <a:ea typeface="+mj-ea"/>
              </a:rPr>
              <a:t>图</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0800000" flipV="1">
            <a:off x="1996075" y="5560912"/>
            <a:ext cx="51895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图描绘一类软件产品的例子</a:t>
            </a:r>
          </a:p>
        </p:txBody>
      </p:sp>
      <p:sp>
        <p:nvSpPr>
          <p:cNvPr id="8"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2" name="图片 1"/>
          <p:cNvPicPr>
            <a:picLocks noChangeAspect="1"/>
          </p:cNvPicPr>
          <p:nvPr/>
        </p:nvPicPr>
        <p:blipFill>
          <a:blip r:embed="rId3"/>
          <a:stretch>
            <a:fillRect/>
          </a:stretch>
        </p:blipFill>
        <p:spPr>
          <a:xfrm>
            <a:off x="971740" y="2420888"/>
            <a:ext cx="7092569" cy="2761974"/>
          </a:xfrm>
          <a:prstGeom prst="rect">
            <a:avLst/>
          </a:prstGeom>
        </p:spPr>
      </p:pic>
      <p:sp>
        <p:nvSpPr>
          <p:cNvPr id="3" name="矩形 2"/>
          <p:cNvSpPr/>
          <p:nvPr/>
        </p:nvSpPr>
        <p:spPr>
          <a:xfrm>
            <a:off x="35496" y="620688"/>
            <a:ext cx="9046896" cy="1631216"/>
          </a:xfrm>
          <a:prstGeom prst="rect">
            <a:avLst/>
          </a:prstGeom>
        </p:spPr>
        <p:txBody>
          <a:bodyPr wrap="square">
            <a:spAutoFit/>
          </a:bodyPr>
          <a:lstStyle/>
          <a:p>
            <a:r>
              <a:rPr lang="zh-CN" altLang="en-US" sz="2000" dirty="0" smtClean="0"/>
              <a:t>① </a:t>
            </a:r>
            <a:r>
              <a:rPr lang="zh-CN" altLang="zh-CN" sz="2000" dirty="0" smtClean="0">
                <a:solidFill>
                  <a:srgbClr val="FF0000"/>
                </a:solidFill>
              </a:rPr>
              <a:t>花括号</a:t>
            </a:r>
            <a:r>
              <a:rPr lang="zh-CN" altLang="zh-CN" sz="2000" dirty="0" smtClean="0"/>
              <a:t>区分</a:t>
            </a:r>
            <a:r>
              <a:rPr lang="zh-CN" altLang="zh-CN" sz="2000" dirty="0"/>
              <a:t>数据结构的层次</a:t>
            </a:r>
            <a:r>
              <a:rPr lang="zh-CN" altLang="zh-CN" sz="2000" dirty="0" smtClean="0"/>
              <a:t>，</a:t>
            </a:r>
            <a:r>
              <a:rPr lang="zh-CN" altLang="zh-CN" sz="2000" dirty="0"/>
              <a:t>在一个花括号内的所有名字都属于</a:t>
            </a:r>
            <a:r>
              <a:rPr lang="zh-CN" altLang="zh-CN" sz="2000" dirty="0" smtClean="0"/>
              <a:t>同类信息</a:t>
            </a:r>
            <a:r>
              <a:rPr lang="zh-CN" altLang="en-US" sz="2000" dirty="0" smtClean="0"/>
              <a:t>；</a:t>
            </a:r>
            <a:endParaRPr lang="en-US" altLang="zh-CN" sz="2000" dirty="0" smtClean="0"/>
          </a:p>
          <a:p>
            <a:r>
              <a:rPr lang="zh-CN" altLang="en-US" sz="2000" dirty="0" smtClean="0"/>
              <a:t>②</a:t>
            </a:r>
            <a:r>
              <a:rPr lang="zh-CN" altLang="en-US" sz="2000" dirty="0" smtClean="0">
                <a:solidFill>
                  <a:srgbClr val="FF0000"/>
                </a:solidFill>
              </a:rPr>
              <a:t> </a:t>
            </a:r>
            <a:r>
              <a:rPr lang="zh-CN" altLang="zh-CN" sz="2000" dirty="0" smtClean="0">
                <a:solidFill>
                  <a:srgbClr val="FF0000"/>
                </a:solidFill>
              </a:rPr>
              <a:t>异</a:t>
            </a:r>
            <a:r>
              <a:rPr lang="zh-CN" altLang="zh-CN" sz="2000" dirty="0">
                <a:solidFill>
                  <a:srgbClr val="FF0000"/>
                </a:solidFill>
              </a:rPr>
              <a:t>或</a:t>
            </a:r>
            <a:r>
              <a:rPr lang="zh-CN" altLang="zh-CN" sz="2000" dirty="0" smtClean="0">
                <a:solidFill>
                  <a:srgbClr val="FF0000"/>
                </a:solidFill>
              </a:rPr>
              <a:t>符号</a:t>
            </a:r>
            <a:r>
              <a:rPr lang="zh-CN" altLang="zh-CN" sz="2000" dirty="0" smtClean="0"/>
              <a:t>表明</a:t>
            </a:r>
            <a:r>
              <a:rPr lang="zh-CN" altLang="zh-CN" sz="2000" dirty="0"/>
              <a:t>一类信息或一个数据元素在一定条件下才出现，而且在</a:t>
            </a:r>
            <a:r>
              <a:rPr lang="zh-CN" altLang="zh-CN" sz="2000" dirty="0" smtClean="0"/>
              <a:t>这个符</a:t>
            </a:r>
            <a:endParaRPr lang="en-US" altLang="zh-CN" sz="2000" dirty="0" smtClean="0"/>
          </a:p>
          <a:p>
            <a:r>
              <a:rPr lang="zh-CN" altLang="zh-CN" sz="2000" dirty="0" smtClean="0"/>
              <a:t>号上</a:t>
            </a:r>
            <a:r>
              <a:rPr lang="zh-CN" altLang="zh-CN" sz="2000" dirty="0"/>
              <a:t>、下方的两个名字所代表的数据只能出现一</a:t>
            </a:r>
            <a:r>
              <a:rPr lang="zh-CN" altLang="zh-CN" sz="2000" dirty="0" smtClean="0"/>
              <a:t>个</a:t>
            </a:r>
            <a:r>
              <a:rPr lang="zh-CN" altLang="en-US" sz="2000" dirty="0" smtClean="0"/>
              <a:t>；</a:t>
            </a:r>
            <a:endParaRPr lang="en-US" altLang="zh-CN" sz="2000" dirty="0" smtClean="0"/>
          </a:p>
          <a:p>
            <a:r>
              <a:rPr lang="zh-CN" altLang="en-US" sz="2000" dirty="0" smtClean="0"/>
              <a:t>③ </a:t>
            </a:r>
            <a:r>
              <a:rPr lang="zh-CN" altLang="zh-CN" sz="2000" dirty="0" smtClean="0"/>
              <a:t>在</a:t>
            </a:r>
            <a:r>
              <a:rPr lang="zh-CN" altLang="zh-CN" sz="2000" dirty="0"/>
              <a:t>一个名字下面</a:t>
            </a:r>
            <a:r>
              <a:rPr lang="en-US" altLang="zh-CN" sz="2000" dirty="0"/>
              <a:t>(</a:t>
            </a:r>
            <a:r>
              <a:rPr lang="zh-CN" altLang="zh-CN" sz="2000" dirty="0"/>
              <a:t>或右边</a:t>
            </a:r>
            <a:r>
              <a:rPr lang="en-US" altLang="zh-CN" sz="2000" dirty="0"/>
              <a:t>)</a:t>
            </a:r>
            <a:r>
              <a:rPr lang="zh-CN" altLang="zh-CN" sz="2000" dirty="0"/>
              <a:t>的</a:t>
            </a:r>
            <a:r>
              <a:rPr lang="zh-CN" altLang="zh-CN" sz="2000" dirty="0">
                <a:solidFill>
                  <a:srgbClr val="FF0000"/>
                </a:solidFill>
              </a:rPr>
              <a:t>圆括号</a:t>
            </a:r>
            <a:r>
              <a:rPr lang="zh-CN" altLang="zh-CN" sz="2000" dirty="0"/>
              <a:t>中的数字指明了这个名字代表的信息类</a:t>
            </a:r>
            <a:r>
              <a:rPr lang="en-US" altLang="zh-CN" sz="2000" dirty="0"/>
              <a:t>(</a:t>
            </a:r>
            <a:r>
              <a:rPr lang="zh-CN" altLang="zh-CN" sz="2000" dirty="0" smtClean="0"/>
              <a:t>或</a:t>
            </a:r>
            <a:endParaRPr lang="en-US" altLang="zh-CN" sz="2000" dirty="0" smtClean="0"/>
          </a:p>
          <a:p>
            <a:r>
              <a:rPr lang="zh-CN" altLang="zh-CN" sz="2000" dirty="0" smtClean="0"/>
              <a:t>元素</a:t>
            </a:r>
            <a:r>
              <a:rPr lang="en-US" altLang="zh-CN" sz="2000" dirty="0"/>
              <a:t>)</a:t>
            </a:r>
            <a:r>
              <a:rPr lang="zh-CN" altLang="zh-CN" sz="2000" dirty="0"/>
              <a:t>在这个数据结构中重复出现的次数</a:t>
            </a:r>
            <a:r>
              <a:rPr lang="zh-CN"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25463" y="2470150"/>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是输入、处理、输出图的简称，它是由美国</a:t>
            </a:r>
            <a:r>
              <a:rPr lang="en-US" altLang="zh-CN" sz="2400" dirty="0">
                <a:solidFill>
                  <a:schemeClr val="tx1"/>
                </a:solidFill>
                <a:latin typeface="Bodoni MT Black" pitchFamily="18" charset="0"/>
              </a:rPr>
              <a:t>IBM</a:t>
            </a:r>
            <a:r>
              <a:rPr lang="zh-CN" altLang="en-US" sz="2400" dirty="0">
                <a:solidFill>
                  <a:schemeClr val="tx1"/>
                </a:solidFill>
                <a:latin typeface="Bodoni MT Black" pitchFamily="18" charset="0"/>
              </a:rPr>
              <a:t>公司发展完善起来的一种图形工具，能够方便地描绘输入数据、对数据的处理和输出数据之间的关系。</a:t>
            </a:r>
          </a:p>
        </p:txBody>
      </p:sp>
      <p:sp>
        <p:nvSpPr>
          <p:cNvPr id="10" name="TextBox 9"/>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3.7.3</a:t>
            </a:r>
            <a:r>
              <a:rPr lang="zh-CN" altLang="en-US" sz="3200" b="1" dirty="0">
                <a:solidFill>
                  <a:schemeClr val="tx1"/>
                </a:solidFill>
                <a:latin typeface="Bodoni MT Black" pitchFamily="18" charset="0"/>
                <a:ea typeface="+mj-ea"/>
              </a:rPr>
              <a:t> </a:t>
            </a:r>
            <a:r>
              <a:rPr lang="en-US" altLang="zh-CN" sz="3200" b="1" dirty="0">
                <a:solidFill>
                  <a:schemeClr val="tx1"/>
                </a:solidFill>
                <a:latin typeface="Bodoni MT Black" pitchFamily="18" charset="0"/>
                <a:ea typeface="+mj-ea"/>
              </a:rPr>
              <a:t>IPO</a:t>
            </a:r>
            <a:r>
              <a:rPr lang="zh-CN" altLang="en-US" sz="3200" b="1" dirty="0">
                <a:solidFill>
                  <a:schemeClr val="tx1"/>
                </a:solidFill>
                <a:latin typeface="Bodoni MT Black" pitchFamily="18" charset="0"/>
                <a:ea typeface="+mj-ea"/>
              </a:rPr>
              <a:t>图</a:t>
            </a:r>
          </a:p>
        </p:txBody>
      </p:sp>
      <p:sp>
        <p:nvSpPr>
          <p:cNvPr id="11" name="TextBox 10"/>
          <p:cNvSpPr txBox="1"/>
          <p:nvPr/>
        </p:nvSpPr>
        <p:spPr>
          <a:xfrm>
            <a:off x="541338" y="3952875"/>
            <a:ext cx="7967662"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下</a:t>
            </a:r>
            <a:r>
              <a:rPr lang="zh-CN" altLang="en-US" sz="2400" dirty="0" smtClean="0">
                <a:solidFill>
                  <a:schemeClr val="tx1"/>
                </a:solidFill>
                <a:latin typeface="Bodoni MT Black" pitchFamily="18" charset="0"/>
              </a:rPr>
              <a:t>图是</a:t>
            </a:r>
            <a:r>
              <a:rPr lang="zh-CN" altLang="en-US" sz="2400" dirty="0">
                <a:solidFill>
                  <a:schemeClr val="tx1"/>
                </a:solidFill>
                <a:latin typeface="Bodoni MT Black" pitchFamily="18" charset="0"/>
              </a:rPr>
              <a:t>主文件更新的例子，通过这个例子不难了解</a:t>
            </a:r>
            <a:r>
              <a:rPr lang="en-US" altLang="zh-CN" sz="2400" dirty="0">
                <a:solidFill>
                  <a:schemeClr val="tx1"/>
                </a:solidFill>
                <a:latin typeface="Bodoni MT Black" pitchFamily="18" charset="0"/>
              </a:rPr>
              <a:t>IPO</a:t>
            </a:r>
            <a:r>
              <a:rPr lang="zh-CN" altLang="en-US" sz="2400" dirty="0">
                <a:solidFill>
                  <a:schemeClr val="tx1"/>
                </a:solidFill>
                <a:latin typeface="Bodoni MT Black" pitchFamily="18" charset="0"/>
              </a:rPr>
              <a:t>图的</a:t>
            </a:r>
            <a:r>
              <a:rPr lang="zh-CN" altLang="en-US" sz="2400" dirty="0" smtClean="0">
                <a:solidFill>
                  <a:schemeClr val="tx1"/>
                </a:solidFill>
                <a:latin typeface="Bodoni MT Black" pitchFamily="18" charset="0"/>
              </a:rPr>
              <a:t>用法。</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2"/>
          <p:cNvPicPr>
            <a:picLocks noChangeAspect="1"/>
          </p:cNvPicPr>
          <p:nvPr/>
        </p:nvPicPr>
        <p:blipFill>
          <a:blip r:embed="rId3"/>
          <a:srcRect/>
          <a:stretch>
            <a:fillRect/>
          </a:stretch>
        </p:blipFill>
        <p:spPr bwMode="auto">
          <a:xfrm>
            <a:off x="1008063" y="938213"/>
            <a:ext cx="6877050" cy="4291012"/>
          </a:xfrm>
          <a:prstGeom prst="rect">
            <a:avLst/>
          </a:prstGeom>
          <a:noFill/>
          <a:ln w="9525">
            <a:noFill/>
            <a:miter lim="800000"/>
            <a:headEnd/>
            <a:tailEnd/>
          </a:ln>
        </p:spPr>
      </p:pic>
      <p:sp>
        <p:nvSpPr>
          <p:cNvPr id="6" name="1 Título"/>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84888" y="2162175"/>
            <a:ext cx="2166937"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改进的</a:t>
            </a:r>
            <a:r>
              <a:rPr lang="en-US" altLang="zh-CN" sz="2400" dirty="0">
                <a:solidFill>
                  <a:schemeClr val="tx1"/>
                </a:solidFill>
                <a:latin typeface="Bodoni MT Black" pitchFamily="18" charset="0"/>
              </a:rPr>
              <a:t>IPO</a:t>
            </a:r>
            <a:r>
              <a:rPr lang="zh-CN" altLang="en-US" sz="2400" dirty="0">
                <a:solidFill>
                  <a:schemeClr val="tx1"/>
                </a:solidFill>
                <a:latin typeface="Bodoni MT Black" pitchFamily="18" charset="0"/>
              </a:rPr>
              <a:t>图</a:t>
            </a:r>
            <a:endParaRPr lang="en-US" altLang="zh-CN" sz="2400" dirty="0">
              <a:solidFill>
                <a:schemeClr val="tx1"/>
              </a:solidFill>
              <a:latin typeface="Bodoni MT Black" pitchFamily="18" charset="0"/>
            </a:endParaRPr>
          </a:p>
        </p:txBody>
      </p:sp>
      <p:pic>
        <p:nvPicPr>
          <p:cNvPr id="120835" name="图片 1"/>
          <p:cNvPicPr>
            <a:picLocks noChangeAspect="1"/>
          </p:cNvPicPr>
          <p:nvPr/>
        </p:nvPicPr>
        <p:blipFill>
          <a:blip r:embed="rId3" cstate="print"/>
          <a:srcRect/>
          <a:stretch>
            <a:fillRect/>
          </a:stretch>
        </p:blipFill>
        <p:spPr bwMode="auto">
          <a:xfrm>
            <a:off x="684213" y="44450"/>
            <a:ext cx="5040312" cy="5981700"/>
          </a:xfrm>
          <a:prstGeom prst="rect">
            <a:avLst/>
          </a:prstGeom>
          <a:noFill/>
          <a:ln w="9525">
            <a:noFill/>
            <a:miter lim="800000"/>
            <a:headEnd/>
            <a:tailEnd/>
          </a:ln>
        </p:spPr>
      </p:pic>
      <p:sp>
        <p:nvSpPr>
          <p:cNvPr id="8" name="1 Título"/>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a:t>
            </a:r>
            <a:r>
              <a:rPr lang="zh-CN" altLang="en-US" sz="2400" dirty="0">
                <a:solidFill>
                  <a:srgbClr val="D9D9D9"/>
                </a:solidFill>
                <a:latin typeface="Bodoni MT Black" pitchFamily="18" charset="0"/>
                <a:ea typeface="+mn-ea"/>
              </a:rPr>
              <a:t>验证软件需求</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4963889"/>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5049614"/>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3.8.1 </a:t>
            </a:r>
            <a:r>
              <a:rPr lang="zh-CN" altLang="en-US" sz="2400" dirty="0">
                <a:solidFill>
                  <a:srgbClr val="D9D9D9"/>
                </a:solidFill>
                <a:latin typeface="Bodoni MT Black" pitchFamily="18" charset="0"/>
                <a:ea typeface="+mn-ea"/>
              </a:rPr>
              <a:t>从哪些方面验证软件需求的正确性</a:t>
            </a:r>
          </a:p>
        </p:txBody>
      </p:sp>
      <p:sp>
        <p:nvSpPr>
          <p:cNvPr id="8" name="标题 3"/>
          <p:cNvSpPr>
            <a:spLocks noGrp="1"/>
          </p:cNvSpPr>
          <p:nvPr>
            <p:ph type="title"/>
          </p:nvPr>
        </p:nvSpPr>
        <p:spPr>
          <a:xfrm>
            <a:off x="611188" y="-1588"/>
            <a:ext cx="8229600" cy="1143001"/>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454025" y="1268413"/>
            <a:ext cx="822166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3.8.1</a:t>
            </a:r>
            <a:r>
              <a:rPr lang="zh-CN" altLang="en-US" sz="3200" b="1" dirty="0">
                <a:solidFill>
                  <a:schemeClr val="tx1"/>
                </a:solidFill>
                <a:latin typeface="Bodoni MT Black" pitchFamily="18" charset="0"/>
                <a:ea typeface="+mj-ea"/>
              </a:rPr>
              <a:t> 从哪些方面验证软件需求的正确性</a:t>
            </a:r>
            <a:endParaRPr lang="en-US" altLang="zh-CN" sz="3200" b="1" dirty="0">
              <a:solidFill>
                <a:schemeClr val="tx1"/>
              </a:solidFill>
              <a:latin typeface="Bodoni MT Black" pitchFamily="18" charset="0"/>
              <a:ea typeface="+mj-ea"/>
            </a:endParaRPr>
          </a:p>
        </p:txBody>
      </p:sp>
      <p:sp>
        <p:nvSpPr>
          <p:cNvPr id="9" name="TextBox 8"/>
          <p:cNvSpPr txBox="1"/>
          <p:nvPr/>
        </p:nvSpPr>
        <p:spPr>
          <a:xfrm>
            <a:off x="471488" y="2276475"/>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需求分析阶段的工作结果是开发软件系统的重要基础，大量统计数字表明，软件系统中</a:t>
            </a:r>
            <a:r>
              <a:rPr lang="en-US" altLang="zh-CN" sz="2400" dirty="0">
                <a:solidFill>
                  <a:srgbClr val="FF0000"/>
                </a:solidFill>
                <a:latin typeface="Bodoni MT Black" pitchFamily="18" charset="0"/>
              </a:rPr>
              <a:t>15%</a:t>
            </a:r>
            <a:r>
              <a:rPr lang="zh-CN" altLang="en-US" sz="2400" dirty="0">
                <a:solidFill>
                  <a:schemeClr val="tx1"/>
                </a:solidFill>
                <a:latin typeface="Bodoni MT Black" pitchFamily="18" charset="0"/>
              </a:rPr>
              <a:t>的错误起源于</a:t>
            </a:r>
            <a:r>
              <a:rPr lang="zh-CN" altLang="en-US" sz="2400" dirty="0">
                <a:solidFill>
                  <a:srgbClr val="FF0000"/>
                </a:solidFill>
                <a:latin typeface="Bodoni MT Black" pitchFamily="18" charset="0"/>
              </a:rPr>
              <a:t>错误的需求</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0" name="TextBox 9"/>
          <p:cNvSpPr txBox="1"/>
          <p:nvPr/>
        </p:nvSpPr>
        <p:spPr>
          <a:xfrm>
            <a:off x="471488" y="3573016"/>
            <a:ext cx="7983537"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为了提高软件质量，确保软件开发成功，降低软件开发成本，一旦对目标系统提出一组要求之后，必须严格验证这些需求的正确性。一般说来，应该从下述</a:t>
            </a:r>
            <a:r>
              <a:rPr lang="en-US" altLang="zh-CN" sz="2400" dirty="0">
                <a:solidFill>
                  <a:srgbClr val="FF0000"/>
                </a:solidFill>
                <a:latin typeface="Bodoni MT Black" pitchFamily="18" charset="0"/>
              </a:rPr>
              <a:t>4</a:t>
            </a:r>
            <a:r>
              <a:rPr lang="zh-CN" altLang="en-US" sz="2400" dirty="0">
                <a:solidFill>
                  <a:schemeClr val="tx1"/>
                </a:solidFill>
                <a:latin typeface="Bodoni MT Black" pitchFamily="18" charset="0"/>
              </a:rPr>
              <a:t>个方面进行验证。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638175" y="1989138"/>
            <a:ext cx="7993063"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虽然功能需求是对软件系统的一项基本需求，但却并不是唯一的需求。通常对软件系统有下述几方面的综合要求。</a:t>
            </a:r>
          </a:p>
        </p:txBody>
      </p:sp>
      <p:sp>
        <p:nvSpPr>
          <p:cNvPr id="9" name="TextBox 8"/>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3.1.1  </a:t>
            </a:r>
            <a:r>
              <a:rPr lang="zh-CN" altLang="en-US" sz="2800" b="1" dirty="0">
                <a:solidFill>
                  <a:schemeClr val="tx1"/>
                </a:solidFill>
                <a:latin typeface="Bodoni MT Black" pitchFamily="18" charset="0"/>
              </a:rPr>
              <a:t>确定对系统的综合要求</a:t>
            </a:r>
          </a:p>
        </p:txBody>
      </p:sp>
      <p:sp>
        <p:nvSpPr>
          <p:cNvPr id="3" name="TextBox 2"/>
          <p:cNvSpPr txBox="1"/>
          <p:nvPr/>
        </p:nvSpPr>
        <p:spPr>
          <a:xfrm>
            <a:off x="971550" y="3141663"/>
            <a:ext cx="3384550" cy="1568450"/>
          </a:xfrm>
          <a:prstGeom prst="rect">
            <a:avLst/>
          </a:prstGeom>
          <a:noFill/>
        </p:spPr>
        <p:txBody>
          <a:bodyPr>
            <a:spAutoFit/>
          </a:bodyPr>
          <a:lstStyle/>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功能需求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性能需求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可靠性和可用性需求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出错处理需求</a:t>
            </a:r>
            <a:endParaRPr lang="zh-CN" altLang="en-US" sz="2400" dirty="0">
              <a:latin typeface="Bodoni MT Black" pitchFamily="18" charset="0"/>
              <a:ea typeface="+mn-ea"/>
            </a:endParaRPr>
          </a:p>
        </p:txBody>
      </p:sp>
      <p:sp>
        <p:nvSpPr>
          <p:cNvPr id="10" name="TextBox 9"/>
          <p:cNvSpPr txBox="1"/>
          <p:nvPr/>
        </p:nvSpPr>
        <p:spPr>
          <a:xfrm>
            <a:off x="4622800" y="3141663"/>
            <a:ext cx="3411538" cy="1568450"/>
          </a:xfrm>
          <a:prstGeom prst="rect">
            <a:avLst/>
          </a:prstGeom>
          <a:noFill/>
        </p:spPr>
        <p:txBody>
          <a:bodyPr>
            <a:spAutoFit/>
          </a:bodyPr>
          <a:lstStyle/>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接口需求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约束</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逆向需求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将来可能提出的要求</a:t>
            </a:r>
            <a:endParaRPr lang="zh-CN" altLang="en-US" sz="2400" dirty="0">
              <a:latin typeface="Bodoni MT Black" pitchFamily="18" charset="0"/>
              <a:ea typeface="+mn-ea"/>
            </a:endParaRPr>
          </a:p>
        </p:txBody>
      </p:sp>
      <p:cxnSp>
        <p:nvCxnSpPr>
          <p:cNvPr id="5" name="直接连接符 4"/>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50825" y="53975"/>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graphicFrame>
        <p:nvGraphicFramePr>
          <p:cNvPr id="3" name="图示 2"/>
          <p:cNvGraphicFramePr/>
          <p:nvPr/>
        </p:nvGraphicFramePr>
        <p:xfrm>
          <a:off x="395535" y="1844824"/>
          <a:ext cx="8424937"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3.8.1 </a:t>
            </a:r>
            <a:r>
              <a:rPr lang="zh-CN" altLang="en-US" sz="2400" dirty="0">
                <a:solidFill>
                  <a:srgbClr val="D9D9D9"/>
                </a:solidFill>
                <a:latin typeface="Bodoni MT Black" pitchFamily="18" charset="0"/>
                <a:ea typeface="+mn-ea"/>
              </a:rPr>
              <a:t>从哪些方面验证软件需求的正确性</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TextBox 8"/>
          <p:cNvSpPr txBox="1"/>
          <p:nvPr/>
        </p:nvSpPr>
        <p:spPr>
          <a:xfrm>
            <a:off x="277813" y="2063750"/>
            <a:ext cx="8326437"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smtClean="0">
                <a:latin typeface="Bodoni MT Black" pitchFamily="18" charset="0"/>
              </a:rPr>
              <a:t>怎样</a:t>
            </a:r>
            <a:r>
              <a:rPr lang="zh-CN" altLang="zh-CN" sz="2400" dirty="0">
                <a:latin typeface="Bodoni MT Black" pitchFamily="18" charset="0"/>
              </a:rPr>
              <a:t>验证软件需求的正确性</a:t>
            </a:r>
            <a:r>
              <a:rPr lang="zh-CN" altLang="zh-CN" sz="2400" dirty="0" smtClean="0">
                <a:latin typeface="Bodoni MT Black" pitchFamily="18" charset="0"/>
              </a:rPr>
              <a:t>呢</a:t>
            </a:r>
            <a:r>
              <a:rPr lang="zh-CN" altLang="en-US" sz="2400" dirty="0" smtClean="0">
                <a:latin typeface="Bodoni MT Black" pitchFamily="18" charset="0"/>
              </a:rPr>
              <a:t>？</a:t>
            </a:r>
            <a:r>
              <a:rPr lang="zh-CN" altLang="zh-CN" sz="2400" dirty="0" smtClean="0">
                <a:latin typeface="Bodoni MT Black" pitchFamily="18" charset="0"/>
              </a:rPr>
              <a:t>验证</a:t>
            </a:r>
            <a:r>
              <a:rPr lang="zh-CN" altLang="zh-CN" sz="2400" dirty="0">
                <a:latin typeface="Bodoni MT Black" pitchFamily="18" charset="0"/>
              </a:rPr>
              <a:t>的角度不同，验证的方法也不同。</a:t>
            </a:r>
            <a:endParaRPr lang="en-US" altLang="zh-CN" sz="2400" dirty="0">
              <a:solidFill>
                <a:schemeClr val="tx1"/>
              </a:solidFill>
              <a:latin typeface="Bodoni MT Black" pitchFamily="18" charset="0"/>
            </a:endParaRPr>
          </a:p>
        </p:txBody>
      </p:sp>
      <p:sp>
        <p:nvSpPr>
          <p:cNvPr id="10" name="TextBox 9"/>
          <p:cNvSpPr txBox="1"/>
          <p:nvPr/>
        </p:nvSpPr>
        <p:spPr>
          <a:xfrm>
            <a:off x="382588" y="1157288"/>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3.8.2 </a:t>
            </a:r>
            <a:r>
              <a:rPr lang="zh-CN" altLang="en-US" sz="3200" b="1" dirty="0">
                <a:solidFill>
                  <a:schemeClr val="tx1"/>
                </a:solidFill>
                <a:latin typeface="Bodoni MT Black" pitchFamily="18" charset="0"/>
                <a:ea typeface="+mj-ea"/>
              </a:rPr>
              <a:t>验证软件需求的方法</a:t>
            </a:r>
            <a:endParaRPr lang="en-US" altLang="zh-CN" sz="3200" b="1" dirty="0">
              <a:solidFill>
                <a:schemeClr val="tx1"/>
              </a:solidFill>
              <a:latin typeface="Bodoni MT Black" pitchFamily="18" charset="0"/>
              <a:ea typeface="+mj-ea"/>
            </a:endParaRPr>
          </a:p>
        </p:txBody>
      </p:sp>
      <p:graphicFrame>
        <p:nvGraphicFramePr>
          <p:cNvPr id="11" name="图示 10"/>
          <p:cNvGraphicFramePr/>
          <p:nvPr/>
        </p:nvGraphicFramePr>
        <p:xfrm>
          <a:off x="935461" y="3000372"/>
          <a:ext cx="6494059" cy="260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39750" y="1598613"/>
            <a:ext cx="31686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验证需求的一致性</a:t>
            </a:r>
            <a:endParaRPr lang="zh-CN" altLang="en-US" sz="2400" dirty="0">
              <a:latin typeface="Bodoni MT Black" pitchFamily="18" charset="0"/>
            </a:endParaRPr>
          </a:p>
        </p:txBody>
      </p:sp>
      <p:sp>
        <p:nvSpPr>
          <p:cNvPr id="131076" name="TextBox 3"/>
          <p:cNvSpPr txBox="1">
            <a:spLocks noChangeArrowheads="1"/>
          </p:cNvSpPr>
          <p:nvPr/>
        </p:nvSpPr>
        <p:spPr bwMode="auto">
          <a:xfrm>
            <a:off x="395288" y="2460625"/>
            <a:ext cx="8353425" cy="341630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当需求分析的结果是用</a:t>
            </a:r>
            <a:r>
              <a:rPr lang="zh-CN" altLang="zh-CN" sz="2400" dirty="0">
                <a:solidFill>
                  <a:srgbClr val="FF0000"/>
                </a:solidFill>
                <a:latin typeface="Bodoni MT Black" pitchFamily="18" charset="0"/>
              </a:rPr>
              <a:t>自然语言</a:t>
            </a:r>
            <a:r>
              <a:rPr lang="zh-CN" altLang="zh-CN" sz="2400" dirty="0">
                <a:latin typeface="Bodoni MT Black" pitchFamily="18" charset="0"/>
              </a:rPr>
              <a:t>书写的时候，除了靠人工技术审查验证软件系统规格说明书的正确性之外，目前还没有其他更好的“测试”方法。但是，这种</a:t>
            </a:r>
            <a:r>
              <a:rPr lang="zh-CN" altLang="zh-CN" sz="2400" dirty="0">
                <a:solidFill>
                  <a:srgbClr val="FF0000"/>
                </a:solidFill>
                <a:latin typeface="Bodoni MT Black" pitchFamily="18" charset="0"/>
              </a:rPr>
              <a:t>非形式化</a:t>
            </a:r>
            <a:r>
              <a:rPr lang="zh-CN" altLang="zh-CN" sz="2400" dirty="0">
                <a:latin typeface="Bodoni MT Black" pitchFamily="18" charset="0"/>
              </a:rPr>
              <a:t>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p>
          <a:p>
            <a:pPr indent="457200" eaLnBrk="1" hangingPunct="1"/>
            <a:r>
              <a:rPr lang="zh-CN" altLang="zh-CN" sz="2400" dirty="0">
                <a:latin typeface="Bodoni MT Black" pitchFamily="18" charset="0"/>
              </a:rPr>
              <a:t>为了克服上述困难，人们提出了</a:t>
            </a:r>
            <a:r>
              <a:rPr lang="zh-CN" altLang="zh-CN" sz="2400" dirty="0">
                <a:solidFill>
                  <a:srgbClr val="FF0000"/>
                </a:solidFill>
                <a:latin typeface="Bodoni MT Black" pitchFamily="18" charset="0"/>
              </a:rPr>
              <a:t>形式化</a:t>
            </a:r>
            <a:r>
              <a:rPr lang="zh-CN" altLang="zh-CN" sz="2400" dirty="0">
                <a:latin typeface="Bodoni MT Black" pitchFamily="18" charset="0"/>
              </a:rPr>
              <a:t>的描述软件需求的方法。</a:t>
            </a:r>
            <a:endParaRPr lang="zh-CN" altLang="en-US" sz="2400" dirty="0">
              <a:latin typeface="Bodoni MT Black" pitchFamily="18" charset="0"/>
            </a:endParaRP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46100" y="1844675"/>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验证需求的现实性</a:t>
            </a:r>
            <a:endParaRPr lang="zh-CN" altLang="en-US" sz="2400" dirty="0">
              <a:latin typeface="Bodoni MT Black" pitchFamily="18" charset="0"/>
            </a:endParaRPr>
          </a:p>
        </p:txBody>
      </p:sp>
      <p:sp>
        <p:nvSpPr>
          <p:cNvPr id="133124" name="TextBox 3"/>
          <p:cNvSpPr txBox="1">
            <a:spLocks noChangeArrowheads="1"/>
          </p:cNvSpPr>
          <p:nvPr/>
        </p:nvSpPr>
        <p:spPr bwMode="auto">
          <a:xfrm>
            <a:off x="468313" y="2867025"/>
            <a:ext cx="8207375" cy="1570038"/>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为了验证需求的现实性，分析员应该</a:t>
            </a:r>
            <a:r>
              <a:rPr lang="zh-CN" altLang="zh-CN" sz="2400" dirty="0">
                <a:solidFill>
                  <a:srgbClr val="FF0000"/>
                </a:solidFill>
                <a:latin typeface="Bodoni MT Black" pitchFamily="18" charset="0"/>
              </a:rPr>
              <a:t>参照以往开发类似系统的经验</a:t>
            </a:r>
            <a:r>
              <a:rPr lang="zh-CN" altLang="zh-CN" sz="2400" dirty="0">
                <a:latin typeface="Bodoni MT Black" pitchFamily="18" charset="0"/>
              </a:rPr>
              <a:t>，分析用现有的软、硬件技术实现目标系统的可能性。必要的时候应该采用</a:t>
            </a:r>
            <a:r>
              <a:rPr lang="zh-CN" altLang="zh-CN" sz="2400" dirty="0">
                <a:solidFill>
                  <a:srgbClr val="FF0000"/>
                </a:solidFill>
                <a:latin typeface="Bodoni MT Black" pitchFamily="18" charset="0"/>
              </a:rPr>
              <a:t>仿真</a:t>
            </a:r>
            <a:r>
              <a:rPr lang="zh-CN" altLang="zh-CN" sz="2400" dirty="0">
                <a:latin typeface="Bodoni MT Black" pitchFamily="18" charset="0"/>
              </a:rPr>
              <a:t>或</a:t>
            </a:r>
            <a:r>
              <a:rPr lang="zh-CN" altLang="zh-CN" sz="2400" dirty="0">
                <a:solidFill>
                  <a:srgbClr val="FF0000"/>
                </a:solidFill>
                <a:latin typeface="Bodoni MT Black" pitchFamily="18" charset="0"/>
              </a:rPr>
              <a:t>性能模拟</a:t>
            </a:r>
            <a:r>
              <a:rPr lang="zh-CN" altLang="zh-CN" sz="2400" dirty="0">
                <a:latin typeface="Bodoni MT Black" pitchFamily="18" charset="0"/>
              </a:rPr>
              <a:t>技术，辅助分析软件需求规格说明书的现实性。</a:t>
            </a:r>
            <a:endParaRPr lang="zh-CN" altLang="en-US" sz="2400" dirty="0">
              <a:latin typeface="Bodoni MT Black" pitchFamily="18" charset="0"/>
            </a:endParaRP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468313" y="1628775"/>
            <a:ext cx="4132262"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验证需求的完整性和有效性</a:t>
            </a:r>
            <a:endParaRPr lang="zh-CN" altLang="en-US" sz="2400" dirty="0">
              <a:latin typeface="Bodoni MT Black" pitchFamily="18" charset="0"/>
            </a:endParaRPr>
          </a:p>
        </p:txBody>
      </p:sp>
      <p:sp>
        <p:nvSpPr>
          <p:cNvPr id="135172" name="TextBox 3"/>
          <p:cNvSpPr txBox="1">
            <a:spLocks noChangeArrowheads="1"/>
          </p:cNvSpPr>
          <p:nvPr/>
        </p:nvSpPr>
        <p:spPr bwMode="auto">
          <a:xfrm>
            <a:off x="468313" y="2492375"/>
            <a:ext cx="8280400" cy="3416320"/>
          </a:xfrm>
          <a:prstGeom prst="rect">
            <a:avLst/>
          </a:prstGeom>
          <a:noFill/>
          <a:ln w="9525">
            <a:noFill/>
            <a:miter lim="800000"/>
            <a:headEnd/>
            <a:tailEnd/>
          </a:ln>
        </p:spPr>
        <p:txBody>
          <a:bodyPr>
            <a:spAutoFit/>
          </a:bodyPr>
          <a:lstStyle/>
          <a:p>
            <a:pPr indent="457200" eaLnBrk="1" hangingPunct="1"/>
            <a:r>
              <a:rPr lang="zh-CN" altLang="en-US" sz="2400" dirty="0">
                <a:latin typeface="Bodoni MT Black" pitchFamily="18" charset="0"/>
              </a:rPr>
              <a:t>只有目标系统的用户才真正知道软件需求规格说明书是否完整、准确地描述了他们的需求。因此，检验需求的完整性，特别是证明系统确实满足用户的实际需要，只有在</a:t>
            </a:r>
            <a:r>
              <a:rPr lang="zh-CN" altLang="en-US" sz="2400" dirty="0">
                <a:solidFill>
                  <a:srgbClr val="FF0000"/>
                </a:solidFill>
                <a:latin typeface="Bodoni MT Black" pitchFamily="18" charset="0"/>
              </a:rPr>
              <a:t>用户的密切合作下</a:t>
            </a:r>
            <a:r>
              <a:rPr lang="zh-CN" altLang="en-US" sz="2400" dirty="0">
                <a:latin typeface="Bodoni MT Black" pitchFamily="18" charset="0"/>
              </a:rPr>
              <a:t>才能完成。然而许多用户并不能清楚地认识到他们的</a:t>
            </a:r>
            <a:r>
              <a:rPr lang="zh-CN" altLang="en-US" sz="2400" dirty="0" smtClean="0">
                <a:latin typeface="Bodoni MT Black" pitchFamily="18" charset="0"/>
              </a:rPr>
              <a:t>需要（特别在要开发的系统是全新的，以前没有使用类似系统的经验时，情况更是如此），</a:t>
            </a:r>
            <a:r>
              <a:rPr lang="zh-CN" altLang="en-US" sz="2400" dirty="0">
                <a:latin typeface="Bodoni MT Black" pitchFamily="18" charset="0"/>
              </a:rPr>
              <a:t>不能有效地比较陈述需求的语句和实际需要的功能。</a:t>
            </a:r>
            <a:r>
              <a:rPr lang="zh-CN" altLang="en-US" sz="2400" dirty="0">
                <a:solidFill>
                  <a:srgbClr val="0070C0"/>
                </a:solidFill>
                <a:latin typeface="Bodoni MT Black" pitchFamily="18" charset="0"/>
              </a:rPr>
              <a:t>只有当他们有某种工作着的软件系统可以实际使用和评价时，才能完整确切地提出他们的需要。</a:t>
            </a: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29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sp>
        <p:nvSpPr>
          <p:cNvPr id="8" name="标题 3"/>
          <p:cNvSpPr>
            <a:spLocks noGrp="1"/>
          </p:cNvSpPr>
          <p:nvPr>
            <p:ph type="title"/>
          </p:nvPr>
        </p:nvSpPr>
        <p:spPr>
          <a:xfrm>
            <a:off x="173038"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395288" y="1289050"/>
            <a:ext cx="6494462"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3.8.3</a:t>
            </a:r>
            <a:r>
              <a:rPr lang="zh-CN" altLang="en-US" sz="3200" b="1" dirty="0">
                <a:solidFill>
                  <a:schemeClr val="tx1"/>
                </a:solidFill>
                <a:latin typeface="Bodoni MT Black" pitchFamily="18" charset="0"/>
              </a:rPr>
              <a:t> 用于需求分析的软件工具</a:t>
            </a:r>
            <a:endParaRPr lang="en-US" altLang="zh-CN" sz="3200" b="1" dirty="0">
              <a:solidFill>
                <a:schemeClr val="tx1"/>
              </a:solidFill>
              <a:latin typeface="Bodoni MT Black" pitchFamily="18" charset="0"/>
            </a:endParaRPr>
          </a:p>
        </p:txBody>
      </p:sp>
      <p:sp>
        <p:nvSpPr>
          <p:cNvPr id="9" name="TextBox 8"/>
          <p:cNvSpPr txBox="1"/>
          <p:nvPr/>
        </p:nvSpPr>
        <p:spPr>
          <a:xfrm>
            <a:off x="525463" y="2492375"/>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为了更有效地保证软件需求的正确性，特别是为了保证需求的一致性，需要有适当的</a:t>
            </a:r>
            <a:r>
              <a:rPr lang="zh-CN" altLang="en-US" sz="2400" dirty="0">
                <a:solidFill>
                  <a:srgbClr val="FF0000"/>
                </a:solidFill>
                <a:latin typeface="Bodoni MT Black" pitchFamily="18" charset="0"/>
              </a:rPr>
              <a:t>软件工具</a:t>
            </a:r>
            <a:r>
              <a:rPr lang="zh-CN" altLang="en-US" sz="2400" dirty="0">
                <a:solidFill>
                  <a:schemeClr val="tx1"/>
                </a:solidFill>
                <a:latin typeface="Bodoni MT Black" pitchFamily="18" charset="0"/>
              </a:rPr>
              <a:t>支持需求分析工作。这类软件工具应该满足下列要求。</a:t>
            </a:r>
            <a:endParaRPr lang="en-US" altLang="zh-CN"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790995177"/>
              </p:ext>
            </p:extLst>
          </p:nvPr>
        </p:nvGraphicFramePr>
        <p:xfrm>
          <a:off x="395536" y="1628800"/>
          <a:ext cx="835292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3"/>
          <p:cNvSpPr>
            <a:spLocks noGrp="1"/>
          </p:cNvSpPr>
          <p:nvPr>
            <p:ph type="title"/>
          </p:nvPr>
        </p:nvSpPr>
        <p:spPr>
          <a:xfrm>
            <a:off x="173038"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4290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TextBox 8"/>
          <p:cNvSpPr txBox="1"/>
          <p:nvPr/>
        </p:nvSpPr>
        <p:spPr>
          <a:xfrm>
            <a:off x="4708238" y="1084541"/>
            <a:ext cx="4320480" cy="34163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en-US" altLang="zh-CN" sz="2400" dirty="0" smtClean="0">
                <a:solidFill>
                  <a:srgbClr val="FF0000"/>
                </a:solidFill>
                <a:latin typeface="Bodoni MT Black" pitchFamily="18" charset="0"/>
              </a:rPr>
              <a:t>PSL</a:t>
            </a:r>
            <a:r>
              <a:rPr lang="en-US" altLang="zh-CN" sz="2400" dirty="0" smtClean="0">
                <a:solidFill>
                  <a:schemeClr val="tx1"/>
                </a:solidFill>
                <a:latin typeface="Bodoni MT Black" pitchFamily="18" charset="0"/>
              </a:rPr>
              <a:t>(</a:t>
            </a:r>
            <a:r>
              <a:rPr lang="en-US" altLang="zh-CN" sz="2400" dirty="0" smtClean="0">
                <a:solidFill>
                  <a:srgbClr val="FF0000"/>
                </a:solidFill>
                <a:latin typeface="Bodoni MT Black" pitchFamily="18" charset="0"/>
              </a:rPr>
              <a:t>P</a:t>
            </a:r>
            <a:r>
              <a:rPr lang="en-US" altLang="zh-CN" sz="2400" dirty="0" smtClean="0">
                <a:solidFill>
                  <a:schemeClr val="tx1"/>
                </a:solidFill>
                <a:latin typeface="Bodoni MT Black" pitchFamily="18" charset="0"/>
              </a:rPr>
              <a:t>roblem</a:t>
            </a:r>
            <a:r>
              <a:rPr lang="en-US" altLang="zh-CN" sz="2400" dirty="0" smtClean="0">
                <a:solidFill>
                  <a:srgbClr val="FF0000"/>
                </a:solidFill>
                <a:latin typeface="Bodoni MT Black" pitchFamily="18" charset="0"/>
              </a:rPr>
              <a:t> S</a:t>
            </a:r>
            <a:r>
              <a:rPr lang="en-US" altLang="zh-CN" sz="2400" dirty="0" smtClean="0">
                <a:solidFill>
                  <a:schemeClr val="tx1"/>
                </a:solidFill>
                <a:latin typeface="Bodoni MT Black" pitchFamily="18" charset="0"/>
              </a:rPr>
              <a:t>tatement</a:t>
            </a:r>
            <a:r>
              <a:rPr lang="en-US" altLang="zh-CN" sz="2400" dirty="0" smtClean="0">
                <a:solidFill>
                  <a:srgbClr val="FF0000"/>
                </a:solidFill>
                <a:latin typeface="Bodoni MT Black" pitchFamily="18" charset="0"/>
              </a:rPr>
              <a:t> L</a:t>
            </a:r>
            <a:r>
              <a:rPr lang="en-US" altLang="zh-CN" sz="2400" dirty="0" smtClean="0">
                <a:solidFill>
                  <a:schemeClr val="tx1"/>
                </a:solidFill>
                <a:latin typeface="Bodoni MT Black" pitchFamily="18" charset="0"/>
              </a:rPr>
              <a:t>anguage)</a:t>
            </a:r>
            <a:r>
              <a:rPr lang="en-US" altLang="zh-CN" sz="2400" dirty="0">
                <a:solidFill>
                  <a:srgbClr val="FF0000"/>
                </a:solidFill>
                <a:latin typeface="Bodoni MT Black" pitchFamily="18" charset="0"/>
              </a:rPr>
              <a:t>/</a:t>
            </a:r>
            <a:r>
              <a:rPr lang="en-US" altLang="zh-CN" sz="2400" dirty="0" smtClean="0">
                <a:solidFill>
                  <a:srgbClr val="FF0000"/>
                </a:solidFill>
                <a:latin typeface="Bodoni MT Black" pitchFamily="18" charset="0"/>
              </a:rPr>
              <a:t>PSA </a:t>
            </a:r>
            <a:r>
              <a:rPr lang="en-US" altLang="zh-CN" sz="2400" dirty="0" smtClean="0">
                <a:solidFill>
                  <a:schemeClr val="tx1"/>
                </a:solidFill>
                <a:latin typeface="Bodoni MT Black" pitchFamily="18" charset="0"/>
              </a:rPr>
              <a:t>(</a:t>
            </a:r>
            <a:r>
              <a:rPr lang="en-US" altLang="zh-CN" sz="2400" dirty="0">
                <a:solidFill>
                  <a:srgbClr val="FF0000"/>
                </a:solidFill>
                <a:latin typeface="Bodoni MT Black" pitchFamily="18" charset="0"/>
              </a:rPr>
              <a:t>P</a:t>
            </a:r>
            <a:r>
              <a:rPr lang="en-US" altLang="zh-CN" sz="2400" dirty="0">
                <a:solidFill>
                  <a:schemeClr val="tx1"/>
                </a:solidFill>
                <a:latin typeface="Bodoni MT Black" pitchFamily="18" charset="0"/>
              </a:rPr>
              <a:t>roblem</a:t>
            </a:r>
            <a:r>
              <a:rPr lang="en-US" altLang="zh-CN" sz="2400" dirty="0">
                <a:solidFill>
                  <a:srgbClr val="FF0000"/>
                </a:solidFill>
                <a:latin typeface="Bodoni MT Black" pitchFamily="18" charset="0"/>
              </a:rPr>
              <a:t> S</a:t>
            </a:r>
            <a:r>
              <a:rPr lang="en-US" altLang="zh-CN" sz="2400" dirty="0">
                <a:solidFill>
                  <a:schemeClr val="tx1"/>
                </a:solidFill>
                <a:latin typeface="Bodoni MT Black" pitchFamily="18" charset="0"/>
              </a:rPr>
              <a:t>tatement</a:t>
            </a: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A</a:t>
            </a:r>
            <a:r>
              <a:rPr lang="en-US" altLang="zh-CN" sz="2400" dirty="0" smtClean="0">
                <a:solidFill>
                  <a:schemeClr val="tx1"/>
                </a:solidFill>
                <a:latin typeface="Bodoni MT Black" pitchFamily="18" charset="0"/>
              </a:rPr>
              <a:t>nalysis)</a:t>
            </a:r>
            <a:r>
              <a:rPr lang="zh-CN" altLang="en-US" sz="2400" dirty="0" smtClean="0">
                <a:solidFill>
                  <a:schemeClr val="tx1"/>
                </a:solidFill>
                <a:latin typeface="Bodoni MT Black" pitchFamily="18" charset="0"/>
              </a:rPr>
              <a:t>系统</a:t>
            </a:r>
            <a:r>
              <a:rPr lang="zh-CN" altLang="en-US" sz="2400" dirty="0">
                <a:solidFill>
                  <a:schemeClr val="tx1"/>
                </a:solidFill>
                <a:latin typeface="Bodoni MT Black" pitchFamily="18" charset="0"/>
              </a:rPr>
              <a:t>是</a:t>
            </a:r>
            <a:r>
              <a:rPr lang="en-US" altLang="zh-CN" sz="2400" dirty="0">
                <a:solidFill>
                  <a:schemeClr val="tx1"/>
                </a:solidFill>
                <a:latin typeface="Bodoni MT Black" pitchFamily="18" charset="0"/>
              </a:rPr>
              <a:t>CADSAT</a:t>
            </a:r>
            <a:r>
              <a:rPr lang="zh-CN" altLang="en-US" sz="2400" dirty="0">
                <a:solidFill>
                  <a:schemeClr val="tx1"/>
                </a:solidFill>
                <a:latin typeface="Bodoni MT Black" pitchFamily="18" charset="0"/>
              </a:rPr>
              <a:t>（计算机辅助设计和规格说明分析工具）的一部分。其中</a:t>
            </a:r>
            <a:r>
              <a:rPr lang="en-US" altLang="zh-CN" sz="2400" dirty="0">
                <a:solidFill>
                  <a:schemeClr val="tx1"/>
                </a:solidFill>
                <a:latin typeface="Bodoni MT Black" pitchFamily="18" charset="0"/>
              </a:rPr>
              <a:t>PSL</a:t>
            </a:r>
            <a:r>
              <a:rPr lang="zh-CN" altLang="en-US" sz="2400" dirty="0">
                <a:solidFill>
                  <a:schemeClr val="tx1"/>
                </a:solidFill>
                <a:latin typeface="Bodoni MT Black" pitchFamily="18" charset="0"/>
              </a:rPr>
              <a:t>是用来描述系统的</a:t>
            </a:r>
            <a:r>
              <a:rPr lang="zh-CN" altLang="en-US" sz="2400" dirty="0" smtClean="0">
                <a:solidFill>
                  <a:schemeClr val="tx1"/>
                </a:solidFill>
                <a:latin typeface="Bodoni MT Black" pitchFamily="18" charset="0"/>
              </a:rPr>
              <a:t>形式语言</a:t>
            </a:r>
            <a:r>
              <a:rPr lang="zh-CN" altLang="en-US" sz="2400" dirty="0">
                <a:solidFill>
                  <a:schemeClr val="tx1"/>
                </a:solidFill>
                <a:latin typeface="Bodoni MT Black" pitchFamily="18" charset="0"/>
              </a:rPr>
              <a:t>，</a:t>
            </a:r>
            <a:r>
              <a:rPr lang="en-US" altLang="zh-CN" sz="2400" dirty="0">
                <a:solidFill>
                  <a:schemeClr val="tx1"/>
                </a:solidFill>
                <a:latin typeface="Bodoni MT Black" pitchFamily="18" charset="0"/>
              </a:rPr>
              <a:t>PSA</a:t>
            </a:r>
            <a:r>
              <a:rPr lang="zh-CN" altLang="en-US" sz="2400" dirty="0">
                <a:solidFill>
                  <a:schemeClr val="tx1"/>
                </a:solidFill>
                <a:latin typeface="Bodoni MT Black" pitchFamily="18" charset="0"/>
              </a:rPr>
              <a:t>是处理</a:t>
            </a:r>
            <a:r>
              <a:rPr lang="en-US" altLang="zh-CN" sz="2400" dirty="0">
                <a:solidFill>
                  <a:schemeClr val="tx1"/>
                </a:solidFill>
                <a:latin typeface="Bodoni MT Black" pitchFamily="18" charset="0"/>
              </a:rPr>
              <a:t>PSL</a:t>
            </a:r>
            <a:r>
              <a:rPr lang="zh-CN" altLang="en-US" sz="2400" dirty="0">
                <a:solidFill>
                  <a:schemeClr val="tx1"/>
                </a:solidFill>
                <a:latin typeface="Bodoni MT Black" pitchFamily="18" charset="0"/>
              </a:rPr>
              <a:t>描述的分析程序。</a:t>
            </a:r>
            <a:endParaRPr lang="en-US" altLang="zh-CN"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pic>
        <p:nvPicPr>
          <p:cNvPr id="3" name="图片 2"/>
          <p:cNvPicPr>
            <a:picLocks noChangeAspect="1"/>
          </p:cNvPicPr>
          <p:nvPr/>
        </p:nvPicPr>
        <p:blipFill>
          <a:blip r:embed="rId3"/>
          <a:stretch>
            <a:fillRect/>
          </a:stretch>
        </p:blipFill>
        <p:spPr>
          <a:xfrm>
            <a:off x="14211" y="980728"/>
            <a:ext cx="4716016" cy="4190547"/>
          </a:xfrm>
          <a:prstGeom prst="rect">
            <a:avLst/>
          </a:prstGeom>
        </p:spPr>
      </p:pic>
      <p:pic>
        <p:nvPicPr>
          <p:cNvPr id="4" name="图片 3"/>
          <p:cNvPicPr>
            <a:picLocks noChangeAspect="1"/>
          </p:cNvPicPr>
          <p:nvPr/>
        </p:nvPicPr>
        <p:blipFill>
          <a:blip r:embed="rId4"/>
          <a:stretch>
            <a:fillRect/>
          </a:stretch>
        </p:blipFill>
        <p:spPr>
          <a:xfrm>
            <a:off x="342900" y="2605461"/>
            <a:ext cx="2979577" cy="3521318"/>
          </a:xfrm>
          <a:prstGeom prst="rect">
            <a:avLst/>
          </a:prstGeom>
          <a:ln>
            <a:solidFill>
              <a:srgbClr val="FF0000"/>
            </a:solidFill>
          </a:ln>
        </p:spPr>
      </p:pic>
      <p:sp>
        <p:nvSpPr>
          <p:cNvPr id="2" name="矩形 1"/>
          <p:cNvSpPr/>
          <p:nvPr/>
        </p:nvSpPr>
        <p:spPr>
          <a:xfrm>
            <a:off x="4560167" y="4791967"/>
            <a:ext cx="4572000" cy="923330"/>
          </a:xfrm>
          <a:prstGeom prst="rect">
            <a:avLst/>
          </a:prstGeom>
        </p:spPr>
        <p:txBody>
          <a:bodyPr>
            <a:spAutoFit/>
          </a:bodyPr>
          <a:lstStyle/>
          <a:p>
            <a:r>
              <a:rPr lang="zh-CN" altLang="zh-CN" dirty="0">
                <a:solidFill>
                  <a:srgbClr val="0070C0"/>
                </a:solidFill>
              </a:rPr>
              <a:t>系统信息流、系统结构、数据结构、数据导出、系统规模、系统动态、系统性质和</a:t>
            </a:r>
            <a:r>
              <a:rPr lang="zh-CN" altLang="zh-CN" dirty="0" smtClean="0">
                <a:solidFill>
                  <a:srgbClr val="0070C0"/>
                </a:solidFill>
              </a:rPr>
              <a:t>项目管理</a:t>
            </a:r>
            <a:r>
              <a:rPr lang="en-US" altLang="zh-CN" dirty="0">
                <a:solidFill>
                  <a:srgbClr val="0070C0"/>
                </a:solidFill>
              </a:rPr>
              <a:t>8</a:t>
            </a:r>
            <a:r>
              <a:rPr lang="zh-CN" altLang="zh-CN" dirty="0">
                <a:solidFill>
                  <a:srgbClr val="0070C0"/>
                </a:solidFill>
              </a:rPr>
              <a:t>个方面描述信息系统</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323528" y="1988840"/>
          <a:ext cx="8568952"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93688" y="1268760"/>
            <a:ext cx="7207270"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en-US" altLang="zh-CN" sz="2400" dirty="0">
                <a:solidFill>
                  <a:schemeClr val="tx1"/>
                </a:solidFill>
                <a:latin typeface="Bodoni MT Black" pitchFamily="18" charset="0"/>
              </a:rPr>
              <a:t>PSL/PSA</a:t>
            </a:r>
            <a:r>
              <a:rPr lang="zh-CN" altLang="en-US" sz="2400" dirty="0">
                <a:solidFill>
                  <a:schemeClr val="tx1"/>
                </a:solidFill>
                <a:latin typeface="Bodoni MT Black" pitchFamily="18" charset="0"/>
              </a:rPr>
              <a:t>系统的功能主要有下述</a:t>
            </a:r>
            <a:r>
              <a:rPr lang="en-US" altLang="zh-CN" sz="2400" dirty="0">
                <a:solidFill>
                  <a:schemeClr val="tx1"/>
                </a:solidFill>
                <a:latin typeface="Bodoni MT Black" pitchFamily="18" charset="0"/>
              </a:rPr>
              <a:t>4</a:t>
            </a:r>
            <a:r>
              <a:rPr lang="zh-CN" altLang="en-US" sz="2400" dirty="0">
                <a:solidFill>
                  <a:schemeClr val="tx1"/>
                </a:solidFill>
                <a:latin typeface="Bodoni MT Black" pitchFamily="18" charset="0"/>
              </a:rPr>
              <a:t>种。</a:t>
            </a:r>
            <a:endParaRPr lang="en-US" altLang="zh-CN" sz="2400" dirty="0">
              <a:solidFill>
                <a:schemeClr val="tx1"/>
              </a:solidFill>
              <a:latin typeface="Bodoni MT Black" pitchFamily="18" charset="0"/>
            </a:endParaRPr>
          </a:p>
        </p:txBody>
      </p:sp>
      <p:sp>
        <p:nvSpPr>
          <p:cNvPr id="6" name="标题 3"/>
          <p:cNvSpPr>
            <a:spLocks noGrp="1"/>
          </p:cNvSpPr>
          <p:nvPr>
            <p:ph type="title"/>
          </p:nvPr>
        </p:nvSpPr>
        <p:spPr>
          <a:xfrm>
            <a:off x="34290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457200" y="1341438"/>
            <a:ext cx="8383588" cy="4103687"/>
          </a:xfrm>
        </p:spPr>
        <p:txBody>
          <a:bodyPr/>
          <a:lstStyle/>
          <a:p>
            <a:pPr marL="0" indent="0">
              <a:buFont typeface="Arial" charset="0"/>
              <a:buNone/>
              <a:defRPr/>
            </a:pPr>
            <a:r>
              <a:rPr lang="en-US" altLang="zh-CN" sz="2400" dirty="0" smtClean="0">
                <a:latin typeface="Bodoni MT Black" pitchFamily="18" charset="0"/>
              </a:rPr>
              <a:t>1. </a:t>
            </a:r>
            <a:r>
              <a:rPr lang="zh-CN" altLang="en-US" sz="2400" dirty="0" smtClean="0">
                <a:latin typeface="Bodoni MT Black" pitchFamily="18" charset="0"/>
              </a:rPr>
              <a:t>本章讲解了需求分析的重要性，以及如何与用户交谈获取需求。</a:t>
            </a:r>
            <a:endParaRPr lang="en-US" altLang="zh-CN" sz="2400" dirty="0" smtClean="0">
              <a:latin typeface="Bodoni MT Black" pitchFamily="18" charset="0"/>
            </a:endParaRPr>
          </a:p>
          <a:p>
            <a:pPr marL="0" indent="0">
              <a:buFont typeface="Arial" charset="0"/>
              <a:buNone/>
              <a:defRPr/>
            </a:pPr>
            <a:r>
              <a:rPr lang="en-US" altLang="zh-CN" sz="2400" dirty="0" smtClean="0">
                <a:latin typeface="Bodoni MT Black" pitchFamily="18" charset="0"/>
              </a:rPr>
              <a:t>2. </a:t>
            </a:r>
            <a:r>
              <a:rPr lang="zh-CN" altLang="en-US" sz="2400" dirty="0" smtClean="0">
                <a:latin typeface="Bodoni MT Black" pitchFamily="18" charset="0"/>
              </a:rPr>
              <a:t>讲述</a:t>
            </a:r>
            <a:r>
              <a:rPr lang="zh-CN" altLang="zh-CN" sz="2400" dirty="0" smtClean="0">
                <a:latin typeface="Bodoni MT Black" pitchFamily="18" charset="0"/>
              </a:rPr>
              <a:t>建立</a:t>
            </a:r>
            <a:r>
              <a:rPr lang="zh-CN" altLang="zh-CN" sz="2400" dirty="0">
                <a:latin typeface="Bodoni MT Black" pitchFamily="18" charset="0"/>
              </a:rPr>
              <a:t>模型的方法</a:t>
            </a:r>
            <a:r>
              <a:rPr lang="zh-CN" altLang="zh-CN" sz="2400" dirty="0" smtClean="0">
                <a:latin typeface="Bodoni MT Black" pitchFamily="18" charset="0"/>
              </a:rPr>
              <a:t>，在</a:t>
            </a:r>
            <a:r>
              <a:rPr lang="zh-CN" altLang="zh-CN" sz="2400" dirty="0">
                <a:latin typeface="Bodoni MT Black" pitchFamily="18" charset="0"/>
              </a:rPr>
              <a:t>需求分析</a:t>
            </a:r>
            <a:r>
              <a:rPr lang="zh-CN" altLang="zh-CN" sz="2400" dirty="0" smtClean="0">
                <a:latin typeface="Bodoni MT Black" pitchFamily="18" charset="0"/>
              </a:rPr>
              <a:t>阶段建立</a:t>
            </a:r>
            <a:r>
              <a:rPr lang="zh-CN" altLang="zh-CN" sz="2400" dirty="0">
                <a:solidFill>
                  <a:srgbClr val="FF0000"/>
                </a:solidFill>
                <a:latin typeface="Bodoni MT Black" pitchFamily="18" charset="0"/>
              </a:rPr>
              <a:t>数据模型</a:t>
            </a:r>
            <a:r>
              <a:rPr lang="zh-CN" altLang="zh-CN" sz="2400" dirty="0">
                <a:latin typeface="Bodoni MT Black" pitchFamily="18" charset="0"/>
              </a:rPr>
              <a:t>、</a:t>
            </a:r>
            <a:r>
              <a:rPr lang="zh-CN" altLang="zh-CN" sz="2400" dirty="0">
                <a:solidFill>
                  <a:srgbClr val="FF0000"/>
                </a:solidFill>
                <a:latin typeface="Bodoni MT Black" pitchFamily="18" charset="0"/>
              </a:rPr>
              <a:t>功能模型</a:t>
            </a:r>
            <a:r>
              <a:rPr lang="zh-CN" altLang="zh-CN" sz="2400" dirty="0">
                <a:latin typeface="Bodoni MT Black" pitchFamily="18" charset="0"/>
              </a:rPr>
              <a:t>和</a:t>
            </a:r>
            <a:r>
              <a:rPr lang="zh-CN" altLang="zh-CN" sz="2400" dirty="0">
                <a:solidFill>
                  <a:srgbClr val="FF0000"/>
                </a:solidFill>
                <a:latin typeface="Bodoni MT Black" pitchFamily="18" charset="0"/>
              </a:rPr>
              <a:t>行为模型</a:t>
            </a:r>
            <a:r>
              <a:rPr lang="zh-CN" altLang="zh-CN" sz="2400" dirty="0" smtClean="0">
                <a:latin typeface="Bodoni MT Black" pitchFamily="18" charset="0"/>
              </a:rPr>
              <a:t>。</a:t>
            </a:r>
            <a:endParaRPr lang="en-US" altLang="zh-CN" sz="2400" dirty="0">
              <a:latin typeface="Bodoni MT Black" pitchFamily="18" charset="0"/>
            </a:endParaRPr>
          </a:p>
          <a:p>
            <a:pPr marL="0" indent="0">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讲述如何使用</a:t>
            </a:r>
            <a:r>
              <a:rPr lang="zh-CN" altLang="en-US" sz="2400" dirty="0" smtClean="0">
                <a:solidFill>
                  <a:srgbClr val="FF0000"/>
                </a:solidFill>
                <a:latin typeface="Bodoni MT Black" pitchFamily="18" charset="0"/>
              </a:rPr>
              <a:t>实体联系图</a:t>
            </a:r>
            <a:r>
              <a:rPr lang="zh-CN" altLang="en-US" sz="2400" dirty="0">
                <a:latin typeface="Bodoni MT Black" pitchFamily="18" charset="0"/>
              </a:rPr>
              <a:t>建立数据模型，使用</a:t>
            </a:r>
            <a:r>
              <a:rPr lang="zh-CN" altLang="en-US" sz="2400" dirty="0">
                <a:solidFill>
                  <a:srgbClr val="FF0000"/>
                </a:solidFill>
                <a:latin typeface="Bodoni MT Black" pitchFamily="18" charset="0"/>
              </a:rPr>
              <a:t>数据流图</a:t>
            </a:r>
            <a:r>
              <a:rPr lang="zh-CN" altLang="en-US" sz="2400" dirty="0">
                <a:latin typeface="Bodoni MT Black" pitchFamily="18" charset="0"/>
              </a:rPr>
              <a:t>建立功能模型，使用</a:t>
            </a:r>
            <a:r>
              <a:rPr lang="zh-CN" altLang="en-US" sz="2400" dirty="0">
                <a:solidFill>
                  <a:srgbClr val="FF0000"/>
                </a:solidFill>
                <a:latin typeface="Bodoni MT Black" pitchFamily="18" charset="0"/>
              </a:rPr>
              <a:t>状态图</a:t>
            </a:r>
            <a:r>
              <a:rPr lang="zh-CN" altLang="en-US" sz="2400" dirty="0">
                <a:latin typeface="Bodoni MT Black" pitchFamily="18" charset="0"/>
              </a:rPr>
              <a:t>建立行为模型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a:buFont typeface="Arial" charset="0"/>
              <a:buNone/>
              <a:defRPr/>
            </a:pPr>
            <a:r>
              <a:rPr lang="en-US" altLang="zh-CN" sz="2400" dirty="0" smtClean="0">
                <a:latin typeface="Bodoni MT Black" pitchFamily="18" charset="0"/>
              </a:rPr>
              <a:t>4. </a:t>
            </a:r>
            <a:r>
              <a:rPr lang="zh-CN" altLang="en-US" sz="2400" dirty="0" smtClean="0">
                <a:latin typeface="Bodoni MT Black" pitchFamily="18" charset="0"/>
              </a:rPr>
              <a:t>详细阐述</a:t>
            </a:r>
            <a:r>
              <a:rPr lang="zh-CN" altLang="en-US" sz="2400" dirty="0" smtClean="0">
                <a:solidFill>
                  <a:srgbClr val="FF0000"/>
                </a:solidFill>
                <a:latin typeface="Bodoni MT Black" pitchFamily="18" charset="0"/>
              </a:rPr>
              <a:t>状态转换图</a:t>
            </a:r>
            <a:r>
              <a:rPr lang="zh-CN" altLang="en-US" sz="2400" dirty="0" smtClean="0">
                <a:latin typeface="Bodoni MT Black" pitchFamily="18" charset="0"/>
              </a:rPr>
              <a:t>。</a:t>
            </a:r>
            <a:endParaRPr lang="en-US" altLang="zh-CN" sz="2400" dirty="0" smtClean="0">
              <a:latin typeface="Bodoni MT Black" pitchFamily="18" charset="0"/>
            </a:endParaRPr>
          </a:p>
          <a:p>
            <a:pPr marL="0" indent="0">
              <a:buFont typeface="Arial" charset="0"/>
              <a:buNone/>
              <a:defRPr/>
            </a:pPr>
            <a:r>
              <a:rPr lang="en-US" altLang="zh-CN" sz="2400" dirty="0" smtClean="0">
                <a:latin typeface="Bodoni MT Black" pitchFamily="18" charset="0"/>
              </a:rPr>
              <a:t>5. </a:t>
            </a:r>
            <a:r>
              <a:rPr lang="zh-CN" altLang="en-US" sz="2400" dirty="0" smtClean="0">
                <a:latin typeface="Bodoni MT Black" pitchFamily="18" charset="0"/>
              </a:rPr>
              <a:t>最后讲解如何验证软件需求。</a:t>
            </a:r>
            <a:endParaRPr lang="en-US" altLang="zh-CN" sz="2400" dirty="0" smtClean="0">
              <a:latin typeface="Bodoni MT Black" pitchFamily="18" charset="0"/>
            </a:endParaRPr>
          </a:p>
        </p:txBody>
      </p:sp>
      <p:sp>
        <p:nvSpPr>
          <p:cNvPr id="1454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827088" y="1628775"/>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功能需求</a:t>
            </a:r>
          </a:p>
        </p:txBody>
      </p:sp>
      <p:sp>
        <p:nvSpPr>
          <p:cNvPr id="18436" name="TextBox 3"/>
          <p:cNvSpPr txBox="1">
            <a:spLocks noChangeArrowheads="1"/>
          </p:cNvSpPr>
          <p:nvPr/>
        </p:nvSpPr>
        <p:spPr bwMode="auto">
          <a:xfrm>
            <a:off x="539750" y="2349500"/>
            <a:ext cx="7848600" cy="830263"/>
          </a:xfrm>
          <a:prstGeom prst="rect">
            <a:avLst/>
          </a:prstGeom>
          <a:noFill/>
          <a:ln w="9525">
            <a:noFill/>
            <a:miter lim="800000"/>
            <a:headEnd/>
            <a:tailEnd/>
          </a:ln>
        </p:spPr>
        <p:txBody>
          <a:bodyPr>
            <a:spAutoFit/>
          </a:bodyPr>
          <a:lstStyle/>
          <a:p>
            <a:pPr indent="457200" eaLnBrk="1" hangingPunct="1"/>
            <a:r>
              <a:rPr lang="zh-CN" altLang="en-US" sz="2400" dirty="0">
                <a:latin typeface="Bodoni MT Black" pitchFamily="18" charset="0"/>
              </a:rPr>
              <a:t>这方面的需求指定系统必须提供的</a:t>
            </a:r>
            <a:r>
              <a:rPr lang="zh-CN" altLang="en-US" sz="2400" dirty="0">
                <a:solidFill>
                  <a:srgbClr val="FF0000"/>
                </a:solidFill>
                <a:latin typeface="Bodoni MT Black" pitchFamily="18" charset="0"/>
              </a:rPr>
              <a:t>服务</a:t>
            </a:r>
            <a:r>
              <a:rPr lang="zh-CN" altLang="en-US" sz="2400" dirty="0">
                <a:latin typeface="Bodoni MT Black" pitchFamily="18" charset="0"/>
              </a:rPr>
              <a:t>。通过需求分析应该划分出系统必须完成的所有功能</a:t>
            </a:r>
          </a:p>
        </p:txBody>
      </p:sp>
      <p:sp>
        <p:nvSpPr>
          <p:cNvPr id="12" name="TextBox 11"/>
          <p:cNvSpPr txBox="1"/>
          <p:nvPr/>
        </p:nvSpPr>
        <p:spPr>
          <a:xfrm>
            <a:off x="827088" y="3644900"/>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性能需求</a:t>
            </a:r>
            <a:endParaRPr lang="zh-CN" altLang="en-US" sz="2400" dirty="0">
              <a:latin typeface="Bodoni MT Black" pitchFamily="18" charset="0"/>
            </a:endParaRPr>
          </a:p>
        </p:txBody>
      </p:sp>
      <p:sp>
        <p:nvSpPr>
          <p:cNvPr id="18438" name="TextBox 12"/>
          <p:cNvSpPr txBox="1">
            <a:spLocks noChangeArrowheads="1"/>
          </p:cNvSpPr>
          <p:nvPr/>
        </p:nvSpPr>
        <p:spPr bwMode="auto">
          <a:xfrm>
            <a:off x="539750" y="4292600"/>
            <a:ext cx="7848600"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性能需求指定系统必须满足的</a:t>
            </a:r>
            <a:r>
              <a:rPr lang="zh-CN" altLang="zh-CN" sz="2400" dirty="0">
                <a:solidFill>
                  <a:srgbClr val="FF0000"/>
                </a:solidFill>
                <a:latin typeface="Bodoni MT Black" pitchFamily="18" charset="0"/>
              </a:rPr>
              <a:t>定时约束</a:t>
            </a:r>
            <a:r>
              <a:rPr lang="zh-CN" altLang="zh-CN" sz="2400" dirty="0">
                <a:latin typeface="Bodoni MT Black" pitchFamily="18" charset="0"/>
              </a:rPr>
              <a:t>或</a:t>
            </a:r>
            <a:r>
              <a:rPr lang="zh-CN" altLang="zh-CN" sz="2400" dirty="0">
                <a:solidFill>
                  <a:srgbClr val="FF0000"/>
                </a:solidFill>
                <a:latin typeface="Bodoni MT Black" pitchFamily="18" charset="0"/>
              </a:rPr>
              <a:t>容量约束</a:t>
            </a:r>
            <a:r>
              <a:rPr lang="zh-CN" altLang="zh-CN" sz="2400" dirty="0">
                <a:latin typeface="Bodoni MT Black" pitchFamily="18" charset="0"/>
              </a:rPr>
              <a:t>，通常包括</a:t>
            </a:r>
            <a:r>
              <a:rPr lang="zh-CN" altLang="zh-CN" sz="2400" dirty="0" smtClean="0">
                <a:latin typeface="Bodoni MT Black" pitchFamily="18" charset="0"/>
              </a:rPr>
              <a:t>速度</a:t>
            </a:r>
            <a:r>
              <a:rPr lang="zh-CN" altLang="en-US" sz="2400" dirty="0" smtClean="0">
                <a:latin typeface="Bodoni MT Black" pitchFamily="18" charset="0"/>
              </a:rPr>
              <a:t>（</a:t>
            </a:r>
            <a:r>
              <a:rPr lang="zh-CN" altLang="zh-CN" sz="2400" dirty="0" smtClean="0">
                <a:latin typeface="Bodoni MT Black" pitchFamily="18" charset="0"/>
              </a:rPr>
              <a:t>响应时间</a:t>
            </a:r>
            <a:r>
              <a:rPr lang="zh-CN" altLang="en-US" sz="2400" dirty="0" smtClean="0">
                <a:latin typeface="Bodoni MT Black" pitchFamily="18" charset="0"/>
              </a:rPr>
              <a:t>）</a:t>
            </a:r>
            <a:r>
              <a:rPr lang="zh-CN" altLang="zh-CN" sz="2400" dirty="0" smtClean="0">
                <a:latin typeface="Bodoni MT Black" pitchFamily="18" charset="0"/>
              </a:rPr>
              <a:t>、</a:t>
            </a:r>
            <a:r>
              <a:rPr lang="zh-CN" altLang="zh-CN" sz="2400" dirty="0">
                <a:latin typeface="Bodoni MT Black" pitchFamily="18" charset="0"/>
              </a:rPr>
              <a:t>信息量速率、主存容量、磁盘容量、安全性等方面的需求。</a:t>
            </a:r>
            <a:endParaRPr lang="zh-CN" altLang="en-US" sz="2400" dirty="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827088" y="1557338"/>
            <a:ext cx="3097212"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可靠性和可用性需求</a:t>
            </a:r>
            <a:endParaRPr lang="zh-CN" altLang="en-US" sz="2400" dirty="0">
              <a:latin typeface="Bodoni MT Black" pitchFamily="18" charset="0"/>
            </a:endParaRPr>
          </a:p>
        </p:txBody>
      </p:sp>
      <p:sp>
        <p:nvSpPr>
          <p:cNvPr id="20484" name="TextBox 3"/>
          <p:cNvSpPr txBox="1">
            <a:spLocks noChangeArrowheads="1"/>
          </p:cNvSpPr>
          <p:nvPr/>
        </p:nvSpPr>
        <p:spPr bwMode="auto">
          <a:xfrm>
            <a:off x="539750" y="2276475"/>
            <a:ext cx="7848600" cy="831850"/>
          </a:xfrm>
          <a:prstGeom prst="rect">
            <a:avLst/>
          </a:prstGeom>
          <a:noFill/>
          <a:ln w="9525">
            <a:noFill/>
            <a:miter lim="800000"/>
            <a:headEnd/>
            <a:tailEnd/>
          </a:ln>
        </p:spPr>
        <p:txBody>
          <a:bodyPr>
            <a:spAutoFit/>
          </a:bodyPr>
          <a:lstStyle/>
          <a:p>
            <a:pPr indent="457200" eaLnBrk="1" hangingPunct="1"/>
            <a:r>
              <a:rPr lang="zh-CN" altLang="en-US" sz="2400" dirty="0">
                <a:latin typeface="Bodoni MT Black" pitchFamily="18" charset="0"/>
              </a:rPr>
              <a:t>可靠性需求定量地指定系统的</a:t>
            </a:r>
            <a:r>
              <a:rPr lang="zh-CN" altLang="en-US" sz="2400" dirty="0">
                <a:solidFill>
                  <a:srgbClr val="FF0000"/>
                </a:solidFill>
                <a:latin typeface="Bodoni MT Black" pitchFamily="18" charset="0"/>
              </a:rPr>
              <a:t>可靠性</a:t>
            </a:r>
            <a:r>
              <a:rPr lang="zh-CN" altLang="en-US" sz="2400" dirty="0">
                <a:latin typeface="Bodoni MT Black" pitchFamily="18" charset="0"/>
              </a:rPr>
              <a:t>，</a:t>
            </a:r>
            <a:r>
              <a:rPr lang="zh-CN" altLang="en-US" sz="2400" dirty="0">
                <a:solidFill>
                  <a:srgbClr val="FF0000"/>
                </a:solidFill>
                <a:latin typeface="Bodoni MT Black" pitchFamily="18" charset="0"/>
              </a:rPr>
              <a:t>可用性</a:t>
            </a:r>
            <a:r>
              <a:rPr lang="zh-CN" altLang="en-US" sz="2400" dirty="0">
                <a:latin typeface="Bodoni MT Black" pitchFamily="18" charset="0"/>
              </a:rPr>
              <a:t>与可靠性密切相关，它量化了用户可以使用系统的程度。</a:t>
            </a:r>
          </a:p>
        </p:txBody>
      </p:sp>
      <p:sp>
        <p:nvSpPr>
          <p:cNvPr id="12" name="TextBox 11"/>
          <p:cNvSpPr txBox="1"/>
          <p:nvPr/>
        </p:nvSpPr>
        <p:spPr>
          <a:xfrm>
            <a:off x="827088" y="364490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出错处理需求</a:t>
            </a:r>
            <a:endParaRPr lang="zh-CN" altLang="en-US" sz="2400" dirty="0">
              <a:latin typeface="Bodoni MT Black" pitchFamily="18" charset="0"/>
            </a:endParaRPr>
          </a:p>
        </p:txBody>
      </p:sp>
      <p:sp>
        <p:nvSpPr>
          <p:cNvPr id="20486" name="TextBox 12"/>
          <p:cNvSpPr txBox="1">
            <a:spLocks noChangeArrowheads="1"/>
          </p:cNvSpPr>
          <p:nvPr/>
        </p:nvSpPr>
        <p:spPr bwMode="auto">
          <a:xfrm>
            <a:off x="611188" y="4292600"/>
            <a:ext cx="7848600" cy="1570038"/>
          </a:xfrm>
          <a:prstGeom prst="rect">
            <a:avLst/>
          </a:prstGeom>
          <a:noFill/>
          <a:ln w="9525">
            <a:noFill/>
            <a:miter lim="800000"/>
            <a:headEnd/>
            <a:tailEnd/>
          </a:ln>
        </p:spPr>
        <p:txBody>
          <a:bodyPr>
            <a:spAutoFit/>
          </a:bodyPr>
          <a:lstStyle/>
          <a:p>
            <a:pPr indent="457200" eaLnBrk="1" hangingPunct="1"/>
            <a:r>
              <a:rPr lang="zh-CN" altLang="en-US" sz="2400" dirty="0">
                <a:latin typeface="Bodoni MT Black" pitchFamily="18" charset="0"/>
              </a:rPr>
              <a:t>这类需求说明</a:t>
            </a:r>
            <a:r>
              <a:rPr lang="zh-CN" altLang="en-US" sz="2400" dirty="0">
                <a:solidFill>
                  <a:srgbClr val="FF0000"/>
                </a:solidFill>
                <a:latin typeface="Bodoni MT Black" pitchFamily="18" charset="0"/>
              </a:rPr>
              <a:t>系统对环境错误应该怎样响应</a:t>
            </a:r>
            <a:r>
              <a:rPr lang="zh-CN" altLang="en-US" sz="2400" dirty="0">
                <a:latin typeface="Bodoni MT Black" pitchFamily="18" charset="0"/>
              </a:rPr>
              <a:t>。例如，如果它接收到从另一个系统发来的违反协议格式的消息，应该做</a:t>
            </a:r>
            <a:r>
              <a:rPr lang="zh-CN" altLang="en-US" sz="2400" dirty="0" smtClean="0">
                <a:latin typeface="Bodoni MT Black" pitchFamily="18" charset="0"/>
              </a:rPr>
              <a:t>什么</a:t>
            </a:r>
            <a:r>
              <a:rPr lang="zh-CN" altLang="en-US" sz="2400" dirty="0">
                <a:latin typeface="Bodoni MT Black" pitchFamily="18" charset="0"/>
              </a:rPr>
              <a:t>？</a:t>
            </a:r>
            <a:r>
              <a:rPr lang="zh-CN" altLang="en-US" sz="2400" dirty="0" smtClean="0">
                <a:latin typeface="Bodoni MT Black" pitchFamily="18" charset="0"/>
              </a:rPr>
              <a:t>注意</a:t>
            </a:r>
            <a:r>
              <a:rPr lang="zh-CN" altLang="en-US" sz="2400" dirty="0">
                <a:latin typeface="Bodoni MT Black" pitchFamily="18" charset="0"/>
              </a:rPr>
              <a:t>，上述这类错误并不是由该应用系统本身造成的。</a:t>
            </a: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684213" y="1479550"/>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接口需求</a:t>
            </a:r>
          </a:p>
        </p:txBody>
      </p:sp>
      <p:sp>
        <p:nvSpPr>
          <p:cNvPr id="22532" name="TextBox 3"/>
          <p:cNvSpPr txBox="1">
            <a:spLocks noChangeArrowheads="1"/>
          </p:cNvSpPr>
          <p:nvPr/>
        </p:nvSpPr>
        <p:spPr bwMode="auto">
          <a:xfrm>
            <a:off x="539750" y="2228850"/>
            <a:ext cx="7848600"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接口需求描述</a:t>
            </a:r>
            <a:r>
              <a:rPr lang="zh-CN" altLang="zh-CN" sz="2400" dirty="0">
                <a:solidFill>
                  <a:srgbClr val="FF0000"/>
                </a:solidFill>
                <a:latin typeface="Bodoni MT Black" pitchFamily="18" charset="0"/>
              </a:rPr>
              <a:t>应用系统与</a:t>
            </a:r>
            <a:r>
              <a:rPr lang="zh-CN" altLang="zh-CN" sz="2400" dirty="0">
                <a:latin typeface="Bodoni MT Black" pitchFamily="18" charset="0"/>
              </a:rPr>
              <a:t>它的</a:t>
            </a:r>
            <a:r>
              <a:rPr lang="zh-CN" altLang="zh-CN" sz="2400" dirty="0">
                <a:solidFill>
                  <a:srgbClr val="FF0000"/>
                </a:solidFill>
                <a:latin typeface="Bodoni MT Black" pitchFamily="18" charset="0"/>
              </a:rPr>
              <a:t>环境通信</a:t>
            </a:r>
            <a:r>
              <a:rPr lang="zh-CN" altLang="zh-CN" sz="2400" dirty="0">
                <a:latin typeface="Bodoni MT Black" pitchFamily="18" charset="0"/>
              </a:rPr>
              <a:t>的格式。常见的接口需求有：用户接口需求；硬件接口需求；软件接口需求；通信接口需求。</a:t>
            </a:r>
            <a:endParaRPr lang="zh-CN" altLang="en-US" sz="2400" dirty="0">
              <a:latin typeface="Bodoni MT Black" pitchFamily="18" charset="0"/>
            </a:endParaRPr>
          </a:p>
        </p:txBody>
      </p:sp>
      <p:sp>
        <p:nvSpPr>
          <p:cNvPr id="12" name="TextBox 11"/>
          <p:cNvSpPr txBox="1"/>
          <p:nvPr/>
        </p:nvSpPr>
        <p:spPr>
          <a:xfrm>
            <a:off x="755650" y="39751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smtClean="0">
                <a:latin typeface="Bodoni MT Black" pitchFamily="18" charset="0"/>
              </a:rPr>
              <a:t>约  束</a:t>
            </a:r>
            <a:endParaRPr lang="zh-CN" altLang="en-US" sz="2400" dirty="0">
              <a:latin typeface="Bodoni MT Black" pitchFamily="18" charset="0"/>
            </a:endParaRPr>
          </a:p>
        </p:txBody>
      </p:sp>
      <p:sp>
        <p:nvSpPr>
          <p:cNvPr id="22534" name="TextBox 12"/>
          <p:cNvSpPr txBox="1">
            <a:spLocks noChangeArrowheads="1"/>
          </p:cNvSpPr>
          <p:nvPr/>
        </p:nvSpPr>
        <p:spPr bwMode="auto">
          <a:xfrm>
            <a:off x="530225" y="4605338"/>
            <a:ext cx="7848600" cy="1200150"/>
          </a:xfrm>
          <a:prstGeom prst="rect">
            <a:avLst/>
          </a:prstGeom>
          <a:noFill/>
          <a:ln w="9525">
            <a:noFill/>
            <a:miter lim="800000"/>
            <a:headEnd/>
            <a:tailEnd/>
          </a:ln>
        </p:spPr>
        <p:txBody>
          <a:bodyPr>
            <a:spAutoFit/>
          </a:bodyPr>
          <a:lstStyle/>
          <a:p>
            <a:pPr indent="457200" eaLnBrk="1" hangingPunct="1"/>
            <a:r>
              <a:rPr lang="zh-CN" altLang="zh-CN" sz="2400" dirty="0">
                <a:latin typeface="Bodoni MT Black" pitchFamily="18" charset="0"/>
              </a:rPr>
              <a:t>设计约束或实现约束描述在设计或实现应用系统时应遵守的</a:t>
            </a:r>
            <a:r>
              <a:rPr lang="zh-CN" altLang="zh-CN" sz="2400" dirty="0">
                <a:solidFill>
                  <a:srgbClr val="FF0000"/>
                </a:solidFill>
                <a:latin typeface="Bodoni MT Black" pitchFamily="18" charset="0"/>
              </a:rPr>
              <a:t>限制条件</a:t>
            </a:r>
            <a:r>
              <a:rPr lang="zh-CN" altLang="zh-CN" sz="2400" dirty="0">
                <a:latin typeface="Bodoni MT Black" pitchFamily="18" charset="0"/>
              </a:rPr>
              <a:t>。常见的约束有：精度；工具和语言约束；设计约束；应该使用的标准；应该使用的硬件平台。</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3800</TotalTime>
  <Words>6202</Words>
  <Application>Microsoft Office PowerPoint</Application>
  <PresentationFormat>全屏显示(4:3)</PresentationFormat>
  <Paragraphs>559</Paragraphs>
  <Slides>70</Slides>
  <Notes>68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70</vt:i4>
      </vt:variant>
    </vt:vector>
  </HeadingPairs>
  <TitlesOfParts>
    <vt:vector size="77" baseType="lpstr">
      <vt:lpstr>宋体</vt:lpstr>
      <vt:lpstr>Arial</vt:lpstr>
      <vt:lpstr>Bodoni MT Black</vt:lpstr>
      <vt:lpstr>Calibri</vt:lpstr>
      <vt:lpstr>Wingdings</vt:lpstr>
      <vt:lpstr>Office 主题</vt:lpstr>
      <vt:lpstr>Tema de Office</vt:lpstr>
      <vt:lpstr>PowerPoint 演示文稿</vt:lpstr>
      <vt:lpstr>PowerPoint 演示文稿</vt:lpstr>
      <vt:lpstr>PowerPoint 演示文稿</vt:lpstr>
      <vt:lpstr>主要内容</vt:lpstr>
      <vt:lpstr>主要内容</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3.2 与用户沟通获取需求的方法</vt:lpstr>
      <vt:lpstr>PowerPoint 演示文稿</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主要内容</vt:lpstr>
      <vt:lpstr>3.3 分析建模与规格说明</vt:lpstr>
      <vt:lpstr>3.3 分析建模与规格说明</vt:lpstr>
      <vt:lpstr>3.3 分析建模与规格说明</vt:lpstr>
      <vt:lpstr>主要内容</vt:lpstr>
      <vt:lpstr>3.4 实体联系图</vt:lpstr>
      <vt:lpstr>3.4 实体联系图</vt:lpstr>
      <vt:lpstr>3.4 实体联系图</vt:lpstr>
      <vt:lpstr>3.4 实体联系图</vt:lpstr>
      <vt:lpstr>3.4 实体联系图</vt:lpstr>
      <vt:lpstr>3.4 实体联系图</vt:lpstr>
      <vt:lpstr>3.4 实体联系图</vt:lpstr>
      <vt:lpstr>主要内容</vt:lpstr>
      <vt:lpstr>3.5 数据规范化</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PowerPoint 演示文稿</vt:lpstr>
      <vt:lpstr>主要内容</vt:lpstr>
      <vt:lpstr>3.7 其他图形工具</vt:lpstr>
      <vt:lpstr>3.7 其他图形工具</vt:lpstr>
      <vt:lpstr>PowerPoint 演示文稿</vt:lpstr>
      <vt:lpstr>3.7 其他图形工具</vt:lpstr>
      <vt:lpstr>PowerPoint 演示文稿</vt:lpstr>
      <vt:lpstr>3.7 其他图形工具</vt:lpstr>
      <vt:lpstr>PowerPoint 演示文稿</vt:lpstr>
      <vt:lpstr>PowerPoint 演示文稿</vt:lpstr>
      <vt:lpstr>主要内容</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Windows 用户</cp:lastModifiedBy>
  <cp:revision>467</cp:revision>
  <dcterms:created xsi:type="dcterms:W3CDTF">2015-07-27T12:25:40Z</dcterms:created>
  <dcterms:modified xsi:type="dcterms:W3CDTF">2020-04-23T03:07:41Z</dcterms:modified>
</cp:coreProperties>
</file>