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7" d="100"/>
          <a:sy n="67" d="100"/>
        </p:scale>
        <p:origin x="604" y="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2020/3/22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2020/3/22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2020/3/22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2020/3/22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2020/3/22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2020/3/22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2020/3/22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2020/3/22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2020/3/22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2020/3/22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2020/3/22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2020/3/22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0379" y="690465"/>
            <a:ext cx="8671671" cy="5654528"/>
          </a:xfrm>
        </p:spPr>
        <p:txBody>
          <a:bodyPr>
            <a:normAutofit lnSpcReduction="10000"/>
          </a:bodyPr>
          <a:lstStyle/>
          <a:p>
            <a:r>
              <a:rPr lang="zh-CN" altLang="en-US" sz="4000" dirty="0"/>
              <a:t>实验（</a:t>
            </a:r>
            <a:r>
              <a:rPr lang="en-US" altLang="zh-CN" sz="4000" dirty="0">
                <a:solidFill>
                  <a:srgbClr val="000000"/>
                </a:solidFill>
              </a:rPr>
              <a:t>20</a:t>
            </a:r>
            <a:r>
              <a:rPr lang="zh-CN" altLang="en-US" sz="4000" dirty="0">
                <a:solidFill>
                  <a:srgbClr val="000000"/>
                </a:solidFill>
              </a:rPr>
              <a:t>分</a:t>
            </a:r>
            <a:r>
              <a:rPr lang="zh-CN" altLang="en-US" sz="4000" dirty="0"/>
              <a:t>）：</a:t>
            </a:r>
            <a:r>
              <a:rPr lang="en-US" altLang="zh-CN" sz="4000" dirty="0"/>
              <a:t> </a:t>
            </a:r>
          </a:p>
          <a:p>
            <a:pPr lvl="1"/>
            <a:r>
              <a:rPr lang="zh-CN" altLang="en-US" sz="3600" dirty="0"/>
              <a:t>完成微信小程序实验</a:t>
            </a:r>
            <a:r>
              <a:rPr lang="en-US" altLang="zh-CN" sz="3600" dirty="0"/>
              <a:t>1-</a:t>
            </a:r>
            <a:r>
              <a:rPr lang="zh-CN" altLang="en-US" sz="3600" dirty="0"/>
              <a:t>实验</a:t>
            </a:r>
            <a:r>
              <a:rPr lang="en-US" altLang="zh-CN" sz="3600" dirty="0"/>
              <a:t>9</a:t>
            </a:r>
          </a:p>
          <a:p>
            <a:pPr lvl="1"/>
            <a:r>
              <a:rPr lang="en-US" altLang="zh-CN" sz="3600" dirty="0"/>
              <a:t>4</a:t>
            </a:r>
            <a:r>
              <a:rPr lang="zh-CN" altLang="en-US" sz="3600" dirty="0"/>
              <a:t>月</a:t>
            </a:r>
            <a:r>
              <a:rPr lang="en-US" altLang="zh-CN" sz="3600" dirty="0"/>
              <a:t>30</a:t>
            </a:r>
            <a:r>
              <a:rPr lang="zh-CN" altLang="en-US" sz="3600" dirty="0"/>
              <a:t>日</a:t>
            </a:r>
            <a:r>
              <a:rPr lang="en-US" altLang="zh-CN" sz="3600" dirty="0"/>
              <a:t>5pm</a:t>
            </a:r>
            <a:r>
              <a:rPr lang="zh-CN" altLang="en-US" sz="3600" dirty="0"/>
              <a:t>之前完成所有实验，过期不补</a:t>
            </a:r>
            <a:endParaRPr lang="en-US" altLang="zh-CN" sz="3600" dirty="0"/>
          </a:p>
          <a:p>
            <a:pPr lvl="1"/>
            <a:r>
              <a:rPr lang="zh-CN" altLang="en-US" sz="3600" dirty="0"/>
              <a:t>请大家合理安排进度，系统承载量有限</a:t>
            </a:r>
            <a:endParaRPr lang="en-US" altLang="zh-CN" sz="3600" dirty="0"/>
          </a:p>
          <a:p>
            <a:endParaRPr lang="en-US" altLang="zh-CN" sz="4000" dirty="0"/>
          </a:p>
          <a:p>
            <a:r>
              <a:rPr lang="zh-CN" altLang="en-US" sz="4000" dirty="0"/>
              <a:t>报告</a:t>
            </a:r>
            <a:r>
              <a:rPr lang="en-US" altLang="zh-CN" sz="4000" dirty="0"/>
              <a:t>1</a:t>
            </a:r>
            <a:r>
              <a:rPr lang="zh-CN" altLang="en-US" sz="4000" dirty="0"/>
              <a:t>份（</a:t>
            </a:r>
            <a:r>
              <a:rPr lang="en-US" altLang="zh-CN" sz="4000" dirty="0">
                <a:solidFill>
                  <a:srgbClr val="000000"/>
                </a:solidFill>
              </a:rPr>
              <a:t>20</a:t>
            </a:r>
            <a:r>
              <a:rPr lang="zh-CN" altLang="en-US" sz="4000" dirty="0">
                <a:solidFill>
                  <a:srgbClr val="000000"/>
                </a:solidFill>
              </a:rPr>
              <a:t>分</a:t>
            </a:r>
            <a:r>
              <a:rPr lang="zh-CN" altLang="en-US" sz="4000" dirty="0"/>
              <a:t>）：</a:t>
            </a:r>
            <a:endParaRPr lang="en-US" altLang="zh-CN" sz="4000" dirty="0"/>
          </a:p>
          <a:p>
            <a:pPr lvl="1"/>
            <a:r>
              <a:rPr lang="zh-CN" altLang="en-US" sz="3600" dirty="0"/>
              <a:t>关于实验</a:t>
            </a:r>
            <a:r>
              <a:rPr lang="en-US" altLang="zh-CN" sz="3600" dirty="0"/>
              <a:t>1</a:t>
            </a:r>
            <a:r>
              <a:rPr lang="zh-CN" altLang="en-US" sz="3600" dirty="0"/>
              <a:t>、实验</a:t>
            </a:r>
            <a:r>
              <a:rPr lang="en-US" altLang="zh-CN" sz="3600" dirty="0"/>
              <a:t>3</a:t>
            </a:r>
            <a:r>
              <a:rPr lang="zh-CN" altLang="en-US" sz="3600" dirty="0"/>
              <a:t>、实验</a:t>
            </a:r>
            <a:r>
              <a:rPr lang="en-US" altLang="zh-CN" sz="3600" dirty="0"/>
              <a:t>4</a:t>
            </a:r>
            <a:r>
              <a:rPr lang="zh-CN" altLang="en-US" sz="3600" dirty="0"/>
              <a:t>和实验</a:t>
            </a:r>
            <a:r>
              <a:rPr lang="en-US" altLang="zh-CN" sz="3600" dirty="0"/>
              <a:t>6</a:t>
            </a:r>
          </a:p>
          <a:p>
            <a:pPr lvl="1"/>
            <a:r>
              <a:rPr lang="en-US" altLang="zh-CN" sz="3600" dirty="0"/>
              <a:t>4</a:t>
            </a:r>
            <a:r>
              <a:rPr lang="zh-CN" altLang="en-US" sz="3600" dirty="0"/>
              <a:t>月</a:t>
            </a:r>
            <a:r>
              <a:rPr lang="en-US" altLang="zh-CN" sz="3600" dirty="0"/>
              <a:t>30</a:t>
            </a:r>
            <a:r>
              <a:rPr lang="zh-CN" altLang="en-US" sz="3600" dirty="0"/>
              <a:t>日</a:t>
            </a:r>
            <a:r>
              <a:rPr lang="en-US" altLang="zh-CN" sz="3600" dirty="0"/>
              <a:t>5pm</a:t>
            </a:r>
            <a:r>
              <a:rPr lang="zh-CN" altLang="en-US" sz="3600" dirty="0"/>
              <a:t>之前以</a:t>
            </a:r>
            <a:r>
              <a:rPr lang="en-US" altLang="zh-CN" sz="3600" dirty="0"/>
              <a:t>pdf</a:t>
            </a:r>
            <a:r>
              <a:rPr lang="zh-CN" altLang="en-US" sz="3600" dirty="0"/>
              <a:t>格式附件完成</a:t>
            </a:r>
            <a:r>
              <a:rPr lang="en-US" altLang="zh-CN" sz="3600" dirty="0" err="1"/>
              <a:t>qq</a:t>
            </a:r>
            <a:r>
              <a:rPr lang="zh-CN" altLang="en-US" sz="3600" dirty="0"/>
              <a:t>群作业，文件名是学号</a:t>
            </a:r>
            <a:r>
              <a:rPr lang="en-US" altLang="zh-CN" sz="3600" dirty="0"/>
              <a:t>-</a:t>
            </a:r>
            <a:r>
              <a:rPr lang="zh-CN" altLang="en-US" sz="3600" dirty="0"/>
              <a:t>姓名，过期不补</a:t>
            </a:r>
            <a:endParaRPr lang="en-US" altLang="zh-CN" sz="3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1722" y="0"/>
            <a:ext cx="3620278" cy="36202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963325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83</Words>
  <Application>Microsoft Office PowerPoint</Application>
  <PresentationFormat>宽屏</PresentationFormat>
  <Paragraphs>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Li Lei</cp:lastModifiedBy>
  <cp:revision>23</cp:revision>
  <dcterms:created xsi:type="dcterms:W3CDTF">2019-09-19T06:20:27Z</dcterms:created>
  <dcterms:modified xsi:type="dcterms:W3CDTF">2020-03-22T07:26:16Z</dcterms:modified>
</cp:coreProperties>
</file>