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>
      <p:ext uri="{19B8F6BF-5375-455C-9EA6-DF929625EA0E}">
        <p15:presenceInfo xmlns:p15="http://schemas.microsoft.com/office/powerpoint/2012/main" userId="Bowen, 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FF00FF"/>
    <a:srgbClr val="918F8A"/>
    <a:srgbClr val="A2A2A2"/>
    <a:srgbClr val="000000"/>
    <a:srgbClr val="171717"/>
    <a:srgbClr val="F7F7F7"/>
    <a:srgbClr val="E55C18"/>
    <a:srgbClr val="7F330D"/>
    <a:srgbClr val="FF6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96" autoAdjust="0"/>
  </p:normalViewPr>
  <p:slideViewPr>
    <p:cSldViewPr snapToGrid="0">
      <p:cViewPr varScale="1">
        <p:scale>
          <a:sx n="106" d="100"/>
          <a:sy n="106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4A1D4D1-B72D-4BDB-BE40-5B0EE006B377}" type="datetime4">
              <a:rPr lang="en-US" smtClean="0">
                <a:latin typeface="Mark Offc For MC" panose="020B0504020101010102" pitchFamily="34" charset="0"/>
              </a:rPr>
              <a:t>March 21, 2017</a:t>
            </a:fld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3AA219-F75F-4DFE-8E78-CC2BF7BF594D}" type="datetime4">
              <a:rPr lang="en-US" smtClean="0"/>
              <a:t>March 21,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1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March 21,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March 21,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4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March 21,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F4119FE-20BA-4DA9-82AB-ADA209C84F04}" type="datetime4">
              <a:rPr lang="en-US" smtClean="0"/>
              <a:t>March 21,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1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24"/>
            <a:ext cx="2743200" cy="4123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4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4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 (no bullets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2743200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6163056" y="192088"/>
            <a:ext cx="2743200" cy="4123944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5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long)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567928" cy="310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4" name="Attribution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9863" y="1934578"/>
            <a:ext cx="2813050" cy="617538"/>
          </a:xfrm>
        </p:spPr>
        <p:txBody>
          <a:bodyPr/>
          <a:lstStyle>
            <a:lvl1pPr marL="0" indent="0">
              <a:buNone/>
              <a:defRPr lang="en-US" sz="1400" b="0" kern="1200" dirty="0">
                <a:solidFill>
                  <a:schemeClr val="tx1"/>
                </a:solidFill>
                <a:latin typeface="MarkForMC Nrw O" panose="020B0506020201010104" pitchFamily="34" charset="0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 smtClean="0"/>
              <a:t>Click to add quote attribution</a:t>
            </a:r>
            <a:endParaRPr lang="en-US" dirty="0"/>
          </a:p>
        </p:txBody>
      </p:sp>
      <p:sp>
        <p:nvSpPr>
          <p:cNvPr id="12" name="Quote Placeholder 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69863" y="112582"/>
            <a:ext cx="4059237" cy="1821996"/>
          </a:xfrm>
        </p:spPr>
        <p:txBody>
          <a:bodyPr anchor="t" anchorCtr="0">
            <a:noAutofit/>
          </a:bodyPr>
          <a:lstStyle>
            <a:lvl1pPr marL="0" indent="0">
              <a:buNone/>
              <a:defRPr lang="en-US" sz="2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marL="0" lvl="0" indent="0" algn="l" defTabSz="685783" rtl="0" eaLnBrk="1" latinLnBrk="0" hangingPunct="1">
              <a:lnSpc>
                <a:spcPct val="114000"/>
              </a:lnSpc>
              <a:spcBef>
                <a:spcPts val="1200"/>
              </a:spcBef>
              <a:buFont typeface="Mark Offc For MC" panose="020B0604020202020204" pitchFamily="34" charset="0"/>
              <a:buNone/>
            </a:pPr>
            <a:r>
              <a:rPr lang="en-US" dirty="0" smtClean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168161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6"/>
          </p:nvPr>
        </p:nvSpPr>
        <p:spPr bwMode="gray">
          <a:xfrm>
            <a:off x="4119851" y="3881173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idx="18"/>
          </p:nvPr>
        </p:nvSpPr>
        <p:spPr bwMode="gray">
          <a:xfrm>
            <a:off x="4119851" y="3612234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22"/>
          </p:nvPr>
        </p:nvSpPr>
        <p:spPr bwMode="gray">
          <a:xfrm>
            <a:off x="3205451" y="3612294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5"/>
          </p:nvPr>
        </p:nvSpPr>
        <p:spPr bwMode="gray">
          <a:xfrm>
            <a:off x="4119851" y="273697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idx="17"/>
          </p:nvPr>
        </p:nvSpPr>
        <p:spPr bwMode="gray">
          <a:xfrm>
            <a:off x="4119851" y="2468193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21"/>
          </p:nvPr>
        </p:nvSpPr>
        <p:spPr bwMode="gray">
          <a:xfrm>
            <a:off x="3205451" y="2468192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4"/>
          </p:nvPr>
        </p:nvSpPr>
        <p:spPr bwMode="gray">
          <a:xfrm>
            <a:off x="4119851" y="1595250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idx="14"/>
          </p:nvPr>
        </p:nvSpPr>
        <p:spPr bwMode="gray">
          <a:xfrm>
            <a:off x="4119851" y="1324092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0"/>
          </p:nvPr>
        </p:nvSpPr>
        <p:spPr bwMode="gray">
          <a:xfrm>
            <a:off x="3205451" y="1324091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3"/>
          </p:nvPr>
        </p:nvSpPr>
        <p:spPr bwMode="gray">
          <a:xfrm>
            <a:off x="4119851" y="451147"/>
            <a:ext cx="4786026" cy="422641"/>
          </a:xfrm>
        </p:spPr>
        <p:txBody>
          <a:bodyPr lIns="182880" anchor="t" anchorCtr="0"/>
          <a:lstStyle>
            <a:lvl1pPr marL="0" indent="0" algn="l">
              <a:lnSpc>
                <a:spcPct val="85000"/>
              </a:lnSpc>
              <a:spcBef>
                <a:spcPts val="300"/>
              </a:spcBef>
              <a:buNone/>
              <a:defRPr sz="1100" b="0">
                <a:latin typeface="+mn-lt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idx="13"/>
          </p:nvPr>
        </p:nvSpPr>
        <p:spPr bwMode="gray">
          <a:xfrm>
            <a:off x="4119851" y="179989"/>
            <a:ext cx="4786026" cy="258532"/>
          </a:xfrm>
        </p:spPr>
        <p:txBody>
          <a:bodyPr lIns="182880" anchor="t" anchorCtr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  <a:latin typeface="MarkForMC Nrw Medium" panose="020B06060202010101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 bwMode="gray">
          <a:xfrm>
            <a:off x="3205451" y="179990"/>
            <a:ext cx="914400" cy="914400"/>
          </a:xfrm>
        </p:spPr>
        <p:txBody>
          <a:bodyPr/>
          <a:lstStyle>
            <a:lvl1pPr marL="0" indent="0" algn="l">
              <a:buFont typeface="Mark Offc For MC" panose="020B0604020202020204" pitchFamily="34" charset="0"/>
              <a:buNone/>
              <a:defRPr sz="1051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6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4761915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4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9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8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8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191594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60617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93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Dark">
    <p:bg bwMode="gray"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 smtClean="0"/>
              <a:t>Click icon to add image.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 err="1" smtClean="0"/>
              <a:t>Mastercard</a:t>
            </a:r>
            <a:r>
              <a:rPr lang="en-US" dirty="0" smtClean="0"/>
              <a:t> approved photography and</a:t>
            </a:r>
            <a:br>
              <a:rPr lang="en-US" dirty="0" smtClean="0"/>
            </a:br>
            <a:r>
              <a:rPr lang="en-US" dirty="0" smtClean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 smtClean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042416"/>
            <a:ext cx="5786438" cy="3282696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7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7" name="Legal"/>
          <p:cNvSpPr/>
          <p:nvPr userDrawn="1"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 smtClean="0">
                <a:solidFill>
                  <a:srgbClr val="A2A2A2"/>
                </a:solidFill>
                <a:latin typeface="Mark Offc For MC" panose="020B0504020101010102" pitchFamily="34" charset="0"/>
              </a:rPr>
              <a:t>©2017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70301" y="4817955"/>
            <a:ext cx="4355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21013" y="4817955"/>
            <a:ext cx="3600276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119090" y="4817955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89" y="192024"/>
            <a:ext cx="5786787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81" r:id="rId2"/>
    <p:sldLayoutId id="2147483682" r:id="rId3"/>
    <p:sldLayoutId id="2147483701" r:id="rId4"/>
    <p:sldLayoutId id="2147483688" r:id="rId5"/>
    <p:sldLayoutId id="2147483687" r:id="rId6"/>
    <p:sldLayoutId id="2147483702" r:id="rId7"/>
    <p:sldLayoutId id="2147483650" r:id="rId8"/>
    <p:sldLayoutId id="2147483712" r:id="rId9"/>
    <p:sldLayoutId id="2147483710" r:id="rId10"/>
    <p:sldLayoutId id="2147483709" r:id="rId11"/>
    <p:sldLayoutId id="2147483708" r:id="rId12"/>
    <p:sldLayoutId id="2147483707" r:id="rId13"/>
    <p:sldLayoutId id="2147483706" r:id="rId14"/>
    <p:sldLayoutId id="2147483704" r:id="rId15"/>
    <p:sldLayoutId id="2147483711" r:id="rId16"/>
    <p:sldLayoutId id="2147483655" r:id="rId17"/>
    <p:sldLayoutId id="2147483695" r:id="rId18"/>
    <p:sldLayoutId id="2147483671" r:id="rId19"/>
    <p:sldLayoutId id="2147483677" r:id="rId20"/>
    <p:sldLayoutId id="2147483713" r:id="rId21"/>
    <p:sldLayoutId id="2147483699" r:id="rId22"/>
    <p:sldLayoutId id="2147483700" r:id="rId23"/>
    <p:sldLayoutId id="2147483651" r:id="rId24"/>
    <p:sldLayoutId id="2147483691" r:id="rId25"/>
  </p:sldLayoutIdLst>
  <p:timing>
    <p:tnLst>
      <p:par>
        <p:cTn id="1" dur="indefinite" restart="never" nodeType="tmRoot"/>
      </p:par>
    </p:tnLst>
  </p:timing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Mark Offc For MC" panose="020B05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19" userDrawn="1">
          <p15:clr>
            <a:srgbClr val="F26B43"/>
          </p15:clr>
        </p15:guide>
        <p15:guide id="4" pos="3843" userDrawn="1">
          <p15:clr>
            <a:srgbClr val="F26B43"/>
          </p15:clr>
        </p15:guide>
        <p15:guide id="5" orient="horz" pos="2903" userDrawn="1">
          <p15:clr>
            <a:srgbClr val="F26B43"/>
          </p15:clr>
        </p15:guide>
        <p15:guide id="6" orient="horz" pos="30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dirty="0" smtClean="0"/>
              <a:t>Ozkan Sari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, </a:t>
            </a:r>
            <a:r>
              <a:rPr lang="tr-TR" dirty="0" err="1" smtClean="0"/>
              <a:t>Stream</a:t>
            </a:r>
            <a:r>
              <a:rPr lang="tr-TR" dirty="0" smtClean="0"/>
              <a:t>,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" y="369431"/>
            <a:ext cx="8612208" cy="2086725"/>
          </a:xfrm>
        </p:spPr>
        <p:txBody>
          <a:bodyPr/>
          <a:lstStyle/>
          <a:p>
            <a:r>
              <a:rPr lang="tr-TR" dirty="0" smtClean="0"/>
              <a:t>Java 8 Fonksiyonel Programlama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9600" y="4650635"/>
            <a:ext cx="823629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 smtClean="0"/>
              <a:t>KAYNAK: </a:t>
            </a:r>
            <a:r>
              <a:rPr lang="en-US" b="1" dirty="0" smtClean="0"/>
              <a:t>https</a:t>
            </a:r>
            <a:r>
              <a:rPr lang="en-US" b="1" dirty="0"/>
              <a:t>://cihanozde.gitbooks.io/csd-ileri-java-ii-kurs-notlari-oguz-karan/content/chapter1.html</a:t>
            </a:r>
          </a:p>
        </p:txBody>
      </p:sp>
    </p:spTree>
    <p:extLst>
      <p:ext uri="{BB962C8B-B14F-4D97-AF65-F5344CB8AC3E}">
        <p14:creationId xmlns:p14="http://schemas.microsoft.com/office/powerpoint/2010/main" val="1878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ifadesinin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parantezleri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normal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gövdesi</a:t>
            </a:r>
            <a:r>
              <a:rPr lang="en-US" dirty="0"/>
              <a:t> </a:t>
            </a:r>
            <a:r>
              <a:rPr lang="en-US" dirty="0" err="1"/>
              <a:t>yazmakla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anlamdadır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İfadeleri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5" y="2542409"/>
            <a:ext cx="2381250" cy="94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74" y="1235805"/>
            <a:ext cx="3987393" cy="26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err="1" smtClean="0"/>
              <a:t>Arayüz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006" y="832824"/>
            <a:ext cx="4945283" cy="27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smtClean="0"/>
              <a:t>Anonim Sınıf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62" y="422425"/>
            <a:ext cx="5259211" cy="34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err="1" smtClean="0"/>
              <a:t>Lambda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413" y="957281"/>
            <a:ext cx="5134676" cy="555984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idx="13"/>
          </p:nvPr>
        </p:nvSpPr>
        <p:spPr>
          <a:xfrm>
            <a:off x="3476657" y="2302242"/>
            <a:ext cx="5288187" cy="2068157"/>
          </a:xfrm>
        </p:spPr>
        <p:txBody>
          <a:bodyPr/>
          <a:lstStyle/>
          <a:p>
            <a:r>
              <a:rPr lang="en-US" dirty="0" err="1"/>
              <a:t>Bir</a:t>
            </a:r>
            <a:r>
              <a:rPr lang="en-US" dirty="0"/>
              <a:t> lambda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abstract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interface </a:t>
            </a:r>
            <a:r>
              <a:rPr lang="en-US" dirty="0" err="1"/>
              <a:t>referanslarına</a:t>
            </a:r>
            <a:r>
              <a:rPr lang="en-US" dirty="0"/>
              <a:t> </a:t>
            </a:r>
            <a:r>
              <a:rPr lang="en-US" dirty="0" err="1"/>
              <a:t>atanabilir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Java </a:t>
            </a:r>
            <a:r>
              <a:rPr lang="en-US" dirty="0"/>
              <a:t>8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tarz</a:t>
            </a:r>
            <a:r>
              <a:rPr lang="en-US" dirty="0"/>
              <a:t> </a:t>
            </a:r>
            <a:r>
              <a:rPr lang="en-US" dirty="0" err="1"/>
              <a:t>arayüzlere</a:t>
            </a:r>
            <a:r>
              <a:rPr lang="en-US" dirty="0"/>
              <a:t>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arayüzler</a:t>
            </a:r>
            <a:r>
              <a:rPr lang="en-US" dirty="0"/>
              <a:t> (functional interfaces) </a:t>
            </a:r>
            <a:r>
              <a:rPr lang="en-US" dirty="0" err="1"/>
              <a:t>denilmektedir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Aslında</a:t>
            </a:r>
            <a:r>
              <a:rPr lang="en-US" dirty="0" smtClean="0"/>
              <a:t> </a:t>
            </a:r>
            <a:r>
              <a:rPr lang="en-US" dirty="0"/>
              <a:t>lambda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arayüzün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abstract </a:t>
            </a:r>
            <a:r>
              <a:rPr lang="en-US" dirty="0" err="1"/>
              <a:t>metodu</a:t>
            </a:r>
            <a:r>
              <a:rPr lang="en-US" dirty="0"/>
              <a:t> override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Böylelikle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referansı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çağırma</a:t>
            </a:r>
            <a:r>
              <a:rPr lang="en-US" dirty="0"/>
              <a:t> </a:t>
            </a:r>
            <a:r>
              <a:rPr lang="en-US" dirty="0" err="1"/>
              <a:t>yapıldığında</a:t>
            </a:r>
            <a:r>
              <a:rPr lang="en-US" dirty="0"/>
              <a:t> lambda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bildirilmiş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çağrılır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3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smtClean="0"/>
              <a:t>Karşılaştırma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29" y="192025"/>
            <a:ext cx="3823860" cy="44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İfadeleri</a:t>
            </a:r>
            <a:r>
              <a:rPr lang="en-US" dirty="0"/>
              <a:t> (</a:t>
            </a:r>
            <a:r>
              <a:rPr lang="en-US" i="1" dirty="0"/>
              <a:t>Lambda Expressions</a:t>
            </a:r>
            <a:r>
              <a:rPr lang="en-US" dirty="0"/>
              <a:t>)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tekniğinin</a:t>
            </a:r>
            <a:r>
              <a:rPr lang="en-US" dirty="0"/>
              <a:t> </a:t>
            </a:r>
            <a:r>
              <a:rPr lang="en-US" dirty="0" err="1"/>
              <a:t>uygulanabilmesi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araçtır</a:t>
            </a:r>
            <a:r>
              <a:rPr lang="en-US" dirty="0"/>
              <a:t>. </a:t>
            </a:r>
            <a:r>
              <a:rPr lang="en-US" dirty="0" err="1"/>
              <a:t>Fonksiyonel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r>
              <a:rPr lang="en-US" dirty="0"/>
              <a:t> </a:t>
            </a:r>
            <a:r>
              <a:rPr lang="en-US" dirty="0" err="1"/>
              <a:t>yazarak</a:t>
            </a:r>
            <a:r>
              <a:rPr lang="en-US" dirty="0"/>
              <a:t> </a:t>
            </a:r>
            <a:r>
              <a:rPr lang="en-US" dirty="0" err="1"/>
              <a:t>programalama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. Lambda </a:t>
            </a:r>
            <a:r>
              <a:rPr lang="en-US" dirty="0" err="1"/>
              <a:t>ifadeleri</a:t>
            </a:r>
            <a:r>
              <a:rPr lang="en-US" dirty="0"/>
              <a:t> Java 8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dile</a:t>
            </a:r>
            <a:r>
              <a:rPr lang="en-US" dirty="0"/>
              <a:t> </a:t>
            </a:r>
            <a:r>
              <a:rPr lang="en-US" dirty="0" err="1"/>
              <a:t>eklenmiştir</a:t>
            </a:r>
            <a:r>
              <a:rPr lang="en-US" dirty="0"/>
              <a:t>. </a:t>
            </a:r>
            <a:r>
              <a:rPr lang="en-US" dirty="0" err="1"/>
              <a:t>Dile</a:t>
            </a:r>
            <a:r>
              <a:rPr lang="en-US" dirty="0"/>
              <a:t> </a:t>
            </a:r>
            <a:r>
              <a:rPr lang="en-US" dirty="0" err="1"/>
              <a:t>eklenmesiyle</a:t>
            </a:r>
            <a:r>
              <a:rPr lang="en-US" dirty="0"/>
              <a:t> 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alınacak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 </a:t>
            </a:r>
            <a:r>
              <a:rPr lang="en-US" i="1" dirty="0"/>
              <a:t>Stream</a:t>
            </a:r>
            <a:r>
              <a:rPr lang="en-US" dirty="0"/>
              <a:t> 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konularda</a:t>
            </a:r>
            <a:r>
              <a:rPr lang="en-US" dirty="0"/>
              <a:t> da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yapılabilmesini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i="1" dirty="0" err="1"/>
              <a:t>anonim</a:t>
            </a:r>
            <a:r>
              <a:rPr lang="en-US" i="1" dirty="0"/>
              <a:t> </a:t>
            </a:r>
            <a:r>
              <a:rPr lang="en-US" i="1" dirty="0" err="1"/>
              <a:t>sınıf</a:t>
            </a:r>
            <a:r>
              <a:rPr lang="en-US" dirty="0" err="1"/>
              <a:t>lara</a:t>
            </a:r>
            <a:r>
              <a:rPr lang="en-US" dirty="0"/>
              <a:t> </a:t>
            </a:r>
            <a:r>
              <a:rPr lang="en-US" dirty="0" err="1"/>
              <a:t>benzetilebilir</a:t>
            </a:r>
            <a:r>
              <a:rPr lang="en-US" dirty="0"/>
              <a:t>. </a:t>
            </a:r>
            <a:r>
              <a:rPr lang="en-US" dirty="0" err="1"/>
              <a:t>Şüphesiz</a:t>
            </a:r>
            <a:r>
              <a:rPr lang="en-US" dirty="0"/>
              <a:t> </a:t>
            </a:r>
            <a:r>
              <a:rPr lang="en-US" dirty="0" err="1"/>
              <a:t>kendine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de </a:t>
            </a:r>
            <a:r>
              <a:rPr lang="en-US" dirty="0" err="1"/>
              <a:t>barıdırmaktadır</a:t>
            </a:r>
            <a:r>
              <a:rPr lang="en-US" dirty="0"/>
              <a:t>. Lambda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dilinde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r>
              <a:rPr lang="en-US" dirty="0" err="1"/>
              <a:t>Java'da</a:t>
            </a:r>
            <a:r>
              <a:rPr lang="en-US" dirty="0"/>
              <a:t> lambda </a:t>
            </a:r>
            <a:r>
              <a:rPr lang="en-US" dirty="0" err="1"/>
              <a:t>ifadeleri</a:t>
            </a:r>
            <a:r>
              <a:rPr lang="en-US" dirty="0"/>
              <a:t> 8(</a:t>
            </a:r>
            <a:r>
              <a:rPr lang="en-US" dirty="0" err="1"/>
              <a:t>sekiz</a:t>
            </a:r>
            <a:r>
              <a:rPr lang="en-US" dirty="0"/>
              <a:t>)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İfadeleri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33" y="2551088"/>
            <a:ext cx="3651567" cy="21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ifadelerinde</a:t>
            </a:r>
            <a:r>
              <a:rPr lang="en-US" dirty="0"/>
              <a:t> → </a:t>
            </a:r>
            <a:r>
              <a:rPr lang="en-US" dirty="0" err="1"/>
              <a:t>atomunun</a:t>
            </a:r>
            <a:r>
              <a:rPr lang="en-US" dirty="0"/>
              <a:t> sol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atanacak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referansına</a:t>
            </a:r>
            <a:r>
              <a:rPr lang="en-US" dirty="0"/>
              <a:t> </a:t>
            </a:r>
            <a:r>
              <a:rPr lang="en-US" dirty="0" err="1"/>
              <a:t>ilişkin</a:t>
            </a:r>
            <a:r>
              <a:rPr lang="en-US" dirty="0"/>
              <a:t> abstract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parametrik</a:t>
            </a:r>
            <a:r>
              <a:rPr lang="en-US" dirty="0"/>
              <a:t> </a:t>
            </a:r>
            <a:r>
              <a:rPr lang="en-US" dirty="0" err="1"/>
              <a:t>yapısına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Yani</a:t>
            </a:r>
            <a:r>
              <a:rPr lang="en-US" dirty="0" smtClean="0"/>
              <a:t>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ismi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</a:t>
            </a:r>
            <a:r>
              <a:rPr lang="en-US" dirty="0" err="1" smtClean="0"/>
              <a:t>geçecek</a:t>
            </a:r>
            <a:r>
              <a:rPr lang="en-US" dirty="0" smtClean="0"/>
              <a:t> </a:t>
            </a:r>
            <a:r>
              <a:rPr lang="en-US" dirty="0" err="1" smtClean="0"/>
              <a:t>metodun</a:t>
            </a:r>
            <a:r>
              <a:rPr lang="en-US" dirty="0" smtClean="0"/>
              <a:t> </a:t>
            </a:r>
            <a:r>
              <a:rPr lang="en-US" dirty="0" err="1" smtClean="0"/>
              <a:t>parametresi</a:t>
            </a:r>
            <a:r>
              <a:rPr lang="en-US" dirty="0" smtClean="0"/>
              <a:t> </a:t>
            </a:r>
            <a:r>
              <a:rPr lang="en-US" dirty="0" err="1" smtClean="0"/>
              <a:t>yoksa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tr-TR" dirty="0" smtClean="0"/>
              <a:t>boş parantez kullanılır :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( ) --&gt; </a:t>
            </a:r>
            <a:r>
              <a:rPr lang="tr-TR" dirty="0" err="1" smtClean="0"/>
              <a:t>System.out.println</a:t>
            </a:r>
            <a:r>
              <a:rPr lang="tr-TR" dirty="0" smtClean="0"/>
              <a:t>("</a:t>
            </a:r>
            <a:r>
              <a:rPr lang="tr-TR" dirty="0" err="1" smtClean="0"/>
              <a:t>foo</a:t>
            </a:r>
            <a:r>
              <a:rPr lang="tr-TR" dirty="0" smtClean="0"/>
              <a:t>");</a:t>
            </a:r>
            <a:r>
              <a:rPr lang="en-US" dirty="0" smtClean="0"/>
              <a:t> </a:t>
            </a:r>
            <a:r>
              <a:rPr lang="en-US" dirty="0"/>
              <a:t/>
            </a:r>
            <a:br>
              <a:rPr lang="en-US" dirty="0"/>
            </a:b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İfadeleri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" y="662400"/>
            <a:ext cx="2954498" cy="39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Lambda </a:t>
            </a:r>
            <a:r>
              <a:rPr lang="en-US" dirty="0" err="1"/>
              <a:t>ifadelerinin</a:t>
            </a:r>
            <a:r>
              <a:rPr lang="en-US" dirty="0"/>
              <a:t> →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parantezsiz</a:t>
            </a:r>
            <a:r>
              <a:rPr lang="en-US" dirty="0"/>
              <a:t> </a:t>
            </a:r>
            <a:r>
              <a:rPr lang="en-US" dirty="0" err="1"/>
              <a:t>kullanımlarında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 smtClean="0"/>
              <a:t>ya</a:t>
            </a:r>
            <a:r>
              <a:rPr lang="tr-TR" dirty="0" smtClean="0"/>
              <a:t>z</a:t>
            </a:r>
            <a:r>
              <a:rPr lang="en-US" dirty="0" err="1" smtClean="0"/>
              <a:t>ılmalıdır</a:t>
            </a:r>
            <a:r>
              <a:rPr lang="en-US" dirty="0"/>
              <a:t>.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yazılması</a:t>
            </a:r>
            <a:r>
              <a:rPr lang="en-US" dirty="0"/>
              <a:t> </a:t>
            </a:r>
            <a:r>
              <a:rPr lang="en-US" dirty="0" err="1"/>
              <a:t>geçersizdir</a:t>
            </a:r>
            <a:r>
              <a:rPr lang="en-US" dirty="0"/>
              <a:t>.</a:t>
            </a:r>
            <a:r>
              <a:rPr lang="en-US" dirty="0" smtClean="0"/>
              <a:t> 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err="1" smtClean="0"/>
              <a:t>Lambda</a:t>
            </a:r>
            <a:r>
              <a:rPr lang="tr-TR" dirty="0" smtClean="0"/>
              <a:t> ifadesinde </a:t>
            </a:r>
            <a:r>
              <a:rPr lang="tr-TR" dirty="0" err="1" smtClean="0"/>
              <a:t>return</a:t>
            </a:r>
            <a:r>
              <a:rPr lang="tr-TR" dirty="0" smtClean="0"/>
              <a:t> yazılmaz. Return tipi </a:t>
            </a:r>
            <a:r>
              <a:rPr lang="tr-TR" dirty="0" err="1" smtClean="0"/>
              <a:t>interfacede</a:t>
            </a:r>
            <a:r>
              <a:rPr lang="tr-TR" dirty="0" smtClean="0"/>
              <a:t> belirtilen tiple uyumlu olmalıdır. </a:t>
            </a:r>
            <a:r>
              <a:rPr lang="en-US" dirty="0" err="1" smtClean="0"/>
              <a:t>Programcı</a:t>
            </a:r>
            <a:r>
              <a:rPr lang="en-US" dirty="0" smtClean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olmayacak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o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geçersiz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yazarsa</a:t>
            </a:r>
            <a:r>
              <a:rPr lang="en-US" dirty="0"/>
              <a:t> </a:t>
            </a:r>
            <a:r>
              <a:rPr lang="tr-TR" dirty="0" smtClean="0"/>
              <a:t>hata </a:t>
            </a:r>
            <a:r>
              <a:rPr lang="en-US" dirty="0" err="1" smtClean="0"/>
              <a:t>oluşur</a:t>
            </a:r>
            <a:r>
              <a:rPr lang="en-US" dirty="0"/>
              <a:t>. 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Aynı </a:t>
            </a:r>
            <a:r>
              <a:rPr lang="tr-TR" dirty="0" err="1" smtClean="0"/>
              <a:t>şekidle</a:t>
            </a:r>
            <a:r>
              <a:rPr lang="tr-TR" dirty="0" smtClean="0"/>
              <a:t>, geri dönüşü olmayan bir metodun geri dönüş değeri varmış gibi yazılması geçersizdir.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İfadeleri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5" y="1959209"/>
            <a:ext cx="2381250" cy="94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467" y="904224"/>
            <a:ext cx="5795427" cy="2763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467" y="2833882"/>
            <a:ext cx="5529094" cy="280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95" y="3393905"/>
            <a:ext cx="2676525" cy="923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568" y="4022555"/>
            <a:ext cx="30956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March 21,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 lambda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birebir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bile </a:t>
            </a:r>
            <a:r>
              <a:rPr lang="en-US" dirty="0" err="1"/>
              <a:t>olsa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ifadelerdir</a:t>
            </a:r>
            <a:r>
              <a:rPr lang="en-US" dirty="0"/>
              <a:t>. </a:t>
            </a:r>
            <a:r>
              <a:rPr lang="en-US" dirty="0" err="1"/>
              <a:t>Onlardan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referanslar</a:t>
            </a:r>
            <a:r>
              <a:rPr lang="en-US" dirty="0"/>
              <a:t> da </a:t>
            </a:r>
            <a:r>
              <a:rPr lang="en-US" dirty="0" err="1"/>
              <a:t>farklıdır</a:t>
            </a:r>
            <a:r>
              <a:rPr lang="en-US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4593" y="192025"/>
            <a:ext cx="2725897" cy="313932"/>
          </a:xfrm>
        </p:spPr>
        <p:txBody>
          <a:bodyPr/>
          <a:lstStyle/>
          <a:p>
            <a:r>
              <a:rPr lang="tr-TR" dirty="0" err="1" smtClean="0"/>
              <a:t>Lambda</a:t>
            </a:r>
            <a:r>
              <a:rPr lang="tr-TR" dirty="0" smtClean="0"/>
              <a:t> İfadeleri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5" y="2542409"/>
            <a:ext cx="2381250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441650"/>
            <a:ext cx="3400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_templat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226D1EB0-47B6-4107-AE9C-B4865BFB7DF3}" vid="{6BADC43B-EA53-405A-AC13-3029F7495107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41</TotalTime>
  <Words>281</Words>
  <Application>Microsoft Office PowerPoint</Application>
  <PresentationFormat>On-screen Show (16:9)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Mark Offc For MC</vt:lpstr>
      <vt:lpstr>Mark Offc For MC Light</vt:lpstr>
      <vt:lpstr>Mark Offc For MC Medium</vt:lpstr>
      <vt:lpstr>MarkForMC Nrw Medium</vt:lpstr>
      <vt:lpstr>MarkForMC Nrw O</vt:lpstr>
      <vt:lpstr>mc_template</vt:lpstr>
      <vt:lpstr>Java 8 Fonksiyonel Programlama</vt:lpstr>
      <vt:lpstr>Arayüz</vt:lpstr>
      <vt:lpstr>Anonim Sınıf</vt:lpstr>
      <vt:lpstr>Lambda</vt:lpstr>
      <vt:lpstr>Karşılaştırma</vt:lpstr>
      <vt:lpstr>Lambda İfadeleri</vt:lpstr>
      <vt:lpstr>Lambda İfadeleri</vt:lpstr>
      <vt:lpstr>Lambda İfadeleri</vt:lpstr>
      <vt:lpstr>Lambda İfadeleri</vt:lpstr>
      <vt:lpstr>Lambda İfadeleri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Fonksiyonel Programlama</dc:title>
  <dc:creator>SARI, Ozkan</dc:creator>
  <cp:lastModifiedBy>SARI, Ozkan</cp:lastModifiedBy>
  <cp:revision>10</cp:revision>
  <cp:lastPrinted>2016-08-25T18:25:26Z</cp:lastPrinted>
  <dcterms:created xsi:type="dcterms:W3CDTF">2017-03-21T09:42:27Z</dcterms:created>
  <dcterms:modified xsi:type="dcterms:W3CDTF">2017-03-21T10:23:43Z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</Properties>
</file>