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5" r:id="rId4"/>
    <p:sldId id="276" r:id="rId5"/>
    <p:sldId id="277" r:id="rId6"/>
    <p:sldId id="280" r:id="rId7"/>
    <p:sldId id="278" r:id="rId8"/>
    <p:sldId id="279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07CAC-C26B-42E0-91CD-6FE9D13FBCE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BC6E0-99D3-4414-B24B-D17147CF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EC52-8D9E-4237-865F-BE356F57FB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book.com/book/vigo/git-puf-noktalari/detai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Geli</a:t>
            </a:r>
            <a:r>
              <a:rPr lang="tr-TR" dirty="0" smtClean="0"/>
              <a:t>ş</a:t>
            </a:r>
            <a:r>
              <a:rPr lang="en-US" dirty="0" err="1" smtClean="0"/>
              <a:t>tirme</a:t>
            </a:r>
            <a:r>
              <a:rPr lang="en-US" dirty="0" smtClean="0"/>
              <a:t> </a:t>
            </a:r>
            <a:r>
              <a:rPr lang="en-US" dirty="0" err="1" smtClean="0"/>
              <a:t>Ortam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Araclar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4</a:t>
            </a:r>
            <a:r>
              <a:rPr lang="tr-TR" dirty="0" smtClean="0"/>
              <a:t>. </a:t>
            </a:r>
            <a:r>
              <a:rPr lang="tr-TR" dirty="0" smtClean="0"/>
              <a:t>Hafta</a:t>
            </a:r>
          </a:p>
          <a:p>
            <a:r>
              <a:rPr lang="tr-TR" dirty="0" smtClean="0"/>
              <a:t>Maven, Junit ve Git Kullanimi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15" y="5257800"/>
            <a:ext cx="114102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Kaynaklar:</a:t>
            </a:r>
          </a:p>
          <a:p>
            <a:pPr algn="r"/>
            <a:r>
              <a:rPr lang="tr-TR" sz="1200" dirty="0" smtClean="0"/>
              <a:t>1-) </a:t>
            </a:r>
            <a:r>
              <a:rPr lang="tr-TR" sz="1200" dirty="0"/>
              <a:t>https://kurukod.wordpress.com/2015/06/26/maven-nedir-nasil-kullanilir-2</a:t>
            </a:r>
            <a:r>
              <a:rPr lang="tr-TR" sz="1200" dirty="0" smtClean="0"/>
              <a:t>/</a:t>
            </a:r>
          </a:p>
          <a:p>
            <a:pPr algn="r"/>
            <a:r>
              <a:rPr lang="tr-TR" sz="1200" dirty="0"/>
              <a:t>2-) http://</a:t>
            </a:r>
            <a:r>
              <a:rPr lang="tr-TR" sz="1200" dirty="0" smtClean="0"/>
              <a:t>www.ugurkizmaz.com/YazilimMakale-609-Java-Unit-Test-ve-JUnit-Kullanimi.aspx</a:t>
            </a:r>
          </a:p>
          <a:p>
            <a:pPr algn="r"/>
            <a:r>
              <a:rPr lang="tr-TR" sz="1200" dirty="0"/>
              <a:t>3-) https://www.gitbook.com/book/aliozgur/git101/details</a:t>
            </a:r>
          </a:p>
          <a:p>
            <a:pPr algn="r"/>
            <a:r>
              <a:rPr lang="tr-TR" sz="1200" dirty="0"/>
              <a:t>4-) https://www.gitbook.com/book/vigo/git-puf-noktalari/details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Maven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Maven nedir?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4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Nedir</a:t>
            </a:r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Yazılım Proje Yönetim Aracı</a:t>
            </a:r>
          </a:p>
          <a:p>
            <a:pPr lvl="1"/>
            <a:r>
              <a:rPr lang="tr-TR" dirty="0" smtClean="0"/>
              <a:t>Modül yönetimi</a:t>
            </a:r>
          </a:p>
          <a:p>
            <a:pPr lvl="1"/>
            <a:r>
              <a:rPr lang="tr-TR" dirty="0" smtClean="0"/>
              <a:t>Bağımlılık </a:t>
            </a:r>
            <a:r>
              <a:rPr lang="tr-TR" dirty="0"/>
              <a:t>(dependency) </a:t>
            </a:r>
            <a:r>
              <a:rPr lang="tr-TR" dirty="0" smtClean="0"/>
              <a:t>yönetimi</a:t>
            </a:r>
          </a:p>
          <a:p>
            <a:pPr lvl="1"/>
            <a:r>
              <a:rPr lang="tr-TR" dirty="0" smtClean="0"/>
              <a:t>Yapılandırma (build)</a:t>
            </a:r>
          </a:p>
          <a:p>
            <a:pPr lvl="1"/>
            <a:r>
              <a:rPr lang="tr-TR" dirty="0" smtClean="0"/>
              <a:t>Raporlama</a:t>
            </a:r>
          </a:p>
          <a:p>
            <a:pPr lvl="1"/>
            <a:r>
              <a:rPr lang="tr-TR" dirty="0" smtClean="0"/>
              <a:t>Test</a:t>
            </a:r>
          </a:p>
          <a:p>
            <a:pPr lvl="1"/>
            <a:r>
              <a:rPr lang="tr-TR" dirty="0" smtClean="0"/>
              <a:t>....</a:t>
            </a:r>
          </a:p>
          <a:p>
            <a:r>
              <a:rPr lang="tr-TR" dirty="0" smtClean="0"/>
              <a:t>Kurulum?</a:t>
            </a:r>
          </a:p>
          <a:p>
            <a:pPr lvl="1"/>
            <a:r>
              <a:rPr lang="tr-TR" dirty="0" smtClean="0"/>
              <a:t>Eclipse, Netbeans, IntelliJ gibi IDE’lere entegre gelir</a:t>
            </a:r>
          </a:p>
          <a:p>
            <a:pPr lvl="1"/>
            <a:r>
              <a:rPr lang="tr-TR" dirty="0" smtClean="0"/>
              <a:t>JDK kurulumu gerektirir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6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Komutları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clean: </a:t>
            </a:r>
            <a:r>
              <a:rPr lang="tr-TR" dirty="0" err="1" smtClean="0"/>
              <a:t>p</a:t>
            </a:r>
            <a:r>
              <a:rPr lang="en-US" dirty="0" err="1" smtClean="0"/>
              <a:t>rojenin</a:t>
            </a:r>
            <a:r>
              <a:rPr lang="en-US" dirty="0" smtClean="0"/>
              <a:t> </a:t>
            </a:r>
            <a:r>
              <a:rPr lang="en-US" dirty="0" err="1"/>
              <a:t>derlenmesi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target </a:t>
            </a:r>
            <a:r>
              <a:rPr lang="en-US" dirty="0" err="1"/>
              <a:t>klasörünün</a:t>
            </a:r>
            <a:r>
              <a:rPr lang="en-US" dirty="0"/>
              <a:t> </a:t>
            </a:r>
            <a:r>
              <a:rPr lang="en-US" dirty="0" err="1"/>
              <a:t>silinmesini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tr-TR" dirty="0" smtClean="0"/>
              <a:t>v</a:t>
            </a:r>
            <a:r>
              <a:rPr lang="en-US" dirty="0" err="1" smtClean="0"/>
              <a:t>alidate</a:t>
            </a:r>
            <a:r>
              <a:rPr lang="en-US" dirty="0"/>
              <a:t>: </a:t>
            </a:r>
            <a:r>
              <a:rPr lang="tr-TR" dirty="0" err="1" smtClean="0"/>
              <a:t>p</a:t>
            </a:r>
            <a:r>
              <a:rPr lang="en-US" dirty="0" err="1" smtClean="0"/>
              <a:t>rojenin</a:t>
            </a:r>
            <a:r>
              <a:rPr lang="en-US" dirty="0" smtClean="0"/>
              <a:t> </a:t>
            </a:r>
            <a:r>
              <a:rPr lang="en-US" dirty="0"/>
              <a:t>target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siler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kısımları</a:t>
            </a:r>
            <a:r>
              <a:rPr lang="en-US" dirty="0"/>
              <a:t> </a:t>
            </a:r>
            <a:r>
              <a:rPr lang="en-US" dirty="0" err="1"/>
              <a:t>tarar</a:t>
            </a:r>
            <a:r>
              <a:rPr lang="en-US" dirty="0"/>
              <a:t>.</a:t>
            </a:r>
          </a:p>
          <a:p>
            <a:r>
              <a:rPr lang="tr-TR" dirty="0" smtClean="0"/>
              <a:t>c</a:t>
            </a:r>
            <a:r>
              <a:rPr lang="en-US" dirty="0" err="1" smtClean="0"/>
              <a:t>ompile</a:t>
            </a:r>
            <a:r>
              <a:rPr lang="en-US" dirty="0"/>
              <a:t>: </a:t>
            </a:r>
            <a:r>
              <a:rPr lang="tr-TR" dirty="0" err="1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/>
              <a:t>clean </a:t>
            </a:r>
            <a:r>
              <a:rPr lang="en-US" dirty="0" err="1"/>
              <a:t>ve</a:t>
            </a:r>
            <a:r>
              <a:rPr lang="en-US" dirty="0"/>
              <a:t> validate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derler</a:t>
            </a:r>
            <a:r>
              <a:rPr lang="en-US" dirty="0"/>
              <a:t>.</a:t>
            </a:r>
          </a:p>
          <a:p>
            <a:r>
              <a:rPr lang="tr-TR" dirty="0" smtClean="0"/>
              <a:t>t</a:t>
            </a:r>
            <a:r>
              <a:rPr lang="en-US" dirty="0" err="1" smtClean="0"/>
              <a:t>est</a:t>
            </a:r>
            <a:r>
              <a:rPr lang="en-US" dirty="0"/>
              <a:t>: </a:t>
            </a:r>
            <a:r>
              <a:rPr lang="tr-TR" dirty="0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 err="1"/>
              <a:t>derler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sınıflarını</a:t>
            </a:r>
            <a:r>
              <a:rPr lang="en-US" dirty="0"/>
              <a:t> </a:t>
            </a:r>
            <a:r>
              <a:rPr lang="en-US" dirty="0" err="1"/>
              <a:t>çalıştırır</a:t>
            </a:r>
            <a:r>
              <a:rPr lang="en-US" dirty="0"/>
              <a:t>.</a:t>
            </a:r>
          </a:p>
          <a:p>
            <a:r>
              <a:rPr lang="tr-TR" dirty="0" smtClean="0"/>
              <a:t>p</a:t>
            </a:r>
            <a:r>
              <a:rPr lang="en-US" dirty="0" err="1" smtClean="0"/>
              <a:t>ackage</a:t>
            </a:r>
            <a:r>
              <a:rPr lang="en-US" dirty="0"/>
              <a:t>: </a:t>
            </a:r>
            <a:r>
              <a:rPr lang="tr-TR" dirty="0" smtClean="0"/>
              <a:t>p</a:t>
            </a:r>
            <a:r>
              <a:rPr lang="en-US" dirty="0" err="1" smtClean="0"/>
              <a:t>roje</a:t>
            </a:r>
            <a:r>
              <a:rPr lang="en-US" dirty="0" smtClean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paketler</a:t>
            </a:r>
            <a:r>
              <a:rPr lang="en-US" dirty="0"/>
              <a:t>.</a:t>
            </a:r>
          </a:p>
          <a:p>
            <a:r>
              <a:rPr lang="tr-TR" dirty="0" smtClean="0"/>
              <a:t>v</a:t>
            </a:r>
            <a:r>
              <a:rPr lang="en-US" dirty="0" err="1" smtClean="0"/>
              <a:t>erify</a:t>
            </a:r>
            <a:r>
              <a:rPr lang="en-US" dirty="0"/>
              <a:t>: </a:t>
            </a:r>
            <a:r>
              <a:rPr lang="tr-TR" dirty="0" err="1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 err="1"/>
              <a:t>paketler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paketlerin</a:t>
            </a:r>
            <a:r>
              <a:rPr lang="en-US" dirty="0"/>
              <a:t> </a:t>
            </a:r>
            <a:r>
              <a:rPr lang="en-US" dirty="0" err="1"/>
              <a:t>geçerliliğini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tr-TR" dirty="0" smtClean="0"/>
              <a:t>i</a:t>
            </a:r>
            <a:r>
              <a:rPr lang="en-US" dirty="0" err="1" smtClean="0"/>
              <a:t>nstall</a:t>
            </a:r>
            <a:r>
              <a:rPr lang="en-US" dirty="0"/>
              <a:t>: </a:t>
            </a:r>
            <a:r>
              <a:rPr lang="tr-TR" dirty="0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 err="1"/>
              <a:t>doğruladıktan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repository </a:t>
            </a:r>
            <a:r>
              <a:rPr lang="en-US" dirty="0" err="1"/>
              <a:t>sunucusuna</a:t>
            </a:r>
            <a:r>
              <a:rPr lang="en-US" dirty="0"/>
              <a:t> </a:t>
            </a:r>
            <a:r>
              <a:rPr lang="en-US" dirty="0" err="1"/>
              <a:t>yükler</a:t>
            </a:r>
            <a:r>
              <a:rPr lang="en-US" dirty="0"/>
              <a:t>.</a:t>
            </a:r>
          </a:p>
          <a:p>
            <a:r>
              <a:rPr lang="tr-TR" dirty="0" smtClean="0"/>
              <a:t>d</a:t>
            </a:r>
            <a:r>
              <a:rPr lang="en-US" dirty="0" err="1" smtClean="0"/>
              <a:t>eploy</a:t>
            </a:r>
            <a:r>
              <a:rPr lang="en-US" dirty="0"/>
              <a:t>: </a:t>
            </a:r>
            <a:r>
              <a:rPr lang="tr-TR" dirty="0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sunucusuna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</a:t>
            </a:r>
          </a:p>
        </p:txBody>
      </p:sp>
      <p:pic>
        <p:nvPicPr>
          <p:cNvPr id="1026" name="Picture 2" descr="https://kurukod.files.wordpress.com/2015/06/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39" y="2205418"/>
            <a:ext cx="4098709" cy="312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93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JUnit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Birim Testi </a:t>
            </a:r>
            <a:r>
              <a:rPr lang="tr-TR" sz="3600" dirty="0" smtClean="0"/>
              <a:t>nedir?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Junit nedir, ne için kullanılır?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83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Birim Testler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Birim (Unit) </a:t>
            </a:r>
            <a:r>
              <a:rPr lang="tr-TR" dirty="0"/>
              <a:t>test, yazılımda en temel test çeşitidir. Yazılan fonksiyonların çalışıp çalışmadığının testlerini yapmak için kullanılır. </a:t>
            </a:r>
            <a:endParaRPr lang="tr-TR" dirty="0" smtClean="0"/>
          </a:p>
          <a:p>
            <a:r>
              <a:rPr lang="tr-TR" dirty="0" smtClean="0"/>
              <a:t>Buradaki </a:t>
            </a:r>
            <a:r>
              <a:rPr lang="tr-TR" dirty="0"/>
              <a:t>en temel noktalardan biri, oluşturulan bütün testler birbirinden bağımsız çalışmaktadır ve her testin tek bir sonucu olmalıdır (true / false</a:t>
            </a:r>
            <a:r>
              <a:rPr lang="tr-TR" dirty="0" smtClean="0"/>
              <a:t>)</a:t>
            </a:r>
          </a:p>
          <a:p>
            <a:r>
              <a:rPr lang="en-US" dirty="0"/>
              <a:t>JUnit </a:t>
            </a:r>
            <a:r>
              <a:rPr lang="tr-TR" dirty="0" smtClean="0"/>
              <a:t>, </a:t>
            </a:r>
            <a:r>
              <a:rPr lang="en-US" dirty="0" smtClean="0"/>
              <a:t>Java </a:t>
            </a:r>
            <a:r>
              <a:rPr lang="en-US" dirty="0"/>
              <a:t>da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Test </a:t>
            </a:r>
            <a:r>
              <a:rPr lang="en-US" dirty="0" smtClean="0"/>
              <a:t>Framework</a:t>
            </a:r>
            <a:r>
              <a:rPr lang="tr-TR" dirty="0" smtClean="0"/>
              <a:t>’leridnen biridir.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Git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Git nedir?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69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Nedir</a:t>
            </a:r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www.gitbook.com/book/aliozgur/git101/details</a:t>
            </a:r>
            <a:endParaRPr lang="tr-TR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www.gitbook.com/book/vigo/git-puf-noktalari/details</a:t>
            </a:r>
            <a:endParaRPr lang="tr-T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Demo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Maven Projesi Olusturma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Hesaplama.java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HesaplamaTest.java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Git Commit/Push/Fetch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91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275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Yazılım Geliştirme Ortam ve Aracları</vt:lpstr>
      <vt:lpstr>Maven</vt:lpstr>
      <vt:lpstr>Maven Nedir?</vt:lpstr>
      <vt:lpstr>Maven Komutları</vt:lpstr>
      <vt:lpstr>JUnit</vt:lpstr>
      <vt:lpstr>Birim Testler</vt:lpstr>
      <vt:lpstr>Git</vt:lpstr>
      <vt:lpstr>Git Nedir?</vt:lpstr>
      <vt:lpstr>Demo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Geliştirme Ortam ve Aracları</dc:title>
  <dc:creator>Sari, Ozkan</dc:creator>
  <cp:lastModifiedBy>Sari, Ozkan</cp:lastModifiedBy>
  <cp:revision>38</cp:revision>
  <dcterms:created xsi:type="dcterms:W3CDTF">2017-10-11T17:15:06Z</dcterms:created>
  <dcterms:modified xsi:type="dcterms:W3CDTF">2017-11-12T23:15:52Z</dcterms:modified>
</cp:coreProperties>
</file>