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799DF824-8C15-4882-A02F-2781099716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799DF824-8C15-4882-A02F-2781099716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99DF824-8C15-4882-A02F-2781099716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799DF824-8C15-4882-A02F-2781099716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99DF824-8C15-4882-A02F-2781099716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799DF824-8C15-4882-A02F-2781099716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99DF824-8C15-4882-A02F-2781099716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799DF824-8C15-4882-A02F-2781099716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99DF824-8C15-4882-A02F-2781099716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99DF824-8C15-4882-A02F-2781099716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99DF824-8C15-4882-A02F-2781099716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799DF824-8C15-4882-A02F-2781099716F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Bijan Tajmir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17924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et </a:t>
            </a:r>
            <a:r>
              <a:rPr lang="en-US" dirty="0" err="1" smtClean="0"/>
              <a:t>Impera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Divide and Conquer, a very common “Algorithm” to solving things in the real world, such as finding a number in the phonebook – you keep splitting the phonebook in half until you eventually find the right name/number.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2253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Piecewise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math, this is a very simple function. Simply put, if x is less than or equal to 10, you simply get -5 as your answer; however if x is greater than 10, you have to plug “x” back in, but subtract that by 3, and then add 2 to the value of the function (as shown above).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4314">
            <a:off x="4800984" y="957568"/>
            <a:ext cx="2940312" cy="1447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458615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Piecewise Functions Cont.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819400"/>
            <a:ext cx="5562600" cy="299421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endParaRPr lang="en-US" sz="1400" dirty="0"/>
          </a:p>
          <a:p>
            <a:pPr indent="0">
              <a:buNone/>
            </a:pPr>
            <a:r>
              <a:rPr lang="en-US" sz="1600" dirty="0"/>
              <a:t>^ The same piecewise function from the last slide, now if you wanted to translate this into java, you would do something like this:</a:t>
            </a:r>
          </a:p>
          <a:p>
            <a:pPr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Public static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fOf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x){ //function method</a:t>
            </a:r>
          </a:p>
          <a:p>
            <a:pPr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if(x &lt;= 10) // “base case” </a:t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	return -5;</a:t>
            </a:r>
          </a:p>
          <a:p>
            <a:pPr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else{</a:t>
            </a:r>
          </a:p>
          <a:p>
            <a:pPr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return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fOf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(x – 3) + 2; //recursive call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3071815" cy="114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360712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“SSS”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971800"/>
            <a:ext cx="5562600" cy="3124200"/>
          </a:xfrm>
        </p:spPr>
        <p:txBody>
          <a:bodyPr>
            <a:normAutofit fontScale="55000" lnSpcReduction="20000"/>
          </a:bodyPr>
          <a:lstStyle/>
          <a:p>
            <a:pPr indent="0">
              <a:buNone/>
            </a:pPr>
            <a:endParaRPr lang="en-US" dirty="0" smtClean="0"/>
          </a:p>
          <a:p>
            <a:r>
              <a:rPr lang="en-US" sz="2900" dirty="0"/>
              <a:t>You can find the answer to a Piecewise function by using the S-</a:t>
            </a:r>
            <a:r>
              <a:rPr lang="en-US" sz="2900" dirty="0" smtClean="0"/>
              <a:t>S-S </a:t>
            </a:r>
            <a:r>
              <a:rPr lang="en-US" sz="2900" dirty="0"/>
              <a:t>algorithm: </a:t>
            </a:r>
            <a:r>
              <a:rPr lang="en-US" sz="2900" dirty="0" smtClean="0"/>
              <a:t>Simplify, Substitute</a:t>
            </a:r>
            <a:r>
              <a:rPr lang="en-US" sz="2900" dirty="0"/>
              <a:t>, and Solve.</a:t>
            </a:r>
          </a:p>
          <a:p>
            <a:r>
              <a:rPr lang="en-US" sz="2900" dirty="0"/>
              <a:t>• </a:t>
            </a:r>
            <a:r>
              <a:rPr lang="en-US" sz="2900" b="1" dirty="0"/>
              <a:t>Simplify </a:t>
            </a:r>
            <a:r>
              <a:rPr lang="en-US" sz="2900" dirty="0"/>
              <a:t>the expression through a series of intermediate calculations (as shown on</a:t>
            </a:r>
          </a:p>
          <a:p>
            <a:r>
              <a:rPr lang="en-US" sz="2900" dirty="0"/>
              <a:t>the left) until the base case is reached.</a:t>
            </a:r>
          </a:p>
          <a:p>
            <a:r>
              <a:rPr lang="en-US" sz="2900" dirty="0"/>
              <a:t>• </a:t>
            </a:r>
            <a:r>
              <a:rPr lang="en-US" sz="2900" b="1" dirty="0"/>
              <a:t>Substitute </a:t>
            </a:r>
            <a:r>
              <a:rPr lang="en-US" sz="2900" dirty="0"/>
              <a:t>the base case in the last unsolved expression.</a:t>
            </a:r>
          </a:p>
          <a:p>
            <a:r>
              <a:rPr lang="en-US" sz="2900" dirty="0"/>
              <a:t>• </a:t>
            </a:r>
            <a:r>
              <a:rPr lang="en-US" sz="2900" b="1" dirty="0"/>
              <a:t>Solve </a:t>
            </a:r>
            <a:r>
              <a:rPr lang="en-US" sz="2900" dirty="0"/>
              <a:t>the remaining unsolved expressions until the final answer is found.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990600"/>
            <a:ext cx="490109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383030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Kilter.thmx</Template>
  <TotalTime>37</TotalTime>
  <Words>209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Kilter</vt:lpstr>
      <vt:lpstr>Recursion</vt:lpstr>
      <vt:lpstr>Divide et Impera</vt:lpstr>
      <vt:lpstr>Piecewise Functions</vt:lpstr>
      <vt:lpstr>Piecewise Functions Cont. </vt:lpstr>
      <vt:lpstr>“SSS”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Ricky</dc:creator>
  <cp:lastModifiedBy>Riahi</cp:lastModifiedBy>
  <cp:revision>7</cp:revision>
  <dcterms:created xsi:type="dcterms:W3CDTF">2010-12-27T20:09:03Z</dcterms:created>
  <dcterms:modified xsi:type="dcterms:W3CDTF">2015-01-25T21:43:27Z</dcterms:modified>
</cp:coreProperties>
</file>