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IAM Platform Implementation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TechCorp – Digital Transformation Strategy</a:t>
            </a:r>
          </a:p>
          <a:p>
            <a:r>
              <a:t>Prepared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Summary: IAM platform will enhance security, operational efficiency, and user experience.</a:t>
            </a:r>
          </a:p>
          <a:p>
            <a:r>
              <a:t>- Next Steps: Begin Phase 1 and schedule follow-up meetings for progress.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 and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Overview of IAM Implementation</a:t>
            </a:r>
          </a:p>
          <a:p>
            <a:r>
              <a:t>- Detailed Implementation Plan</a:t>
            </a:r>
          </a:p>
          <a:p>
            <a:r>
              <a:t>  - Phases and Timelines</a:t>
            </a:r>
          </a:p>
          <a:p>
            <a:r>
              <a:t>  - Key Milestones</a:t>
            </a:r>
          </a:p>
          <a:p>
            <a:r>
              <a:t>  - Resource Requirements</a:t>
            </a:r>
          </a:p>
          <a:p>
            <a:r>
              <a:t>- Integration Challenges &amp; Solutions</a:t>
            </a:r>
          </a:p>
          <a:p>
            <a:r>
              <a:t>  - Legacy Systems</a:t>
            </a:r>
          </a:p>
          <a:p>
            <a:r>
              <a:t>  - Third-party Applications</a:t>
            </a:r>
          </a:p>
          <a:p>
            <a:r>
              <a:t>  - Cloud Environments</a:t>
            </a:r>
          </a:p>
          <a:p>
            <a:r>
              <a:t>- Visual Representation</a:t>
            </a:r>
          </a:p>
          <a:p>
            <a:r>
              <a:t>- Alignment with Business Goals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IAM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Definition of IAM: Identity and Access Management (IAM) encompasses policies and technologies to manage digital identities and control access to TechCorp's resources.</a:t>
            </a:r>
          </a:p>
          <a:p>
            <a:r>
              <a:t>- Objective: To ensure secure, streamlined, and scalable access across global operations.</a:t>
            </a:r>
          </a:p>
          <a:p>
            <a:r>
              <a:t>- Outcome: Enhanced cybersecurity, operational efficiency, and improved user experience.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Phase 1: Assessment and Planning (Duration: 1-2 months)</a:t>
            </a:r>
          </a:p>
          <a:p>
            <a:r>
              <a:t>  - Assess current infrastructure</a:t>
            </a:r>
          </a:p>
          <a:p>
            <a:r>
              <a:t>  - Define IAM requirements</a:t>
            </a:r>
          </a:p>
          <a:p>
            <a:r>
              <a:t>  - Conduct risk analysis</a:t>
            </a:r>
          </a:p>
          <a:p>
            <a:r>
              <a:t>  - Stakeholder alignment</a:t>
            </a:r>
          </a:p>
          <a:p/>
          <a:p>
            <a:r>
              <a:t>- Phase 2: Platform Selection &amp; Design (Duration: 2-3 months)</a:t>
            </a:r>
          </a:p>
          <a:p>
            <a:r>
              <a:t>  - Evaluate IAM solutions</a:t>
            </a:r>
          </a:p>
          <a:p>
            <a:r>
              <a:t>  - Define architecture (cloud, on-premise, hybrid)</a:t>
            </a:r>
          </a:p>
          <a:p/>
          <a:p>
            <a:r>
              <a:t>- Phase 3: Development &amp; Customization (Duration: 3-4 months)</a:t>
            </a:r>
          </a:p>
          <a:p>
            <a:r>
              <a:t>  - Configure IAM system (integration with AD, databases)</a:t>
            </a:r>
          </a:p>
          <a:p>
            <a:r>
              <a:t>  - Set up role-based access control (RBAC)</a:t>
            </a:r>
          </a:p>
          <a:p/>
          <a:p>
            <a:r>
              <a:t>- Phase 4: Testing and Optimization (Duration: 2-3 months)</a:t>
            </a:r>
          </a:p>
          <a:p>
            <a:r>
              <a:t>  - Conduct unit, integration, and user acceptance testing (UAT)</a:t>
            </a:r>
          </a:p>
          <a:p>
            <a:r>
              <a:t>  - Optimize security policies</a:t>
            </a:r>
          </a:p>
          <a:p/>
          <a:p>
            <a:r>
              <a:t>- Phase 5: Deployment &amp; Monitoring (Duration: 1-2 months)</a:t>
            </a:r>
          </a:p>
          <a:p>
            <a:r>
              <a:t>  - Full-scale deployment</a:t>
            </a:r>
          </a:p>
          <a:p>
            <a:r>
              <a:t>  - Continuous monitoring and adjustments</a:t>
            </a:r>
          </a:p>
          <a:p>
            <a:r>
              <a:t>  - User training and support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Milestone 1: Completion of Phase 1 (Assessment &amp; Planning)</a:t>
            </a:r>
          </a:p>
          <a:p>
            <a:r>
              <a:t>- Milestone 2: Platform Selection and Design Finalized</a:t>
            </a:r>
          </a:p>
          <a:p>
            <a:r>
              <a:t>- Milestone 3: Successful Development &amp; Customization of IAM</a:t>
            </a:r>
          </a:p>
          <a:p>
            <a:r>
              <a:t>- Milestone 4: Successful Testing &amp; Optimization of IAM Platform</a:t>
            </a:r>
          </a:p>
          <a:p>
            <a:r>
              <a:t>- Milestone 5: Full-Scale Deployment &amp; Monitoring Initiated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Human Resources:</a:t>
            </a:r>
          </a:p>
          <a:p>
            <a:r>
              <a:t>  - IAM project manager</a:t>
            </a:r>
          </a:p>
          <a:p>
            <a:r>
              <a:t>  - Security analysts</a:t>
            </a:r>
          </a:p>
          <a:p>
            <a:r>
              <a:t>  - IAM solution architects</a:t>
            </a:r>
          </a:p>
          <a:p>
            <a:r>
              <a:t>  - Integration engineers</a:t>
            </a:r>
          </a:p>
          <a:p>
            <a:r>
              <a:t>  - Trainers</a:t>
            </a:r>
          </a:p>
          <a:p>
            <a:r>
              <a:t>- Technology Resources:</a:t>
            </a:r>
          </a:p>
          <a:p>
            <a:r>
              <a:t>  - IAM software (cloud/on-premise)</a:t>
            </a:r>
          </a:p>
          <a:p>
            <a:r>
              <a:t>  - Integration tools for legacy systems</a:t>
            </a:r>
          </a:p>
          <a:p>
            <a:r>
              <a:t>  - Secure communication channels</a:t>
            </a:r>
          </a:p>
          <a:p>
            <a:r>
              <a:t>  - Testing environments</a:t>
            </a:r>
          </a:p>
          <a:p>
            <a:r>
              <a:t>- Budget Considerations:</a:t>
            </a:r>
          </a:p>
          <a:p>
            <a:r>
              <a:t>  - Cost for IAM platform licensing</a:t>
            </a:r>
          </a:p>
          <a:p>
            <a:r>
              <a:t>  - Consulting or vendor support</a:t>
            </a:r>
          </a:p>
          <a:p>
            <a:r>
              <a:t>  - Training costs</a:t>
            </a:r>
          </a:p>
          <a:p>
            <a:r>
              <a:t>  - Contingency for unforeseen challenges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Challenge 1: Legacy Systems Integration</a:t>
            </a:r>
          </a:p>
          <a:p>
            <a:r>
              <a:t>  - Solution: Implement middleware or API gateways to ensure compatibility with legacy systems.</a:t>
            </a:r>
          </a:p>
          <a:p/>
          <a:p>
            <a:r>
              <a:t>- Challenge 2: Third-party Application Integration</a:t>
            </a:r>
          </a:p>
          <a:p>
            <a:r>
              <a:t>  - Solution: Utilize standardized protocols like SAML, OAuth, and OpenID Connect.</a:t>
            </a:r>
          </a:p>
          <a:p/>
          <a:p>
            <a:r>
              <a:t>- Challenge 3: Cloud Integration</a:t>
            </a:r>
          </a:p>
          <a:p>
            <a:r>
              <a:t>  - Solution: Implement cloud-native IAM features for secure access in hybrid environments.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Representation of the IAM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a Gantt chart or diagram to represent the implementation timeline and phases]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Alignment with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Enhancing Cybersecurity:</a:t>
            </a:r>
          </a:p>
          <a:p>
            <a:r>
              <a:t>  - RBAC, MFA, and continuous monitoring for access control.</a:t>
            </a:r>
          </a:p>
          <a:p>
            <a:r>
              <a:t>- Streamlining Operations:</a:t>
            </a:r>
          </a:p>
          <a:p>
            <a:r>
              <a:t>  - Automated user provisioning and de-provisioning.</a:t>
            </a:r>
          </a:p>
          <a:p>
            <a:r>
              <a:t>  - Efficient management of user access rights.</a:t>
            </a:r>
          </a:p>
          <a:p>
            <a:r>
              <a:t>- Improving User Experience:</a:t>
            </a:r>
          </a:p>
          <a:p>
            <a:r>
              <a:t>  - SSO for seamless authentication.</a:t>
            </a:r>
          </a:p>
          <a:p>
            <a:r>
              <a:t>  - Role-based access for minimal friction.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