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3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0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92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7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5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0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43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6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9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8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189B-154C-4E70-8885-7C60D1A1A362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D708-25FA-4121-9DBA-2E71E825C5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3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22290" y="2296236"/>
            <a:ext cx="8461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</a:t>
            </a:r>
            <a:b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Fulano da Silva Sauro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articipou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minicurso de FreeCAD do Projeto LabEEL, realizado na Escola de Engenharia de Lorena (EEL-USP) em 09 de março de 2020, com carga horária de 2 horas.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26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</Words>
  <Application>Microsoft Office PowerPoint</Application>
  <PresentationFormat>Papel A4 (210 x 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Mota</dc:creator>
  <cp:lastModifiedBy>Rafael Mota</cp:lastModifiedBy>
  <cp:revision>4</cp:revision>
  <dcterms:created xsi:type="dcterms:W3CDTF">2020-02-23T13:39:20Z</dcterms:created>
  <dcterms:modified xsi:type="dcterms:W3CDTF">2020-03-10T17:45:48Z</dcterms:modified>
</cp:coreProperties>
</file>