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9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AAA99-D55B-4160-99A0-2B5E5B5A2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43FB6-EDF9-4CDB-9CD5-B40B77391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1738FE-C25C-491D-AAB4-E5FF3C90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21303-583C-47FF-8CC4-63B550AF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7BD666-7B19-4442-A869-150C9F22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29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6055E-39F2-4748-A85F-273D0C6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2D79C4-BA2F-4CD5-B6EA-EFAD8E92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EF294E-4F43-4D20-9E80-A102F7CC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B249D-69CA-48AC-8842-CD4DD55D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4D88D7-936E-4C43-8BD4-FD672F9C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719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783544-2DD0-4A45-A849-0FB433EE9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1E3C9F-BC37-4CE6-89A6-89CD62305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01BF70-A6F8-4142-8184-115C6C0B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8F303-2B2D-47B1-8156-DAFC6C45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3A7B8-2AA1-4C0F-B27D-AE219744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164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345FF-D53E-4DF9-A045-4707E5A4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B25BD-7D9C-49E9-A1E5-D6A24523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69EE60-BB91-44F3-A307-C5370A7C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424540-0271-426F-AA05-0C17B06B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41C4C0-A58C-4F6A-A079-027E4976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75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D8237-4C90-403C-ABEA-2A14D45A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17FB9F-B01B-450F-999B-DADDCD4F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A8B07A-F55E-4DF8-A269-FF303EB4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3A9453-77B3-49B0-944F-3A43B3F2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1BB752-B6BA-45D6-806D-6EB079FB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66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31A2-18D6-42EB-AD0F-D2D78AB4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42E65-3C16-4EDF-8087-FEA584E49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832D25-636F-4C54-BDB6-DE294848E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B49BF0-7F71-44DF-A8B7-00FBCA04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E4F559-D9AA-4A8F-887A-CD1EFA3E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D73573-798F-4D1F-8C34-074801E5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599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8F726-1B37-4C97-8E43-FC9E878C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D6DE6D-0F71-4FE6-B6F0-B32936678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661DCD-A473-420E-844C-776BC7A19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30D7A5-D7ED-4233-94ED-0FB07ECDB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1A8B35-DD84-48B7-BFEA-26A95B4D5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6ED399-05EB-4B39-9AFA-D3C77D76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27A71F-14DD-47BF-BEB6-2BEAC995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07A153-2BED-44F2-A0F5-4653F0D7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51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71EB2-9641-4A94-82A5-D67DF4E6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3471FD-B95B-4F38-A874-D3FEE6C2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BE0ADE-C980-4FA7-8A57-F612DBA1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C7473C-F72D-4046-A916-FF3D8A24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20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FBA9CA-89C5-4F52-B065-59835FDA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D1F096-E503-4008-9E69-CC6E5FC7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0A8C8D-286C-4D69-BD20-36B92508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43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FDC8C-FEA6-4A0C-9F81-04B8C05F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9B47A-DE6E-429A-96CC-623092B9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6E73D-2513-40D3-8DC8-B87DD63CC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0A3BDF-A6B6-4B9F-97CD-64E9BA0D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6F8D07-CE62-46F7-84DA-EBB82E47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76C224-2DF3-4BD9-AC3F-58D20049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49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D3DF4-08E8-4B74-B1B5-3BE27702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334274-8D47-443F-80EB-7F5506E69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6FF84E-9DD9-4335-BDCA-9B1FC528D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E8E673-48DA-42ED-9DF9-9CE478D8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552B4A-11CB-4C93-BB8D-D9D1241A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9FF7C7-FB13-4C48-9D74-CFC9159A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966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AC0B18-2F1E-4AE2-AAC4-339B45CC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8C2510-8885-4E90-8B3F-E63624E98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F6D6F7-8458-4FA6-B495-541D866C0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0867-0D25-408A-9CC2-65325713D11B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F5BBFC-9079-4E04-99BA-38283523A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0A962B-5B03-4E3E-B610-EA47C7A0A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350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3C4E9-4217-45BA-9916-817C112A1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Conceptos previos: Estadística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385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7A5775-0C7B-4952-9ECD-04287236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707460"/>
            <a:ext cx="9410700" cy="819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C2E8C1-912E-4B6A-8A9D-621B31C70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2654991"/>
            <a:ext cx="9410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4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0942F7-7AF4-4CBE-863D-9E33BE4E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4" y="1085643"/>
            <a:ext cx="9429750" cy="790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DA8CED-E94F-4057-AFB3-05C5C1F6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6" y="2114757"/>
            <a:ext cx="94964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3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D9F405-4FAE-4CE3-9551-00245697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376155"/>
            <a:ext cx="9372600" cy="1428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02FC48-CF13-4593-91D3-852FBD13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3730073"/>
            <a:ext cx="9372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7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6704EA-C646-4307-855F-CD5EE852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300162"/>
            <a:ext cx="96202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5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FEE0A04-4F3C-41AD-BE80-03ECB421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3" y="1332671"/>
            <a:ext cx="9553575" cy="800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D84640-E211-4368-8ED5-B2A29E72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3121715"/>
            <a:ext cx="9563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4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C5D5A7-BCF5-441F-9456-AB8C18D1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07" y="1349651"/>
            <a:ext cx="7887186" cy="41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7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148411-09A4-4BF4-8A30-992AEBF1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43" y="1582651"/>
            <a:ext cx="7887314" cy="36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F14AE6-A13E-4FD9-AE7F-E97448B2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84" y="1643891"/>
            <a:ext cx="8002632" cy="35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4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A556E-7E7E-49A3-8CDA-ED200AD8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Patrones de distribución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248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536D0D-93B0-423C-9221-8C5D13B52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80354"/>
            <a:ext cx="5534025" cy="2733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BAE40B3-1314-4AF7-AB7B-B10CE27D4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914029"/>
            <a:ext cx="5486400" cy="1543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3929D2-93D6-4FAB-82D4-5063409A6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4657725"/>
            <a:ext cx="5476875" cy="2200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C80C22-E809-4618-A89B-0AACB2DD3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735" y="4657724"/>
            <a:ext cx="4191000" cy="22002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C9B8CEF-B7CD-4776-A358-70332E3C5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772" y="2914029"/>
            <a:ext cx="2828925" cy="174369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15F9B70-DCB9-4A76-8E02-C25A326BA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034" y="180354"/>
            <a:ext cx="5486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9C42F-5A7A-44E8-A421-289B2B0E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Medidas descriptivas numéricas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322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D33BD6-7977-415F-9A60-5D9BA0FF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90" y="1684890"/>
            <a:ext cx="5438775" cy="1076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4B1B19-2AE5-4F93-83A4-42EFBE8C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0" y="2997062"/>
            <a:ext cx="5438775" cy="704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881FFE-24FD-41B2-A51A-91BE9BAC7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90" y="4077734"/>
            <a:ext cx="5438775" cy="5048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3E123D7-7E65-418F-BB30-71A32A737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337" y="1462087"/>
            <a:ext cx="5682902" cy="37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4371402-FEA9-4A3E-905F-2255F9CD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162048"/>
            <a:ext cx="5438775" cy="12954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DA6AC32-574D-457E-8A51-45FC376AA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3040960"/>
            <a:ext cx="5429250" cy="1209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2FEFA1-A513-48AB-9786-85FC6D471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986"/>
          <a:stretch/>
        </p:blipFill>
        <p:spPr>
          <a:xfrm>
            <a:off x="3038475" y="4893365"/>
            <a:ext cx="6115050" cy="6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6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4F4214-AA17-4639-AF32-627F69C05ED0}"/>
              </a:ext>
            </a:extLst>
          </p:cNvPr>
          <p:cNvSpPr txBox="1"/>
          <p:nvPr/>
        </p:nvSpPr>
        <p:spPr>
          <a:xfrm>
            <a:off x="1444487" y="1720840"/>
            <a:ext cx="93030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Determinar media, moda, mediana, varianza y desviación estándar para las siguientes situaciones:</a:t>
            </a:r>
          </a:p>
          <a:p>
            <a:endParaRPr lang="es-MX" dirty="0"/>
          </a:p>
          <a:p>
            <a:pPr marL="342900" indent="-342900">
              <a:buAutoNum type="arabicPeriod"/>
            </a:pPr>
            <a:r>
              <a:rPr lang="es-MX" b="0" i="0" dirty="0">
                <a:solidFill>
                  <a:srgbClr val="0D0D0D"/>
                </a:solidFill>
                <a:effectLst/>
                <a:latin typeface="Söhne"/>
              </a:rPr>
              <a:t>Supongamos que tienes las siguientes calificaciones de un grupo de estudiantes en un examen: </a:t>
            </a:r>
            <a:r>
              <a:rPr lang="es-MX" b="0" i="0" dirty="0">
                <a:solidFill>
                  <a:srgbClr val="0D0D0D"/>
                </a:solidFill>
                <a:effectLst/>
                <a:latin typeface="KaTeX_Main"/>
              </a:rPr>
              <a:t>85,90,78,92,88,78,91,85,89,90</a:t>
            </a:r>
          </a:p>
          <a:p>
            <a:pPr marL="342900" indent="-342900">
              <a:buAutoNum type="arabicPeriod"/>
            </a:pPr>
            <a:endParaRPr lang="es-MX" dirty="0">
              <a:solidFill>
                <a:srgbClr val="0D0D0D"/>
              </a:solidFill>
              <a:latin typeface="KaTeX_Main"/>
            </a:endParaRPr>
          </a:p>
          <a:p>
            <a:pPr marL="342900" indent="-342900">
              <a:buAutoNum type="arabicPeriod"/>
            </a:pPr>
            <a:r>
              <a:rPr lang="es-MX" b="0" i="0" dirty="0">
                <a:solidFill>
                  <a:srgbClr val="0D0D0D"/>
                </a:solidFill>
                <a:effectLst/>
                <a:latin typeface="Söhne"/>
              </a:rPr>
              <a:t>Supongamos que registras los tiempos (en minutos) que tardan en llegar al trabajo varios empleados: </a:t>
            </a:r>
            <a:r>
              <a:rPr lang="es-MX" b="0" i="0" dirty="0">
                <a:solidFill>
                  <a:srgbClr val="0D0D0D"/>
                </a:solidFill>
                <a:effectLst/>
                <a:latin typeface="KaTeX_Main"/>
              </a:rPr>
              <a:t>30,45,35,40,50,45,35,60,45,40</a:t>
            </a:r>
          </a:p>
          <a:p>
            <a:pPr marL="342900" indent="-342900">
              <a:buAutoNum type="arabicPeriod"/>
            </a:pPr>
            <a:endParaRPr lang="es-MX" dirty="0">
              <a:solidFill>
                <a:srgbClr val="0D0D0D"/>
              </a:solidFill>
              <a:latin typeface="KaTeX_Main"/>
            </a:endParaRPr>
          </a:p>
          <a:p>
            <a:pPr marL="342900" indent="-342900">
              <a:buAutoNum type="arabicPeriod"/>
            </a:pPr>
            <a:r>
              <a:rPr lang="es-MX" b="0" i="0" dirty="0">
                <a:solidFill>
                  <a:srgbClr val="0D0D0D"/>
                </a:solidFill>
                <a:effectLst/>
                <a:latin typeface="Söhne"/>
              </a:rPr>
              <a:t>Supongamos que tienes los precios de venta de casas en una zona (en miles de dólares): </a:t>
            </a:r>
            <a:r>
              <a:rPr lang="es-MX" b="0" i="0" dirty="0">
                <a:solidFill>
                  <a:srgbClr val="0D0D0D"/>
                </a:solidFill>
                <a:effectLst/>
                <a:latin typeface="KaTeX_Main"/>
              </a:rPr>
              <a:t>300,250,450,300,400,350,300,500,450,300</a:t>
            </a:r>
            <a:endParaRPr lang="es-MX" b="0" i="0" dirty="0">
              <a:solidFill>
                <a:srgbClr val="0D0D0D"/>
              </a:solidFill>
              <a:effectLst/>
              <a:latin typeface="Söhne"/>
            </a:endParaRPr>
          </a:p>
          <a:p>
            <a:br>
              <a:rPr lang="es-MX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89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65CBC-36FD-4752-8E79-5AE5A6A8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Probabilidad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030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47860A-CBC7-429E-AD2D-BE035373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439393"/>
            <a:ext cx="5476875" cy="704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CCFCE2-07A6-402E-93B8-451774333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34391"/>
            <a:ext cx="5600700" cy="23145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4B9A75A-3F12-4D80-A31D-17713A61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62" y="4550258"/>
            <a:ext cx="5476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0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82</Words>
  <Application>Microsoft Office PowerPoint</Application>
  <PresentationFormat>Panorámica</PresentationFormat>
  <Paragraphs>12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KaTeX_Main</vt:lpstr>
      <vt:lpstr>Söhne</vt:lpstr>
      <vt:lpstr>Tema de Office</vt:lpstr>
      <vt:lpstr>Conceptos previos: Estadística</vt:lpstr>
      <vt:lpstr>Patrones de distribución</vt:lpstr>
      <vt:lpstr>Presentación de PowerPoint</vt:lpstr>
      <vt:lpstr>Medidas descriptivas numéricas</vt:lpstr>
      <vt:lpstr>Presentación de PowerPoint</vt:lpstr>
      <vt:lpstr>Presentación de PowerPoint</vt:lpstr>
      <vt:lpstr>Presentación de PowerPoint</vt:lpstr>
      <vt:lpstr>Probabilidad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previos: Estadística</dc:title>
  <dc:creator>Jorge</dc:creator>
  <cp:lastModifiedBy>Jorge</cp:lastModifiedBy>
  <cp:revision>9</cp:revision>
  <dcterms:created xsi:type="dcterms:W3CDTF">2024-05-19T20:03:00Z</dcterms:created>
  <dcterms:modified xsi:type="dcterms:W3CDTF">2024-05-21T02:36:18Z</dcterms:modified>
</cp:coreProperties>
</file>