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D93A-8DAD-4D25-BDCF-BC24C6B8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DA0AB-FFEA-402C-B661-C9AA92FB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80389-7BC4-4A7B-A836-3A6C51FD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AB01E-9181-44A7-80A3-E174CB7D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333F3-2231-4B6D-B0A3-919259E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9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B78E3-8B03-4546-B5FD-1DFFCEC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2498B-71E9-4202-ACD2-BF634306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E0F2-3EC4-4649-85E2-19F15CC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D74A5-AA03-4304-B88D-958BE078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1DF95-E3FB-44F7-9DBC-362CBC4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3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B91E8A-3E30-4DD7-8698-9FF3FD63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04F0-9A7D-4C19-8C32-D537C52D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1C9BB-CF2A-4522-BCFB-F730989F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5C75B-B184-4CEE-851E-8EC73FD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CA42B-2EF1-4D09-AC56-F30AD50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4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152A-2476-4E45-B84C-9B491C5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2B113-2D1F-4CD6-941B-4950C159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91236-587C-4F23-9F68-FCB4911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01766-7C3F-4B1E-B8D3-5E9E2D03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5BFCE-4605-488E-B5BB-9C5F057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3AAC-18D0-48BA-A118-C6E2F146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ADD51-B0BB-494C-A0BB-CBC19EB9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F7A55-D324-4670-BDEC-8920EFF5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F766-6021-47C7-ABAC-DAFA5A0C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3446B-3AB9-40DE-91CD-180EC7B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4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7CC6-EE3F-4200-A81D-9261A60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35983-4602-47CA-BA4A-830FCE32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8150E-67B5-4C6E-AF0D-F3058ED4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64DB6-68D7-4AD4-88BB-88D8B97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4292E-3756-433B-ABDB-F112A1A0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C6FD8B-B3AA-4909-8B3C-CDEA6D0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4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4071-6257-42BA-93AB-DEE4BC5F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C79AC-3A20-4309-A899-E4B0C321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4494F-288B-4CFF-B1B0-80F04D5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4C482-9024-4CE8-92C8-0070A1BB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42C6AE-2870-4D01-9384-C6136D65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1946F9-23B7-48A4-AA96-C6D4B7CC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18F797-57CB-47CE-B9AB-3639EA17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9D534C-1ABA-40FC-BCCC-9644A01D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6662-54CF-4120-A6A6-13AD3243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D5467F-C525-4E06-960D-E566D87A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A7CB8-4270-4963-9C6F-D562FD12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CACF1C-7036-4CCB-9A78-86C0186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9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D0EA3-8441-463F-A0B7-8F8BE06F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A7A12-20AE-469E-B5EF-90D73AD1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4002E7-9053-413B-92EE-1B95CF8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5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FA37-580A-476D-A851-1A7293B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CAAF8-B149-45C5-8880-77A53B5E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19000-447A-4BD0-B8D7-E338664E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D5A66-516E-47A8-8117-3D56EF94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A7086-9D7E-4487-A570-405D650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09740-9244-447C-BF06-5AC4FA6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DE24-6B0B-46B1-B318-F6F3D05C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76E279-11E6-4F3F-88CC-390F33B7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6E54D6-2A59-4B15-ACC9-668AFE53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6DAEF-C354-41DB-A6C8-A16D39E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F6ADC-93FC-4A62-9061-CA2A4975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07D89-690A-4B1F-9D4F-DFEAE4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7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2DE27-42EC-4C5B-A77C-8A1124A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A38C4-F59E-4E6A-9FDF-86E75963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B450D-986E-4486-B07F-E0D3FF032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5B24-6A8A-435D-9E97-1AE9AB4EF9E8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D982F-3C5E-4826-B715-22D34032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D3AA-832C-4C34-ABB2-3A3085D5A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6A6-2408-452D-A996-5ABB9CE30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5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ECD2-D944-4A20-9C66-52172034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Álgebra Lineal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951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AAB3B7-7B1F-41A4-90BF-3497B0B1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38187"/>
            <a:ext cx="102584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655662-C8EC-414E-99E3-54060BA6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5850"/>
            <a:ext cx="9286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CBBB1-327E-42A2-9C9B-1407572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Vectoriales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425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98E8-2CFF-405F-83EC-7B10A19D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 y Matrices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18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825221-0758-4182-B1F5-B61DD560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7583"/>
            <a:ext cx="10515600" cy="21652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739F3A-6C3F-4129-B9E5-A6F95F3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36796"/>
            <a:ext cx="10515600" cy="27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C6A4EB-1B0F-4169-BEC5-605D1013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364"/>
            <a:ext cx="10515600" cy="4047272"/>
          </a:xfrm>
        </p:spPr>
      </p:pic>
    </p:spTree>
    <p:extLst>
      <p:ext uri="{BB962C8B-B14F-4D97-AF65-F5344CB8AC3E}">
        <p14:creationId xmlns:p14="http://schemas.microsoft.com/office/powerpoint/2010/main" val="29232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A7FB6-5CD7-4F65-BA43-8E2BD21D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14387"/>
            <a:ext cx="113538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CC0A5B-63E3-4F55-ADE7-CA4E5B4A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57175"/>
            <a:ext cx="11229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E08FF5-E81B-4A36-BA6E-A5884D8C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04862"/>
            <a:ext cx="11458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5FEF7F-4346-4CFD-8EFD-87B2B172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42"/>
            <a:ext cx="10515600" cy="174201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21CD6B-C585-47AB-9F39-D33DE6E4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63"/>
            <a:ext cx="10515600" cy="1628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8AB3A-AE99-4CE1-A802-2F5023F0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829050"/>
            <a:ext cx="3524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2D045B-ADC4-401F-93C8-27340F25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6" y="2828925"/>
            <a:ext cx="5829300" cy="1200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DF4A07-4167-483D-B09A-7D1BC71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69" y="1543050"/>
            <a:ext cx="3952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</Words>
  <Application>Microsoft Office PowerPoint</Application>
  <PresentationFormat>Panorámica</PresentationFormat>
  <Paragraphs>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Conceptos previos: Álgebra Lineal</vt:lpstr>
      <vt:lpstr>Vectores y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Espacios Vectoriales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Álgebra Lineal</dc:title>
  <dc:creator>Jorge Jorge Ibáñez Huertas</dc:creator>
  <cp:lastModifiedBy>Jorge Jorge Ibáñez Huertas</cp:lastModifiedBy>
  <cp:revision>5</cp:revision>
  <dcterms:created xsi:type="dcterms:W3CDTF">2024-04-22T23:01:12Z</dcterms:created>
  <dcterms:modified xsi:type="dcterms:W3CDTF">2024-04-23T02:29:28Z</dcterms:modified>
</cp:coreProperties>
</file>