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DD93A-8DAD-4D25-BDCF-BC24C6B88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9DA0AB-FFEA-402C-B661-C9AA92FB2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80389-7BC4-4A7B-A836-3A6C51FD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AB01E-9181-44A7-80A3-E174CB7D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333F3-2231-4B6D-B0A3-919259E7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9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B78E3-8B03-4546-B5FD-1DFFCEC3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F2498B-71E9-4202-ACD2-BF634306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0E0F2-3EC4-4649-85E2-19F15CC8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D74A5-AA03-4304-B88D-958BE078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1DF95-E3FB-44F7-9DBC-362CBC47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039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B91E8A-3E30-4DD7-8698-9FF3FD63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B804F0-9A7D-4C19-8C32-D537C52DC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71C9BB-CF2A-4522-BCFB-F730989F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55C75B-B184-4CEE-851E-8EC73FDE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CA42B-2EF1-4D09-AC56-F30AD500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840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7152A-2476-4E45-B84C-9B491C53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2B113-2D1F-4CD6-941B-4950C1594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491236-587C-4F23-9F68-FCB4911A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101766-7C3F-4B1E-B8D3-5E9E2D03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5BFCE-4605-488E-B5BB-9C5F0572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4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93AAC-18D0-48BA-A118-C6E2F146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2ADD51-B0BB-494C-A0BB-CBC19EB9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2F7A55-D324-4670-BDEC-8920EFF5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3F766-6021-47C7-ABAC-DAFA5A0C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3446B-3AB9-40DE-91CD-180EC7B7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042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A7CC6-EE3F-4200-A81D-9261A60C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35983-4602-47CA-BA4A-830FCE329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68150E-67B5-4C6E-AF0D-F3058ED42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664DB6-68D7-4AD4-88BB-88D8B976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54292E-3756-433B-ABDB-F112A1A0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C6FD8B-B3AA-4909-8B3C-CDEA6D0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745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64071-6257-42BA-93AB-DEE4BC5F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7C79AC-3A20-4309-A899-E4B0C321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F4494F-288B-4CFF-B1B0-80F04D56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04C482-9024-4CE8-92C8-0070A1BB0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42C6AE-2870-4D01-9384-C6136D659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1946F9-23B7-48A4-AA96-C6D4B7CC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18F797-57CB-47CE-B9AB-3639EA17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9D534C-1ABA-40FC-BCCC-9644A01D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66662-54CF-4120-A6A6-13AD3243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D5467F-C525-4E06-960D-E566D87A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7A7CB8-4270-4963-9C6F-D562FD12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CACF1C-7036-4CCB-9A78-86C0186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9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6D0EA3-8441-463F-A0B7-8F8BE06F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FA7A12-20AE-469E-B5EF-90D73AD1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4002E7-9053-413B-92EE-1B95CF82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52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9FA37-580A-476D-A851-1A7293B0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CAAF8-B149-45C5-8880-77A53B5E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819000-447A-4BD0-B8D7-E338664E6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2D5A66-516E-47A8-8117-3D56EF94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3A7086-9D7E-4487-A570-405D6500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109740-9244-447C-BF06-5AC4FA6A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3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EDE24-6B0B-46B1-B318-F6F3D05C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76E279-11E6-4F3F-88CC-390F33B7E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6E54D6-2A59-4B15-ACC9-668AFE53B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86DAEF-C354-41DB-A6C8-A16D39EA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4F6ADC-93FC-4A62-9061-CA2A4975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E07D89-690A-4B1F-9D4F-DFEAE449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7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A2DE27-42EC-4C5B-A77C-8A1124AA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A38C4-F59E-4E6A-9FDF-86E759636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2B450D-986E-4486-B07F-E0D3FF032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5B24-6A8A-435D-9E97-1AE9AB4EF9E8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9D982F-3C5E-4826-B715-22D34032E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1D3AA-832C-4C34-ABB2-3A3085D5A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51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naftaliharris.com/blog/visualizing-dbscan-cluster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2ECD2-D944-4A20-9C66-521720340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Conceptos previos: Álgebra Lineal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951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AAB3B7-7B1F-41A4-90BF-3497B0B1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738187"/>
            <a:ext cx="102584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8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655662-C8EC-414E-99E3-54060BA6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85850"/>
            <a:ext cx="92868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CBBB1-327E-42A2-9C9B-14075720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Espacios Vectoriales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425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3F549-FB98-44ED-8519-7CD835D57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204"/>
            <a:ext cx="10515600" cy="5586759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Procesamiento de lenguaje natural (vectorización y mapeo de palabras a puntos cercanos)</a:t>
            </a:r>
            <a:endParaRPr lang="es-CO" dirty="0"/>
          </a:p>
          <a:p>
            <a:r>
              <a:rPr lang="es-MX" dirty="0"/>
              <a:t>Representaciones de imágenes (transformación de imágenes en vectores que representan características visuales relevantes – reconocimiento de objetos)</a:t>
            </a:r>
          </a:p>
          <a:p>
            <a:r>
              <a:rPr lang="es-MX" dirty="0"/>
              <a:t>Agrupación y Clasificación (relación a partir de las características descritas en los vectores)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CO" sz="1200" dirty="0" err="1">
                <a:hlinkClick r:id="rId2"/>
              </a:rPr>
              <a:t>Visualizing</a:t>
            </a:r>
            <a:r>
              <a:rPr lang="es-CO" sz="1200" dirty="0">
                <a:hlinkClick r:id="rId2"/>
              </a:rPr>
              <a:t> DBSCAN </a:t>
            </a:r>
            <a:r>
              <a:rPr lang="es-CO" sz="1200" dirty="0" err="1">
                <a:hlinkClick r:id="rId2"/>
              </a:rPr>
              <a:t>Clustering</a:t>
            </a:r>
            <a:r>
              <a:rPr lang="es-CO" sz="1200" dirty="0">
                <a:hlinkClick r:id="rId2"/>
              </a:rPr>
              <a:t> (naftaliharris.com)</a:t>
            </a:r>
            <a:endParaRPr lang="es-MX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16166D-7F12-48C7-AEB6-429885A2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433" y="3258892"/>
            <a:ext cx="5762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2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0C32455-5286-4EBC-80FF-E48D4255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33" y="356667"/>
            <a:ext cx="10934700" cy="19716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90B8C23-C88F-48D0-B6BD-F2E0AF3262FE}"/>
              </a:ext>
            </a:extLst>
          </p:cNvPr>
          <p:cNvSpPr/>
          <p:nvPr/>
        </p:nvSpPr>
        <p:spPr>
          <a:xfrm>
            <a:off x="8986056" y="1138843"/>
            <a:ext cx="1022465" cy="34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A82940E-BB82-417B-88D9-0EDD38630711}"/>
              </a:ext>
            </a:extLst>
          </p:cNvPr>
          <p:cNvSpPr/>
          <p:nvPr/>
        </p:nvSpPr>
        <p:spPr>
          <a:xfrm>
            <a:off x="4865714" y="1515687"/>
            <a:ext cx="4461165" cy="34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DF3B3C-5D5F-4144-B19F-3FB85A98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3" y="3023842"/>
            <a:ext cx="5608667" cy="211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34166A-80C9-43DE-A3E1-1B4ECA6E9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23842"/>
            <a:ext cx="5742435" cy="21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0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9CA0E53-F5E2-44CF-8FFE-36580B9E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4" y="236122"/>
            <a:ext cx="6511906" cy="8724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C963A55-3CEA-4573-9F15-CB126428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94" y="1108530"/>
            <a:ext cx="7462208" cy="66988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C3899B-1B97-49C0-88DC-C16B7BFB0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94" y="1778415"/>
            <a:ext cx="7960727" cy="66209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4026106-B73D-4E3F-9EF5-A7CE93773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94" y="2444290"/>
            <a:ext cx="7057162" cy="62314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3415FBB-85AD-45F1-BC8E-92D377B5A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94" y="3067439"/>
            <a:ext cx="7547891" cy="57641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67968CC-0A9C-4137-AE06-193189142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894" y="3643852"/>
            <a:ext cx="8342406" cy="63093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6F57E08-5B11-4B66-B86B-D7E4062CA9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894" y="4243633"/>
            <a:ext cx="6465170" cy="60757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8614E35-4631-44DD-8261-60309A5581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894" y="4852254"/>
            <a:ext cx="6356119" cy="59978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08E4B77-C9ED-4EAC-87B2-38448D0A20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894" y="5418066"/>
            <a:ext cx="8420300" cy="63872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1DA8B9DB-66F4-4838-A033-8162BF0AE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894" y="6056794"/>
            <a:ext cx="3271532" cy="36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6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4F0A49-3CA7-4FB9-BC19-E57DA12C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428192"/>
            <a:ext cx="10915650" cy="1762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0E056F-4305-441A-A2C0-F69CB5AAA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520401"/>
            <a:ext cx="108966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5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6CEFDD-0B56-4252-BCCD-EAB1C7AC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361950"/>
            <a:ext cx="11020425" cy="3067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65C209-3FA9-45AF-9533-9FB5CDFB9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20" y="4056092"/>
            <a:ext cx="3610366" cy="16547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B4EAADA-9240-4802-ADCB-8ACE33016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386" y="3852286"/>
            <a:ext cx="3092969" cy="19435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5CDA97C-F9C0-49E9-8FE6-138ECF1DD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355" y="3852286"/>
            <a:ext cx="3569450" cy="202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8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396B25A-ECFF-4D6E-9865-7A23F35F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" y="128155"/>
            <a:ext cx="8229600" cy="2362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36E4EF-CF6F-40EC-BC6C-5A27EB10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8" y="2556423"/>
            <a:ext cx="8229600" cy="16287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C1CEF8-7778-4AF8-8121-ED99062E9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263" y="4251266"/>
            <a:ext cx="6381750" cy="21621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1D5DDD4-4FB4-4ED5-8029-2229B612DE1C}"/>
              </a:ext>
            </a:extLst>
          </p:cNvPr>
          <p:cNvSpPr txBox="1"/>
          <p:nvPr/>
        </p:nvSpPr>
        <p:spPr>
          <a:xfrm>
            <a:off x="8828115" y="2028690"/>
            <a:ext cx="2402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¿Dimensión?</a:t>
            </a:r>
          </a:p>
          <a:p>
            <a:r>
              <a:rPr lang="es-MX" dirty="0"/>
              <a:t>¿Qué pasa con los subespacios?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15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741B1C-BCB6-46D3-95F4-52B74BF5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69" y="364114"/>
            <a:ext cx="8239125" cy="2638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63CDF8-4733-4511-8065-605D3F37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69" y="3931314"/>
            <a:ext cx="8048625" cy="18383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644FA6-FB41-4B5B-A8FF-8D056C4F716F}"/>
              </a:ext>
            </a:extLst>
          </p:cNvPr>
          <p:cNvSpPr txBox="1"/>
          <p:nvPr/>
        </p:nvSpPr>
        <p:spPr>
          <a:xfrm>
            <a:off x="430269" y="3364121"/>
            <a:ext cx="173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Recordemos: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B495337-9ED5-4B9C-BB12-FEBF4BE70E1E}"/>
              </a:ext>
            </a:extLst>
          </p:cNvPr>
          <p:cNvSpPr/>
          <p:nvPr/>
        </p:nvSpPr>
        <p:spPr>
          <a:xfrm>
            <a:off x="332509" y="3305932"/>
            <a:ext cx="8587048" cy="26384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92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998E8-2CFF-405F-83EC-7B10A19D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Vectores y Matrices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6186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AE4F07-1E9F-4499-9B64-BFCC7C026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2114550"/>
            <a:ext cx="7058025" cy="13144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79C91F-C5B9-4B12-BFE9-980F3D3F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7" y="3429000"/>
            <a:ext cx="7058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2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B861E-EEE7-4EAE-8233-23FEA117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Transformaciones lineales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861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825221-0758-4182-B1F5-B61DD560A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7583"/>
            <a:ext cx="10515600" cy="216523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739F3A-6C3F-4129-B9E5-A6F95F30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236796"/>
            <a:ext cx="10515600" cy="27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C6A4EB-1B0F-4169-BEC5-605D10132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5364"/>
            <a:ext cx="10515600" cy="4047272"/>
          </a:xfrm>
        </p:spPr>
      </p:pic>
    </p:spTree>
    <p:extLst>
      <p:ext uri="{BB962C8B-B14F-4D97-AF65-F5344CB8AC3E}">
        <p14:creationId xmlns:p14="http://schemas.microsoft.com/office/powerpoint/2010/main" val="29232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0A7FB6-5CD7-4F65-BA43-8E2BD21D0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14387"/>
            <a:ext cx="113538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2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CC0A5B-63E3-4F55-ADE7-CA4E5B4A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57175"/>
            <a:ext cx="112299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0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BE08FF5-E81B-4A36-BA6E-A5884D8C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804862"/>
            <a:ext cx="114585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5FEF7F-4346-4CFD-8EFD-87B2B172E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542"/>
            <a:ext cx="10515600" cy="174201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21CD6B-C585-47AB-9F39-D33DE6E4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8863"/>
            <a:ext cx="10515600" cy="16286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568AB3A-AE99-4CE1-A802-2F5023F06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3829050"/>
            <a:ext cx="35242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3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2D045B-ADC4-401F-93C8-27340F25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76" y="2828925"/>
            <a:ext cx="5829300" cy="1200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DF4A07-4167-483D-B09A-7D1BC7168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69" y="1543050"/>
            <a:ext cx="39528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80</Words>
  <Application>Microsoft Office PowerPoint</Application>
  <PresentationFormat>Panorámica</PresentationFormat>
  <Paragraphs>17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Conceptos previos: Álgebra Lineal</vt:lpstr>
      <vt:lpstr>Vectores y 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Espacios Vectoriales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Transformaciones lineales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previos: Álgebra Lineal</dc:title>
  <dc:creator>Jorge Jorge Ibáñez Huertas</dc:creator>
  <cp:lastModifiedBy>Jorge Jorge Ibáñez Huertas</cp:lastModifiedBy>
  <cp:revision>13</cp:revision>
  <dcterms:created xsi:type="dcterms:W3CDTF">2024-04-22T23:01:12Z</dcterms:created>
  <dcterms:modified xsi:type="dcterms:W3CDTF">2024-04-26T22:03:33Z</dcterms:modified>
</cp:coreProperties>
</file>