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8" r:id="rId4"/>
    <p:sldId id="269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5221-6167-4780-B1D0-566B91A8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501596-7E0E-42CF-8FA0-169AB6BC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ABA0-0B89-4A38-8B6C-0E48728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76A6F-01DF-453B-801A-F2443A80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FC2EA-05A4-4A7F-B7F0-7E28AC2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4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BCE7-89EF-42CD-82A7-0C2711FB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090E20-BDC6-429D-B602-7DC8117A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168C0-F00D-4902-B303-75C6168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D701C-D700-4BE0-B7FB-063984D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E628D-45E9-405B-B0E2-093AD47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1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9DFDA-C7B5-4774-82D3-06C1D7488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F0FEE-C7A4-4E06-9D85-EFD8122C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E0184-2C31-45C8-9BC2-3613E10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0547C-06D8-42CE-BF62-F3B4DC54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7125A-B864-4193-9327-C747F21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7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45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389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42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67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30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189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9801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E2BA-B494-4681-B402-ED04CFEC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9945B-A420-4D89-B1AB-C19C2849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68835-E090-4713-A89F-C6C2CA5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8740F-1325-4B3F-A9A7-6D07713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1B500-56AB-4D16-A6BC-AEDF0234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452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827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32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4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B3880-2CBB-4AE5-87B4-9209633D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C9CD1-103D-4E45-AB6D-DDA25CF9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21BA6-A4B1-4FBB-A66C-3B924A7D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BC3C6-C822-4914-8D7C-0207411D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3DA8F-2974-4062-BB3D-526ABA1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3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8B0B-0180-4A47-B738-F159E92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3FE9F-E504-46B1-8F7E-A5D4B50C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217EDF-46B0-484C-8EE9-C92ABC21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FFDD4-7BB1-4188-B09E-72671BA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02169-B200-441F-9B19-A10D2A1B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1925D4-C1C6-495C-851C-38D697D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8F71-C098-406A-8F8E-4B2A6DFC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EB1EF-28E1-4741-97C2-8F03F842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20F5F-46EC-4158-859D-D9CC97B2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40B2AF-764B-49E6-9A6D-943B34E9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4EA492-AAE6-4006-8E08-9BDE8017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B3ADDC-2953-4F25-A7DF-5F6D796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7E442D-9159-4211-A20E-5FE8ACDB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5B7BBD-FBFE-4429-B1AE-E8F0A860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9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E5C6-CE5B-4B3A-BC5B-9EAB3808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23972-87A7-4B9B-B790-03A039CD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DF389-73A5-43E1-8EE7-FE0952F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FDC197-9445-4778-ABFB-55262D24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2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8A21DD-9FD8-474A-8ACE-99B3AB7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F87FC2-10A0-4B44-ADB0-AE91BD2E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4E4360-103F-485D-B1E9-D1FE163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1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F1F0-DDC1-4332-B1AF-385F3A7F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51C5B-0BF0-41B1-B848-83B94EFA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FFFE2-CA0C-442C-9FE6-F16523CE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0EB37-46E2-482A-9C3D-1E2BD629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1E841-33B4-434B-A31E-87B36E98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9E6E9-F5FF-4520-8F6A-F160C9C1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9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1417-7271-4F85-96D6-E7D0003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1003E2-DD07-4447-99A5-9155C117E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28DC0F-047D-4BB1-BD11-71BAF0F7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0A55C-6FB4-4057-8C71-4CAE099C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60EE2-888B-4118-B646-F48AC7DD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AB699-ADA3-4C79-BB81-47DBF93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8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529AD0-0220-47F8-9424-F6AD25A4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25C70-6AD2-43E3-946D-A3F79EAD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D6CC4-462B-4126-BD05-11FA9BCB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94CF-A8B3-4AA6-9E6B-A3E8CEFB90D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06F1E-2AF4-45EC-AF1C-A60EC46C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7AFBC-FF5B-404A-8E08-3CA401CAC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209B-726F-4D6C-9A30-1178ECD7A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4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13A0-0B9C-48E8-8461-5C291C7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183"/>
            <a:ext cx="9144000" cy="2129589"/>
          </a:xfrm>
        </p:spPr>
        <p:txBody>
          <a:bodyPr>
            <a:normAutofit fontScale="90000"/>
          </a:bodyPr>
          <a:lstStyle/>
          <a:p>
            <a:r>
              <a:rPr lang="es-MX" dirty="0"/>
              <a:t>Introducción a Aprendizaje Supervisado de Maquina con Python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856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4AB1-DC93-4DA9-9F02-4BC0B04A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Entornos de ejecución para Python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14887-547C-4ABB-AA23-7796DF20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Consola</a:t>
            </a:r>
          </a:p>
          <a:p>
            <a:r>
              <a:rPr lang="es-MX" dirty="0">
                <a:solidFill>
                  <a:srgbClr val="FF0000"/>
                </a:solidFill>
              </a:rPr>
              <a:t>IDE por defecto de Python</a:t>
            </a: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Visual Studio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(Recomendación en local)</a:t>
            </a:r>
          </a:p>
          <a:p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Anaconda</a:t>
            </a:r>
          </a:p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Google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Colaboratory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 (Recomendación en línea)</a:t>
            </a:r>
          </a:p>
          <a:p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Databricks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dirty="0"/>
              <a:t>…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09120DE-AB77-441B-B6C7-8E269EC387A4}"/>
              </a:ext>
            </a:extLst>
          </p:cNvPr>
          <p:cNvSpPr/>
          <p:nvPr/>
        </p:nvSpPr>
        <p:spPr>
          <a:xfrm>
            <a:off x="8486274" y="5727784"/>
            <a:ext cx="2867526" cy="449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hlinkClick r:id="rId2"/>
              </a:rPr>
              <a:t>colab.google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96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4B0E-3EEE-4645-9FA2-CD967836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Enlaces de interés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ADC17-F7CB-49D5-A1E4-34119334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latin typeface="+mj-lt"/>
                <a:hlinkClick r:id="rId2"/>
              </a:rPr>
              <a:t>PyPI</a:t>
            </a:r>
            <a:r>
              <a:rPr lang="es-MX" dirty="0">
                <a:latin typeface="+mj-lt"/>
                <a:hlinkClick r:id="rId2"/>
              </a:rPr>
              <a:t> · El Índice de paquetes de Python</a:t>
            </a:r>
            <a:endParaRPr lang="es-MX" dirty="0">
              <a:latin typeface="+mj-lt"/>
            </a:endParaRPr>
          </a:p>
          <a:p>
            <a:r>
              <a:rPr lang="es-CO" dirty="0">
                <a:latin typeface="+mj-lt"/>
                <a:hlinkClick r:id="rId3"/>
              </a:rPr>
              <a:t>Te damos la bienvenida a </a:t>
            </a:r>
            <a:r>
              <a:rPr lang="es-CO" dirty="0" err="1">
                <a:latin typeface="+mj-lt"/>
                <a:hlinkClick r:id="rId3"/>
              </a:rPr>
              <a:t>Colaboratory</a:t>
            </a:r>
            <a:r>
              <a:rPr lang="es-CO" dirty="0">
                <a:latin typeface="+mj-lt"/>
                <a:hlinkClick r:id="rId3"/>
              </a:rPr>
              <a:t> - </a:t>
            </a:r>
            <a:r>
              <a:rPr lang="es-CO" dirty="0" err="1">
                <a:latin typeface="+mj-lt"/>
                <a:hlinkClick r:id="rId3"/>
              </a:rPr>
              <a:t>Colab</a:t>
            </a:r>
            <a:r>
              <a:rPr lang="es-CO" dirty="0">
                <a:latin typeface="+mj-lt"/>
                <a:hlinkClick r:id="rId3"/>
              </a:rPr>
              <a:t> (google.com)</a:t>
            </a:r>
            <a:endParaRPr lang="es-CO" dirty="0">
              <a:latin typeface="+mj-lt"/>
            </a:endParaRPr>
          </a:p>
          <a:p>
            <a:r>
              <a:rPr lang="es-CO" dirty="0" err="1">
                <a:latin typeface="+mj-lt"/>
                <a:hlinkClick r:id="rId4"/>
              </a:rPr>
              <a:t>NumPy</a:t>
            </a:r>
            <a:r>
              <a:rPr lang="es-CO" dirty="0">
                <a:latin typeface="+mj-lt"/>
                <a:hlinkClick r:id="rId4"/>
              </a:rPr>
              <a:t> –</a:t>
            </a:r>
            <a:endParaRPr lang="es-CO" dirty="0">
              <a:latin typeface="+mj-lt"/>
            </a:endParaRPr>
          </a:p>
          <a:p>
            <a:r>
              <a:rPr lang="es-CO" dirty="0">
                <a:latin typeface="+mj-lt"/>
                <a:hlinkClick r:id="rId5"/>
              </a:rPr>
              <a:t>pandas - Python Data </a:t>
            </a:r>
            <a:r>
              <a:rPr lang="es-CO" dirty="0" err="1">
                <a:latin typeface="+mj-lt"/>
                <a:hlinkClick r:id="rId5"/>
              </a:rPr>
              <a:t>Analysis</a:t>
            </a:r>
            <a:r>
              <a:rPr lang="es-CO" dirty="0">
                <a:latin typeface="+mj-lt"/>
                <a:hlinkClick r:id="rId5"/>
              </a:rPr>
              <a:t> Library (pydata.org)</a:t>
            </a:r>
            <a:endParaRPr lang="es-CO" dirty="0">
              <a:latin typeface="+mj-lt"/>
            </a:endParaRPr>
          </a:p>
          <a:p>
            <a:r>
              <a:rPr lang="en-US" dirty="0">
                <a:latin typeface="+mj-lt"/>
                <a:hlinkClick r:id="rId6"/>
              </a:rPr>
              <a:t>scikit-learn: machine learning in Python — scikit-learn 1.5.2 documentation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  <a:hlinkClick r:id="rId7"/>
              </a:rPr>
              <a:t>Codewars</a:t>
            </a:r>
            <a:r>
              <a:rPr lang="en-US" dirty="0">
                <a:latin typeface="+mj-lt"/>
                <a:hlinkClick r:id="rId7"/>
              </a:rPr>
              <a:t> - Achieve mastery through coding practice and developer mentorship</a:t>
            </a:r>
            <a:endParaRPr lang="es-CO" dirty="0">
              <a:latin typeface="+mj-lt"/>
            </a:endParaRPr>
          </a:p>
          <a:p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3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1D930-578B-4BF1-9878-EE58AA7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curso</a:t>
            </a:r>
            <a:r>
              <a:rPr lang="es-MX" dirty="0"/>
              <a:t>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B8F20-CEF5-40E5-96F2-EB77C277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+mj-lt"/>
              </a:rPr>
              <a:t>Comprender que es Git, GitHub, como se usan y sus diferencias.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+mj-lt"/>
              </a:rPr>
              <a:t>Identificar las diferencias entre aprendizaje supervisado, no supervisado y aprendizaje por refuerzo.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+mj-lt"/>
              </a:rPr>
              <a:t>Comprender los principios básicos de los modelos supervisados (clasificación vs regresión).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+mj-lt"/>
              </a:rPr>
              <a:t>Conocer las maneras de evaluar el desempeño de un modelo supervisado.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+mj-lt"/>
              </a:rPr>
              <a:t>Identificar como funcionan y cuales son las herramientas para la optimización y despliegue de modelos supervisados.</a:t>
            </a:r>
          </a:p>
          <a:p>
            <a:pPr marL="514350" indent="-514350">
              <a:buFont typeface="+mj-lt"/>
              <a:buAutoNum type="arabicPeriod"/>
            </a:pP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083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7C43E-BE9B-4FAF-BAD1-7042A0D0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Python y Git/GitHub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7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EA852-5FED-4046-9AC1-3B18FEE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de la clase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82AD0-BF31-42CF-BC30-2CDF108D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Introducción básica a Python</a:t>
            </a:r>
          </a:p>
          <a:p>
            <a:r>
              <a:rPr lang="es-MX" dirty="0">
                <a:latin typeface="+mj-lt"/>
              </a:rPr>
              <a:t>Estructuras de control y funciones en Python</a:t>
            </a:r>
          </a:p>
          <a:p>
            <a:r>
              <a:rPr lang="es-MX" dirty="0">
                <a:latin typeface="+mj-lt"/>
              </a:rPr>
              <a:t>Introducción a Git y control de versiones</a:t>
            </a:r>
          </a:p>
          <a:p>
            <a:r>
              <a:rPr lang="es-MX" dirty="0">
                <a:latin typeface="+mj-lt"/>
              </a:rPr>
              <a:t>Uso básico de GitHub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0FAB-1CCC-4BBF-8844-D0160754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Python…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FC0C9-CF28-4F7E-AD01-3F51BCCF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Se creó el 20 de febrero de 1991 (33 años)</a:t>
            </a:r>
          </a:p>
          <a:p>
            <a:r>
              <a:rPr lang="es-MX" dirty="0">
                <a:latin typeface="+mj-lt"/>
              </a:rPr>
              <a:t>Fue creado por Guido van Rossum</a:t>
            </a:r>
          </a:p>
          <a:p>
            <a:r>
              <a:rPr lang="es-MX" dirty="0">
                <a:latin typeface="+mj-lt"/>
              </a:rPr>
              <a:t>Es multiplataforma (funciona en Windows, Mac, Linux, etc.)</a:t>
            </a:r>
          </a:p>
          <a:p>
            <a:r>
              <a:rPr lang="es-CO" dirty="0">
                <a:latin typeface="+mj-lt"/>
              </a:rPr>
              <a:t>Es un lenguaje de alto nivel (cercano al lenguaje natural)</a:t>
            </a:r>
          </a:p>
          <a:p>
            <a:r>
              <a:rPr lang="es-CO" dirty="0">
                <a:latin typeface="+mj-lt"/>
              </a:rPr>
              <a:t>Es de propósito general</a:t>
            </a:r>
          </a:p>
          <a:p>
            <a:r>
              <a:rPr lang="es-CO" dirty="0">
                <a:latin typeface="+mj-lt"/>
              </a:rPr>
              <a:t>Es gratis y de código abierto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23BDFC-D05A-4FCE-A9A8-33D89D197E3E}"/>
              </a:ext>
            </a:extLst>
          </p:cNvPr>
          <p:cNvSpPr/>
          <p:nvPr/>
        </p:nvSpPr>
        <p:spPr>
          <a:xfrm>
            <a:off x="6288505" y="4992855"/>
            <a:ext cx="5065295" cy="1185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  <a:latin typeface="+mj-lt"/>
                <a:hlinkClick r:id="rId2"/>
              </a:rPr>
              <a:t>Python Releases for Windows | Python.org</a:t>
            </a:r>
            <a:br>
              <a:rPr lang="en-US" dirty="0">
                <a:solidFill>
                  <a:schemeClr val="dk1"/>
                </a:solidFill>
                <a:latin typeface="+mj-lt"/>
              </a:rPr>
            </a:br>
            <a:r>
              <a:rPr lang="it-IT" dirty="0">
                <a:latin typeface="+mj-lt"/>
                <a:hlinkClick r:id="rId3"/>
              </a:rPr>
              <a:t>Visual Studio Code - Code Editing. Redefined</a:t>
            </a:r>
            <a:br>
              <a:rPr lang="it-IT" dirty="0">
                <a:latin typeface="+mj-lt"/>
              </a:rPr>
            </a:br>
            <a:r>
              <a:rPr lang="es-CO" dirty="0">
                <a:latin typeface="+mj-lt"/>
                <a:hlinkClick r:id="rId4"/>
              </a:rPr>
              <a:t>Git - </a:t>
            </a:r>
            <a:r>
              <a:rPr lang="es-CO" dirty="0" err="1">
                <a:latin typeface="+mj-lt"/>
                <a:hlinkClick r:id="rId4"/>
              </a:rPr>
              <a:t>Downloading</a:t>
            </a:r>
            <a:r>
              <a:rPr lang="es-CO" dirty="0">
                <a:latin typeface="+mj-lt"/>
                <a:hlinkClick r:id="rId4"/>
              </a:rPr>
              <a:t> </a:t>
            </a:r>
            <a:r>
              <a:rPr lang="es-CO" dirty="0" err="1">
                <a:latin typeface="+mj-lt"/>
                <a:hlinkClick r:id="rId4"/>
              </a:rPr>
              <a:t>Package</a:t>
            </a:r>
            <a:r>
              <a:rPr lang="es-CO" dirty="0">
                <a:latin typeface="+mj-lt"/>
                <a:hlinkClick r:id="rId4"/>
              </a:rPr>
              <a:t> (git-scm.com)</a:t>
            </a:r>
            <a:endParaRPr lang="es-CO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5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7C43E-BE9B-4FAF-BAD1-7042A0D0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vs GitHub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97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6752E-A397-4849-BE91-54537AE1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95" y="2138446"/>
            <a:ext cx="3302453" cy="1325563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Git?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77BBE-E147-4BDC-B251-014CD5C3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95" y="3227388"/>
            <a:ext cx="3302454" cy="1325563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Es un software de control de versiones para desarrolladores</a:t>
            </a:r>
            <a:endParaRPr lang="es-CO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5D67A8-0F95-4A8D-B302-6F24141F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38782"/>
            <a:ext cx="7788443" cy="4850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6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F3AF8-B4B7-4322-8342-0B5CB5B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usar Git?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6B650-785E-4988-8DDE-A09AB664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Facilita la resolución de errores que puedan ocurrir durante el proceso de desarrollo.</a:t>
            </a:r>
            <a:endParaRPr lang="es-CO" dirty="0">
              <a:latin typeface="+mj-lt"/>
            </a:endParaRPr>
          </a:p>
          <a:p>
            <a:r>
              <a:rPr lang="es-MX" dirty="0">
                <a:latin typeface="+mj-lt"/>
              </a:rPr>
              <a:t>Crea un histórico de los cambios facilitando la comprensión de la evolución de los repositorios.</a:t>
            </a:r>
          </a:p>
          <a:p>
            <a:r>
              <a:rPr lang="es-MX" dirty="0">
                <a:latin typeface="+mj-lt"/>
              </a:rPr>
              <a:t>Es distribuido, por lo que permite que varios programadores trabajen en el mismo proyecto</a:t>
            </a:r>
          </a:p>
        </p:txBody>
      </p:sp>
    </p:spTree>
    <p:extLst>
      <p:ext uri="{BB962C8B-B14F-4D97-AF65-F5344CB8AC3E}">
        <p14:creationId xmlns:p14="http://schemas.microsoft.com/office/powerpoint/2010/main" val="13481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9CE6E-1CFE-413C-8B76-BACB38A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GitHub?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B8642-BE11-4C02-B398-4ADA5305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Plataforma que permite mantener repositorios almacenados en la nube</a:t>
            </a:r>
          </a:p>
          <a:p>
            <a:r>
              <a:rPr lang="es-MX" dirty="0">
                <a:latin typeface="+mj-lt"/>
              </a:rPr>
              <a:t>Usa Git</a:t>
            </a:r>
          </a:p>
          <a:p>
            <a:r>
              <a:rPr lang="es-MX" dirty="0">
                <a:latin typeface="+mj-lt"/>
              </a:rPr>
              <a:t>Facilita la gestión de proyectos (roles, asignaciones, grupos de trabajo, etc.)</a:t>
            </a:r>
          </a:p>
        </p:txBody>
      </p:sp>
    </p:spTree>
    <p:extLst>
      <p:ext uri="{BB962C8B-B14F-4D97-AF65-F5344CB8AC3E}">
        <p14:creationId xmlns:p14="http://schemas.microsoft.com/office/powerpoint/2010/main" val="430669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388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Questrial</vt:lpstr>
      <vt:lpstr>Tema de Office</vt:lpstr>
      <vt:lpstr>Tema de Psimetría</vt:lpstr>
      <vt:lpstr>Introducción a Aprendizaje Supervisado de Maquina con Python</vt:lpstr>
      <vt:lpstr>Objetivos del curso </vt:lpstr>
      <vt:lpstr>Introducción a Python y Git/GitHub</vt:lpstr>
      <vt:lpstr>Temas de la clase</vt:lpstr>
      <vt:lpstr>Sobre Python…</vt:lpstr>
      <vt:lpstr>Git vs GitHub</vt:lpstr>
      <vt:lpstr>¿Qué es Git?</vt:lpstr>
      <vt:lpstr>¿Por qué usar Git?</vt:lpstr>
      <vt:lpstr>¿Qué es GitHub?</vt:lpstr>
      <vt:lpstr>Entornos de ejecución para Python</vt:lpstr>
      <vt:lpstr>Enlaces de interés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Aprendizaje Supervisado de Maquina con Python</dc:title>
  <dc:creator>Jorge</dc:creator>
  <cp:lastModifiedBy>Jorge</cp:lastModifiedBy>
  <cp:revision>17</cp:revision>
  <dcterms:created xsi:type="dcterms:W3CDTF">2024-10-14T09:13:35Z</dcterms:created>
  <dcterms:modified xsi:type="dcterms:W3CDTF">2024-10-17T17:34:19Z</dcterms:modified>
</cp:coreProperties>
</file>