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5"/>
  </p:notesMasterIdLst>
  <p:sldIdLst>
    <p:sldId id="256" r:id="rId3"/>
    <p:sldId id="30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641" autoAdjust="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C19B1-9752-4D47-89D1-17D2476DF433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0FCDA-2A66-4FE5-8882-C8D0186A0C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1453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946F9-BE7B-9B83-A4AD-4291CEF84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7561"/>
            <a:ext cx="9144000" cy="941439"/>
          </a:xfrm>
          <a:solidFill>
            <a:srgbClr val="FFFFFF"/>
          </a:solidFill>
          <a:ln w="34925" cap="flat" cmpd="thickThin">
            <a:solidFill>
              <a:schemeClr val="accent3">
                <a:alpha val="17000"/>
              </a:schemeClr>
            </a:solidFill>
            <a:bevel/>
          </a:ln>
        </p:spPr>
        <p:txBody>
          <a:bodyPr anchor="b">
            <a:normAutofit/>
          </a:bodyPr>
          <a:lstStyle>
            <a:lvl1pPr algn="ctr">
              <a:defRPr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CCFAEC-2195-E240-24FC-44D8E472C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8374"/>
            <a:ext cx="9144000" cy="365125"/>
          </a:xfrm>
          <a:ln w="6350">
            <a:solidFill>
              <a:schemeClr val="accent3">
                <a:alpha val="20000"/>
              </a:schemeClr>
            </a:solidFill>
          </a:ln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2AFFBE3-8236-B0D5-21A5-A74A27BB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DCC699-BBB8-F573-27FA-5258A66D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3A475B8-C87C-7EA6-7E25-4427B2A4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1570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10CE74-7A6B-F7A2-A45D-0539E9611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CDC886-7001-1322-CEBF-81573196D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8D4DA0-F68A-47FA-52C2-90F8E5BA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CC6B1C-830B-46D8-3CE1-3BD47A12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0A4367-6DE4-8044-5288-54AE0791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886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2C2720-CEBC-929F-9C64-6D60EF5C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BAA3A89-32E1-FD7C-D2FA-1496B13B5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6B4A17-443C-8FC4-A5C6-5DD00D5C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Imagen 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01972F2D-6B11-8131-7C63-7079496BB2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427" y="2436783"/>
            <a:ext cx="8569146" cy="198443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8000"/>
              </a:prstClr>
            </a:outerShdw>
          </a:effectLst>
        </p:spPr>
      </p:pic>
      <p:pic>
        <p:nvPicPr>
          <p:cNvPr id="9" name="Imagen 8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329A3275-ADBD-3BB8-95EB-E10EBE4D456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6" b="68172"/>
          <a:stretch/>
        </p:blipFill>
        <p:spPr>
          <a:xfrm>
            <a:off x="6184491" y="0"/>
            <a:ext cx="6007509" cy="2182761"/>
          </a:xfrm>
          <a:prstGeom prst="rect">
            <a:avLst/>
          </a:prstGeom>
        </p:spPr>
      </p:pic>
      <p:pic>
        <p:nvPicPr>
          <p:cNvPr id="10" name="Imagen 9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266A6623-0C25-4824-4D7C-1DCB30864C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6" b="68172"/>
          <a:stretch/>
        </p:blipFill>
        <p:spPr>
          <a:xfrm flipH="1">
            <a:off x="0" y="0"/>
            <a:ext cx="6184491" cy="2182761"/>
          </a:xfrm>
          <a:prstGeom prst="rect">
            <a:avLst/>
          </a:prstGeom>
        </p:spPr>
      </p:pic>
      <p:pic>
        <p:nvPicPr>
          <p:cNvPr id="11" name="Imagen 10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3F9DC41B-0924-DBD3-85D1-7321A98194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6" b="68172"/>
          <a:stretch/>
        </p:blipFill>
        <p:spPr>
          <a:xfrm rot="10800000">
            <a:off x="6184491" y="4675239"/>
            <a:ext cx="6007509" cy="2182761"/>
          </a:xfrm>
          <a:prstGeom prst="rect">
            <a:avLst/>
          </a:prstGeom>
        </p:spPr>
      </p:pic>
      <p:pic>
        <p:nvPicPr>
          <p:cNvPr id="12" name="Imagen 11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832E9735-93F5-D78E-9C91-51D70D5986D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6" b="68172"/>
          <a:stretch/>
        </p:blipFill>
        <p:spPr>
          <a:xfrm rot="10800000" flipH="1">
            <a:off x="0" y="4675239"/>
            <a:ext cx="6184491" cy="218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77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946F9-BE7B-9B83-A4AD-4291CEF84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7561"/>
            <a:ext cx="9144000" cy="941439"/>
          </a:xfrm>
          <a:solidFill>
            <a:srgbClr val="FFFFFF"/>
          </a:solidFill>
          <a:ln w="34925" cap="flat" cmpd="thickThin">
            <a:solidFill>
              <a:schemeClr val="accent3">
                <a:alpha val="17000"/>
              </a:schemeClr>
            </a:solidFill>
            <a:bevel/>
          </a:ln>
        </p:spPr>
        <p:txBody>
          <a:bodyPr anchor="b">
            <a:normAutofit/>
          </a:bodyPr>
          <a:lstStyle>
            <a:lvl1pPr algn="ctr">
              <a:defRPr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CCFAEC-2195-E240-24FC-44D8E472C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8374"/>
            <a:ext cx="4572000" cy="365125"/>
          </a:xfrm>
          <a:ln w="6350">
            <a:solidFill>
              <a:schemeClr val="accent3">
                <a:alpha val="20000"/>
              </a:schemeClr>
            </a:solidFill>
          </a:ln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O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2AFFBE3-8236-B0D5-21A5-A74A27BB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DCC699-BBB8-F573-27FA-5258A66D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3A475B8-C87C-7EA6-7E25-4427B2A4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  <p:sp>
        <p:nvSpPr>
          <p:cNvPr id="5" name="Marcador de posición de Cameo 4">
            <a:extLst>
              <a:ext uri="{FF2B5EF4-FFF2-40B4-BE49-F238E27FC236}">
                <a16:creationId xmlns:a16="http://schemas.microsoft.com/office/drawing/2014/main" id="{80B1B9D8-964C-4A70-9B09-48FB4F67C1A8}"/>
              </a:ext>
            </a:extLst>
          </p:cNvPr>
          <p:cNvSpPr>
            <a:spLocks noGrp="1"/>
          </p:cNvSpPr>
          <p:nvPr>
            <p:ph type="media" sz="quarter" idx="13">
              <p:extLst>
                <p:ext uri="{56F484CC-4922-43CF-B6FB-B326C6A72FC8}">
                  <p232:phTypeExt xmlns:p232="http://schemas.microsoft.com/office/powerpoint/2023/02/main" xmlns="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8610600" y="4057112"/>
            <a:ext cx="2886075" cy="1592774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1364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E00E4-4623-3829-D7C8-F12C9836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F2F0F5-2C7E-C3F3-8102-87BE63DB5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7188"/>
          </a:xfrm>
          <a:ln>
            <a:solidFill>
              <a:schemeClr val="accent4">
                <a:alpha val="17000"/>
              </a:schemeClr>
            </a:solidFill>
          </a:ln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5" name="Marcador de posición de Cameo 4">
            <a:extLst>
              <a:ext uri="{FF2B5EF4-FFF2-40B4-BE49-F238E27FC236}">
                <a16:creationId xmlns:a16="http://schemas.microsoft.com/office/drawing/2014/main" id="{20D26203-DE53-0E8E-A002-D4A84D08EB45}"/>
              </a:ext>
            </a:extLst>
          </p:cNvPr>
          <p:cNvSpPr>
            <a:spLocks noGrp="1"/>
          </p:cNvSpPr>
          <p:nvPr>
            <p:ph type="media" sz="quarter" idx="10">
              <p:extLst>
                <p:ext uri="{56F484CC-4922-43CF-B6FB-B326C6A72FC8}">
                  <p232:phTypeExt xmlns:p232="http://schemas.microsoft.com/office/powerpoint/2023/02/main" xmlns="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8820150" y="4844281"/>
            <a:ext cx="2533650" cy="1433513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6756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A5D25-D19F-F726-6B6F-A929BD58E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8041"/>
            <a:ext cx="10515600" cy="7861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102A48-3DFF-6240-02F9-1AFAF8A10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96224" y="4675189"/>
            <a:ext cx="3457575" cy="3651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E8524A-087F-BE21-33DD-F3A56F1F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B8D5C0-60F5-8BED-13C2-78A436668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9D0F17-0BA4-0C11-2E0D-995E774C5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033C99F4-4E92-F680-EC0E-542AAB1ED1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600075"/>
            <a:ext cx="4857750" cy="1938161"/>
          </a:xfrm>
        </p:spPr>
        <p:txBody>
          <a:bodyPr/>
          <a:lstStyle/>
          <a:p>
            <a:endParaRPr lang="es-CO"/>
          </a:p>
        </p:txBody>
      </p:sp>
      <p:sp>
        <p:nvSpPr>
          <p:cNvPr id="7" name="Marcador de posición de Cameo 4">
            <a:extLst>
              <a:ext uri="{FF2B5EF4-FFF2-40B4-BE49-F238E27FC236}">
                <a16:creationId xmlns:a16="http://schemas.microsoft.com/office/drawing/2014/main" id="{A7C8E636-E2F6-955C-ECD4-DC2030B6DF6C}"/>
              </a:ext>
            </a:extLst>
          </p:cNvPr>
          <p:cNvSpPr>
            <a:spLocks noGrp="1"/>
          </p:cNvSpPr>
          <p:nvPr>
            <p:ph type="media" sz="quarter" idx="14">
              <p:extLst>
                <p:ext uri="{56F484CC-4922-43CF-B6FB-B326C6A72FC8}">
                  <p232:phTypeExt xmlns:p232="http://schemas.microsoft.com/office/powerpoint/2023/02/main" xmlns="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4829175" y="4653488"/>
            <a:ext cx="2533650" cy="1433513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8147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6120D-064B-9D06-1A60-8C8D14A0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AA4B55-F632-D4EB-99FC-D1BA88C03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ln w="25400">
            <a:solidFill>
              <a:schemeClr val="accent1">
                <a:alpha val="37000"/>
              </a:schemeClr>
            </a:solidFill>
          </a:ln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E9310D-DD61-1A6B-F331-3EEEFADDA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ln w="25400">
            <a:solidFill>
              <a:schemeClr val="accent1">
                <a:alpha val="37000"/>
              </a:schemeClr>
            </a:solidFill>
          </a:ln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390D67-76E7-727C-1581-5139657E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7507B8-283D-1913-F943-984D1134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CF23C0-2B6F-C705-79F4-0CE04225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Marcador de posición de Cameo 4">
            <a:extLst>
              <a:ext uri="{FF2B5EF4-FFF2-40B4-BE49-F238E27FC236}">
                <a16:creationId xmlns:a16="http://schemas.microsoft.com/office/drawing/2014/main" id="{050A4243-BEAC-9195-7096-E197B0BDB79F}"/>
              </a:ext>
            </a:extLst>
          </p:cNvPr>
          <p:cNvSpPr>
            <a:spLocks noGrp="1"/>
          </p:cNvSpPr>
          <p:nvPr>
            <p:ph type="media" sz="quarter" idx="13">
              <p:extLst>
                <p:ext uri="{56F484CC-4922-43CF-B6FB-B326C6A72FC8}">
                  <p232:phTypeExt xmlns:p232="http://schemas.microsoft.com/office/powerpoint/2023/02/main" xmlns="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4829175" y="4743450"/>
            <a:ext cx="2533650" cy="1433513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0586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7AFFD-C157-D5A7-DA64-278B7E92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5529"/>
            <a:ext cx="10515600" cy="10310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E7425D-1291-2050-8B3E-1ABE9AD60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915319"/>
            <a:ext cx="5157787" cy="42306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DD965D-67FC-4EF4-3402-BA71D66A4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57787" cy="3684588"/>
          </a:xfrm>
          <a:noFill/>
          <a:ln w="22225">
            <a:solidFill>
              <a:schemeClr val="accent4">
                <a:alpha val="15000"/>
              </a:schemeClr>
            </a:solidFill>
          </a:ln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A5AA82-40DA-2D96-1EA3-2A4436E51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15318"/>
            <a:ext cx="5183188" cy="42306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15C33B-882E-2466-D1BB-646569372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noFill/>
          <a:ln w="22225">
            <a:solidFill>
              <a:schemeClr val="accent4">
                <a:alpha val="15000"/>
              </a:schemeClr>
            </a:solidFill>
          </a:ln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B34E45A-85A3-8CEF-FA52-B37DE701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19F98F6-9C84-6EF4-4C51-501D0E3B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3769AD2-5996-3531-620C-2E23D715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Marcador de posición de Cameo 4">
            <a:extLst>
              <a:ext uri="{FF2B5EF4-FFF2-40B4-BE49-F238E27FC236}">
                <a16:creationId xmlns:a16="http://schemas.microsoft.com/office/drawing/2014/main" id="{7A1D4F1E-71CE-C354-73C2-227AE7F6EEF7}"/>
              </a:ext>
            </a:extLst>
          </p:cNvPr>
          <p:cNvSpPr>
            <a:spLocks noGrp="1"/>
          </p:cNvSpPr>
          <p:nvPr>
            <p:ph type="media" sz="quarter" idx="13">
              <p:extLst>
                <p:ext uri="{56F484CC-4922-43CF-B6FB-B326C6A72FC8}">
                  <p232:phTypeExt xmlns:p232="http://schemas.microsoft.com/office/powerpoint/2023/02/main" xmlns="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4816475" y="4756150"/>
            <a:ext cx="2533650" cy="1433513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2554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5B4B8-8753-ADDD-47EA-F4AD6AA4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AB0836-C050-A2AB-E46E-34CE06E9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4D8230-1FFE-A9E2-F7E7-86B266EF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ECFE4E-D080-3103-04E4-7EB2BC6C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Marcador de posición de Cameo 4">
            <a:extLst>
              <a:ext uri="{FF2B5EF4-FFF2-40B4-BE49-F238E27FC236}">
                <a16:creationId xmlns:a16="http://schemas.microsoft.com/office/drawing/2014/main" id="{5F60BB42-C6EF-CD85-0102-3882C8D8E33F}"/>
              </a:ext>
            </a:extLst>
          </p:cNvPr>
          <p:cNvSpPr>
            <a:spLocks noGrp="1"/>
          </p:cNvSpPr>
          <p:nvPr>
            <p:ph type="media" sz="quarter" idx="13">
              <p:extLst>
                <p:ext uri="{56F484CC-4922-43CF-B6FB-B326C6A72FC8}">
                  <p232:phTypeExt xmlns:p232="http://schemas.microsoft.com/office/powerpoint/2023/02/main" xmlns="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3081337" y="2542483"/>
            <a:ext cx="6029325" cy="2775719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3691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bg>
      <p:bgPr>
        <a:blipFill dpi="0" rotWithShape="1">
          <a:blip r:embed="rId2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08354-B0D4-E791-F214-F5D34F16B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68E8D1-BEDC-A0E3-272A-1D0E30853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E879F9-A92B-4C3F-203A-57F51D4DA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25212"/>
            <a:ext cx="3932237" cy="32437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556E40-3FC3-B79C-5568-CADD6307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4D349F-2DEF-3B59-9789-A7F4E2E8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49C8AC-7D92-A93B-FCB7-22D5FAEE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Marcador de posición de Cameo 4">
            <a:extLst>
              <a:ext uri="{FF2B5EF4-FFF2-40B4-BE49-F238E27FC236}">
                <a16:creationId xmlns:a16="http://schemas.microsoft.com/office/drawing/2014/main" id="{C94F0A4D-B335-C18D-4067-43A6DF6EFB0B}"/>
              </a:ext>
            </a:extLst>
          </p:cNvPr>
          <p:cNvSpPr>
            <a:spLocks noGrp="1"/>
          </p:cNvSpPr>
          <p:nvPr>
            <p:ph type="media" sz="quarter" idx="13">
              <p:extLst>
                <p:ext uri="{56F484CC-4922-43CF-B6FB-B326C6A72FC8}">
                  <p232:phTypeExt xmlns:p232="http://schemas.microsoft.com/office/powerpoint/2023/02/main" xmlns="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8818562" y="4435474"/>
            <a:ext cx="2533650" cy="1433513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6698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bg>
      <p:bgPr>
        <a:blipFill dpi="0" rotWithShape="1">
          <a:blip r:embed="rId2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7068C-FC4D-1A53-62E9-5631BF2F3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987425"/>
            <a:ext cx="3932237" cy="11128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F472870-9160-4FEC-90BB-507742478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4C39FB-267E-77CE-9B31-6E3CDA5BD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64542"/>
            <a:ext cx="3932237" cy="320444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D76372-0318-2EAC-1D6D-4E48DEE9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C4B3B6-9876-2935-B48C-6A02C5D2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4BC042-629A-FE94-7783-FCEA2AFD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Marcador de posición de Cameo 4">
            <a:extLst>
              <a:ext uri="{FF2B5EF4-FFF2-40B4-BE49-F238E27FC236}">
                <a16:creationId xmlns:a16="http://schemas.microsoft.com/office/drawing/2014/main" id="{ABBFFD86-00C1-E6D3-893A-261FC0E50A3B}"/>
              </a:ext>
            </a:extLst>
          </p:cNvPr>
          <p:cNvSpPr>
            <a:spLocks noGrp="1"/>
          </p:cNvSpPr>
          <p:nvPr>
            <p:ph type="media" sz="quarter" idx="13">
              <p:extLst>
                <p:ext uri="{56F484CC-4922-43CF-B6FB-B326C6A72FC8}">
                  <p232:phTypeExt xmlns:p232="http://schemas.microsoft.com/office/powerpoint/2023/02/main" xmlns="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836612" y="4435475"/>
            <a:ext cx="2533650" cy="1433513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736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E00E4-4623-3829-D7C8-F12C9836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F2F0F5-2C7E-C3F3-8102-87BE63DB5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7188"/>
          </a:xfrm>
          <a:ln>
            <a:solidFill>
              <a:schemeClr val="accent4">
                <a:alpha val="17000"/>
              </a:schemeClr>
            </a:solidFill>
          </a:ln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318249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364A2-E9BE-5947-79BB-82CB6E15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307F53-DC28-7565-BDB2-A687CC368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919113-9C60-5CDB-2729-C93F66977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8D5AAF-CB15-B336-2413-10579F2F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6A6332-9833-D5B2-4A61-1D913395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89628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10CE74-7A6B-F7A2-A45D-0539E9611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CDC886-7001-1322-CEBF-81573196D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8D4DA0-F68A-47FA-52C2-90F8E5BA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CC6B1C-830B-46D8-3CE1-3BD47A12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0A4367-6DE4-8044-5288-54AE0791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55124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2C2720-CEBC-929F-9C64-6D60EF5C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BAA3A89-32E1-FD7C-D2FA-1496B13B5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6B4A17-443C-8FC4-A5C6-5DD00D5C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Imagen 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01972F2D-6B11-8131-7C63-7079496BB2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427" y="2351058"/>
            <a:ext cx="8569146" cy="198443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8000"/>
              </a:prstClr>
            </a:outerShdw>
          </a:effectLst>
        </p:spPr>
      </p:pic>
      <p:pic>
        <p:nvPicPr>
          <p:cNvPr id="9" name="Imagen 8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329A3275-ADBD-3BB8-95EB-E10EBE4D456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6" b="68172"/>
          <a:stretch/>
        </p:blipFill>
        <p:spPr>
          <a:xfrm>
            <a:off x="6184491" y="0"/>
            <a:ext cx="6007509" cy="2182761"/>
          </a:xfrm>
          <a:prstGeom prst="rect">
            <a:avLst/>
          </a:prstGeom>
        </p:spPr>
      </p:pic>
      <p:pic>
        <p:nvPicPr>
          <p:cNvPr id="10" name="Imagen 9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266A6623-0C25-4824-4D7C-1DCB30864C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6" b="68172"/>
          <a:stretch/>
        </p:blipFill>
        <p:spPr>
          <a:xfrm flipH="1">
            <a:off x="0" y="0"/>
            <a:ext cx="6184491" cy="2182761"/>
          </a:xfrm>
          <a:prstGeom prst="rect">
            <a:avLst/>
          </a:prstGeom>
        </p:spPr>
      </p:pic>
      <p:pic>
        <p:nvPicPr>
          <p:cNvPr id="11" name="Imagen 10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3F9DC41B-0924-DBD3-85D1-7321A98194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6" b="68172"/>
          <a:stretch/>
        </p:blipFill>
        <p:spPr>
          <a:xfrm rot="10800000">
            <a:off x="6184491" y="4675239"/>
            <a:ext cx="6007509" cy="2182761"/>
          </a:xfrm>
          <a:prstGeom prst="rect">
            <a:avLst/>
          </a:prstGeom>
        </p:spPr>
      </p:pic>
      <p:pic>
        <p:nvPicPr>
          <p:cNvPr id="12" name="Imagen 11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832E9735-93F5-D78E-9C91-51D70D5986D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6" b="68172"/>
          <a:stretch/>
        </p:blipFill>
        <p:spPr>
          <a:xfrm rot="10800000" flipH="1">
            <a:off x="0" y="4675239"/>
            <a:ext cx="6184491" cy="2182761"/>
          </a:xfrm>
          <a:prstGeom prst="rect">
            <a:avLst/>
          </a:prstGeom>
        </p:spPr>
      </p:pic>
      <p:sp>
        <p:nvSpPr>
          <p:cNvPr id="5" name="Marcador de posición de Cameo 4">
            <a:extLst>
              <a:ext uri="{FF2B5EF4-FFF2-40B4-BE49-F238E27FC236}">
                <a16:creationId xmlns:a16="http://schemas.microsoft.com/office/drawing/2014/main" id="{A91FAF6B-0622-44AC-3C73-B0F15DCFC3C9}"/>
              </a:ext>
            </a:extLst>
          </p:cNvPr>
          <p:cNvSpPr>
            <a:spLocks noGrp="1"/>
          </p:cNvSpPr>
          <p:nvPr>
            <p:ph type="media" sz="quarter" idx="13">
              <p:extLst>
                <p:ext uri="{56F484CC-4922-43CF-B6FB-B326C6A72FC8}">
                  <p232:phTypeExt xmlns:p232="http://schemas.microsoft.com/office/powerpoint/2023/02/main" xmlns="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4465228" y="4675150"/>
            <a:ext cx="3438525" cy="1863762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963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A5D25-D19F-F726-6B6F-A929BD58E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8041"/>
            <a:ext cx="10515600" cy="7861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102A48-3DFF-6240-02F9-1AFAF8A10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96224" y="4675189"/>
            <a:ext cx="3457575" cy="3651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E8524A-087F-BE21-33DD-F3A56F1F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B8D5C0-60F5-8BED-13C2-78A436668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9D0F17-0BA4-0C11-2E0D-995E774C5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033C99F4-4E92-F680-EC0E-542AAB1ED1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600075"/>
            <a:ext cx="4857750" cy="1938161"/>
          </a:xfrm>
        </p:spPr>
        <p:txBody>
          <a:bodyPr/>
          <a:lstStyle/>
          <a:p>
            <a:r>
              <a:rPr lang="es-ES"/>
              <a:t>Haga clic en el icono para agregar una imagen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395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6120D-064B-9D06-1A60-8C8D14A0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AA4B55-F632-D4EB-99FC-D1BA88C03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ln w="25400">
            <a:solidFill>
              <a:schemeClr val="accent1">
                <a:alpha val="37000"/>
              </a:schemeClr>
            </a:solidFill>
          </a:ln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E9310D-DD61-1A6B-F331-3EEEFADDA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ln w="25400">
            <a:solidFill>
              <a:schemeClr val="accent1">
                <a:alpha val="37000"/>
              </a:schemeClr>
            </a:solidFill>
          </a:ln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390D67-76E7-727C-1581-5139657E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7507B8-283D-1913-F943-984D1134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CF23C0-2B6F-C705-79F4-0CE04225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642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>
  <p:cSld name="Comparación"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7AFFD-C157-D5A7-DA64-278B7E92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5529"/>
            <a:ext cx="10515600" cy="10310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E7425D-1291-2050-8B3E-1ABE9AD60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915319"/>
            <a:ext cx="5157787" cy="42306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DD965D-67FC-4EF4-3402-BA71D66A4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57787" cy="3684588"/>
          </a:xfrm>
          <a:noFill/>
          <a:ln w="22225">
            <a:solidFill>
              <a:schemeClr val="accent4">
                <a:alpha val="15000"/>
              </a:schemeClr>
            </a:solidFill>
          </a:ln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A5AA82-40DA-2D96-1EA3-2A4436E51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15318"/>
            <a:ext cx="5183188" cy="42306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15C33B-882E-2466-D1BB-646569372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noFill/>
          <a:ln w="22225">
            <a:solidFill>
              <a:schemeClr val="accent4">
                <a:alpha val="15000"/>
              </a:schemeClr>
            </a:solidFill>
          </a:ln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B34E45A-85A3-8CEF-FA52-B37DE701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19F98F6-9C84-6EF4-4C51-501D0E3B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3769AD2-5996-3531-620C-2E23D715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466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5B4B8-8753-ADDD-47EA-F4AD6AA4D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5521"/>
            <a:ext cx="10515600" cy="2006958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AB0836-C050-A2AB-E46E-34CE06E9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4D8230-1FFE-A9E2-F7E7-86B266EF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ECFE4E-D080-3103-04E4-7EB2BC6C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05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08354-B0D4-E791-F214-F5D34F16B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68E8D1-BEDC-A0E3-272A-1D0E30853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E879F9-A92B-4C3F-203A-57F51D4DA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25212"/>
            <a:ext cx="3932237" cy="32437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556E40-3FC3-B79C-5568-CADD6307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4D349F-2DEF-3B59-9789-A7F4E2E8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49C8AC-7D92-A93B-FCB7-22D5FAEE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503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7068C-FC4D-1A53-62E9-5631BF2F3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987425"/>
            <a:ext cx="3932237" cy="11128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F472870-9160-4FEC-90BB-507742478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4C39FB-267E-77CE-9B31-6E3CDA5BD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64542"/>
            <a:ext cx="3932237" cy="320444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D76372-0318-2EAC-1D6D-4E48DEE9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C4B3B6-9876-2935-B48C-6A02C5D2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4BC042-629A-FE94-7783-FCEA2AFD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227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364A2-E9BE-5947-79BB-82CB6E15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307F53-DC28-7565-BDB2-A687CC368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919113-9C60-5CDB-2729-C93F66977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8D5AAF-CB15-B336-2413-10579F2F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6A6332-9833-D5B2-4A61-1D913395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520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611A209-C42E-B714-A03D-5AE9389F9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4119"/>
            <a:ext cx="10515600" cy="1080217"/>
          </a:xfrm>
          <a:prstGeom prst="rect">
            <a:avLst/>
          </a:prstGeom>
          <a:solidFill>
            <a:srgbClr val="FFFFFF">
              <a:alpha val="68000"/>
            </a:srgbClr>
          </a:solidFill>
          <a:ln w="28575" cmpd="thickThin">
            <a:solidFill>
              <a:schemeClr val="accent3">
                <a:alpha val="36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C0A36D-EF5A-5E93-A124-AA7D2923A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742" y="1864954"/>
            <a:ext cx="10515600" cy="4351338"/>
          </a:xfrm>
          <a:prstGeom prst="rect">
            <a:avLst/>
          </a:prstGeom>
          <a:solidFill>
            <a:srgbClr val="FFFFFF">
              <a:alpha val="83000"/>
            </a:srgbClr>
          </a:solidFill>
          <a:ln w="15875" cap="sq">
            <a:solidFill>
              <a:schemeClr val="accent1">
                <a:alpha val="31000"/>
              </a:schemeClr>
            </a:solidFill>
            <a:prstDash val="solid"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538F48-2C64-DF3A-43C6-AD0E3D03F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676324-8AD7-CC9A-0DE6-FE65E29E1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3C38A2-47AA-47EE-2AC2-39AA5B4CE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689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6" r:id="rId7"/>
    <p:sldLayoutId id="2147483657" r:id="rId8"/>
    <p:sldLayoutId id="2147483658" r:id="rId9"/>
    <p:sldLayoutId id="2147483659" r:id="rId10"/>
    <p:sldLayoutId id="21474836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2651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2651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788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611A209-C42E-B714-A03D-5AE9389F9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4119"/>
            <a:ext cx="10515600" cy="1080217"/>
          </a:xfrm>
          <a:prstGeom prst="rect">
            <a:avLst/>
          </a:prstGeom>
          <a:solidFill>
            <a:srgbClr val="FFFFFF">
              <a:alpha val="68000"/>
            </a:srgbClr>
          </a:solidFill>
          <a:ln w="28575" cmpd="thickThin">
            <a:solidFill>
              <a:schemeClr val="accent3">
                <a:alpha val="36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C0A36D-EF5A-5E93-A124-AA7D2923A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742" y="1864954"/>
            <a:ext cx="10515600" cy="4351338"/>
          </a:xfrm>
          <a:prstGeom prst="rect">
            <a:avLst/>
          </a:prstGeom>
          <a:solidFill>
            <a:srgbClr val="FFFFFF">
              <a:alpha val="83000"/>
            </a:srgbClr>
          </a:solidFill>
          <a:ln w="15875" cap="sq">
            <a:solidFill>
              <a:schemeClr val="accent1">
                <a:alpha val="31000"/>
              </a:schemeClr>
            </a:solidFill>
            <a:prstDash val="solid"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538F48-2C64-DF3A-43C6-AD0E3D03F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676324-8AD7-CC9A-0DE6-FE65E29E1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3C38A2-47AA-47EE-2AC2-39AA5B4CE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88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2651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2651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788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C042E-0D3E-4A2D-B439-FAA5341F5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00047"/>
            <a:ext cx="9144000" cy="1457906"/>
          </a:xfrm>
        </p:spPr>
        <p:txBody>
          <a:bodyPr>
            <a:normAutofit/>
          </a:bodyPr>
          <a:lstStyle/>
          <a:p>
            <a:r>
              <a:rPr lang="es-MX" dirty="0"/>
              <a:t>Escalabilidad y Rendimiento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62514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E4597-5D72-4362-BD61-94D12046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F53686-FBEB-49BE-A634-FC896A18D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41" y="2367563"/>
            <a:ext cx="9267281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Objetivo: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Comprender las limitaciones y posibilidades de escalabilidad en </a:t>
            </a:r>
            <a:r>
              <a:rPr kumimoji="0" lang="es-CO" altLang="es-CO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</a:t>
            </a:r>
            <a:r>
              <a:rPr kumimoji="0" lang="es-CO" altLang="es-CO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SQL, y cómo afectan el diseño de sistemas de votaciones.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Duración: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 horas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Guión</a:t>
            </a:r>
            <a:r>
              <a:rPr kumimoji="0" lang="es-CO" altLang="es-CO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s-CO" altLang="es-CO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Limitaciones de Escalabilidad en </a:t>
            </a:r>
            <a:r>
              <a:rPr kumimoji="0" lang="es-CO" altLang="es-CO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</a:t>
            </a:r>
            <a:r>
              <a:rPr kumimoji="0" lang="es-CO" altLang="es-CO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(30 min)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Explicar cómo cada nodo en la red debe validar y registrar las transacciones, lo cual limita la cantidad de transacciones que se pueden procesar por segundo (TPS).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Costos de Gas</a:t>
            </a:r>
            <a:r>
              <a:rPr kumimoji="0" lang="es-CO" altLang="es-CO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Cómo afectan los costos de las transacciones cuando la red está congestionada.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Diagrama Visual</a:t>
            </a:r>
            <a:r>
              <a:rPr kumimoji="0" lang="es-CO" altLang="es-CO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Mostrar cómo las transacciones se agrupan en bloques y cómo esto impacta el tiempo de confirmación.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</a:t>
            </a:r>
            <a:r>
              <a:rPr kumimoji="0" lang="es-CO" altLang="es-CO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Comparar el tiempo que toma registrar múltiples votos en </a:t>
            </a:r>
            <a:r>
              <a:rPr kumimoji="0" lang="es-CO" altLang="es-CO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</a:t>
            </a:r>
            <a:r>
              <a:rPr kumimoji="0" lang="es-CO" altLang="es-CO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cuando la red está congestionada.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s-CO" altLang="es-CO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Escalabilidad en SQL</a:t>
            </a:r>
            <a:r>
              <a:rPr kumimoji="0" lang="es-CO" altLang="es-CO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(30 min)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Explicar cómo SQL maneja grandes volúmenes de datos mediante índices y particionamiento.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Índices</a:t>
            </a:r>
            <a:r>
              <a:rPr kumimoji="0" lang="es-CO" altLang="es-CO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Cómo los índices permiten acceder rápidamente a la información.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Particionamiento</a:t>
            </a:r>
            <a:r>
              <a:rPr kumimoji="0" lang="es-CO" altLang="es-CO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Dividir tablas grandes en partes más manejables para mejorar el rendimiento.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 Práctico en SQL</a:t>
            </a:r>
            <a:r>
              <a:rPr kumimoji="0" lang="es-CO" altLang="es-CO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s-CO" altLang="es-CO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sql</a:t>
            </a:r>
            <a:endParaRPr kumimoji="0" lang="es-CO" altLang="es-CO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CREATE INDEX </a:t>
            </a:r>
            <a:r>
              <a:rPr kumimoji="0" lang="es-CO" altLang="es-CO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idx_candidate</a:t>
            </a:r>
            <a:r>
              <a:rPr kumimoji="0" lang="es-CO" altLang="es-CO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ON Votes (candidate); </a:t>
            </a:r>
            <a:endParaRPr kumimoji="0" lang="es-CO" altLang="es-CO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Explicar cómo este índice mejora la eficiencia de las consultas.</a:t>
            </a:r>
            <a:endParaRPr kumimoji="0" lang="es-CO" altLang="es-CO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s-CO" altLang="es-CO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Ejercicio Comparativo en Vivo</a:t>
            </a:r>
            <a:r>
              <a:rPr kumimoji="0" lang="es-CO" altLang="es-CO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(40 min)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 estudiantes simularán la inserción de datos masivos en SQL (insertando registros de votos en lote) y compararán el tiempo de ejecución con una serie de transacciones en </a:t>
            </a:r>
            <a:r>
              <a:rPr kumimoji="0" lang="es-CO" altLang="es-CO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</a:t>
            </a:r>
            <a:r>
              <a:rPr kumimoji="0" lang="es-CO" altLang="es-CO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Resultados</a:t>
            </a:r>
            <a:r>
              <a:rPr kumimoji="0" lang="es-CO" altLang="es-CO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Analizar los tiempos y costos de las transacciones en ambos sistemas.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Discusión sobre los resultados: ¿Qué sistema es más rápido y por qué? ¿Qué limitaciones impone cada tecnología?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s-CO" altLang="es-CO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Casos Prácticos de Escalabilidad</a:t>
            </a:r>
            <a:r>
              <a:rPr kumimoji="0" lang="es-CO" altLang="es-CO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(20 min)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Discutir ejemplos de la vida real donde la escalabilidad es crítica, como en sistemas electorales nacionales o plataformas de comercio electrónico.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Actividad en Grupos</a:t>
            </a:r>
            <a:r>
              <a:rPr kumimoji="0" lang="es-CO" altLang="es-CO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Los estudiantes proponen soluciones híbridas que podrían combinar lo mejor de </a:t>
            </a:r>
            <a:r>
              <a:rPr kumimoji="0" lang="es-CO" altLang="es-CO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</a:t>
            </a:r>
            <a:r>
              <a:rPr kumimoji="0" lang="es-CO" altLang="es-CO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SQL para maximizar escalabilidad y seguridad.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3535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Psimetría">
  <a:themeElements>
    <a:clrScheme name="Personalizado 1">
      <a:dk1>
        <a:srgbClr val="172637"/>
      </a:dk1>
      <a:lt1>
        <a:sysClr val="window" lastClr="FFFFFF"/>
      </a:lt1>
      <a:dk2>
        <a:srgbClr val="172637"/>
      </a:dk2>
      <a:lt2>
        <a:srgbClr val="E8E8E8"/>
      </a:lt2>
      <a:accent1>
        <a:srgbClr val="158DD5"/>
      </a:accent1>
      <a:accent2>
        <a:srgbClr val="172637"/>
      </a:accent2>
      <a:accent3>
        <a:srgbClr val="061E60"/>
      </a:accent3>
      <a:accent4>
        <a:srgbClr val="12B9E8"/>
      </a:accent4>
      <a:accent5>
        <a:srgbClr val="17629A"/>
      </a:accent5>
      <a:accent6>
        <a:srgbClr val="FFFFFF"/>
      </a:accent6>
      <a:hlink>
        <a:srgbClr val="467886"/>
      </a:hlink>
      <a:folHlink>
        <a:srgbClr val="96607D"/>
      </a:folHlink>
    </a:clrScheme>
    <a:fontScheme name="Personalizado 1">
      <a:majorFont>
        <a:latin typeface="Questrial"/>
        <a:ea typeface=""/>
        <a:cs typeface=""/>
      </a:majorFont>
      <a:minorFont>
        <a:latin typeface="Quest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ción1" id="{560CF03C-EEBB-47A6-BF92-57707816D1A7}" vid="{1328C98E-3F35-4E16-AB6F-5F62253D8EF3}"/>
    </a:ext>
  </a:extLst>
</a:theme>
</file>

<file path=ppt/theme/theme2.xml><?xml version="1.0" encoding="utf-8"?>
<a:theme xmlns:a="http://schemas.openxmlformats.org/drawingml/2006/main" name="Tema de Psimetría (Cameo)">
  <a:themeElements>
    <a:clrScheme name="Personalizado 1">
      <a:dk1>
        <a:srgbClr val="172637"/>
      </a:dk1>
      <a:lt1>
        <a:sysClr val="window" lastClr="FFFFFF"/>
      </a:lt1>
      <a:dk2>
        <a:srgbClr val="172637"/>
      </a:dk2>
      <a:lt2>
        <a:srgbClr val="E8E8E8"/>
      </a:lt2>
      <a:accent1>
        <a:srgbClr val="158DD5"/>
      </a:accent1>
      <a:accent2>
        <a:srgbClr val="172637"/>
      </a:accent2>
      <a:accent3>
        <a:srgbClr val="061E60"/>
      </a:accent3>
      <a:accent4>
        <a:srgbClr val="12B9E8"/>
      </a:accent4>
      <a:accent5>
        <a:srgbClr val="17629A"/>
      </a:accent5>
      <a:accent6>
        <a:srgbClr val="FFFFFF"/>
      </a:accent6>
      <a:hlink>
        <a:srgbClr val="467886"/>
      </a:hlink>
      <a:folHlink>
        <a:srgbClr val="96607D"/>
      </a:folHlink>
    </a:clrScheme>
    <a:fontScheme name="Personalizado 1">
      <a:majorFont>
        <a:latin typeface="Questrial"/>
        <a:ea typeface=""/>
        <a:cs typeface=""/>
      </a:majorFont>
      <a:minorFont>
        <a:latin typeface="Quest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ción1" id="{560CF03C-EEBB-47A6-BF92-57707816D1A7}" vid="{2874BE56-8045-4993-B511-BCAD1A30EDC5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Introduccion</Template>
  <TotalTime>13233</TotalTime>
  <Words>331</Words>
  <Application>Microsoft Office PowerPoint</Application>
  <PresentationFormat>Panorámica</PresentationFormat>
  <Paragraphs>26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Aptos</vt:lpstr>
      <vt:lpstr>Arial</vt:lpstr>
      <vt:lpstr>Arial Unicode MS</vt:lpstr>
      <vt:lpstr>Questrial</vt:lpstr>
      <vt:lpstr>Tema de Psimetría</vt:lpstr>
      <vt:lpstr>Tema de Psimetría (Cameo)</vt:lpstr>
      <vt:lpstr>Escalabilidad y Rendimiento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Blockchain y SQL</dc:title>
  <dc:creator>Jorge</dc:creator>
  <cp:lastModifiedBy>Jorge</cp:lastModifiedBy>
  <cp:revision>93</cp:revision>
  <dcterms:created xsi:type="dcterms:W3CDTF">2024-10-18T15:29:07Z</dcterms:created>
  <dcterms:modified xsi:type="dcterms:W3CDTF">2024-10-28T10:00:07Z</dcterms:modified>
</cp:coreProperties>
</file>