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30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19B1-9752-4D47-89D1-17D2476DF433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FCDA-2A66-4FE5-8882-C8D0186A0C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45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57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4572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80B1B9D8-964C-4A70-9B09-48FB4F67C1A8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610600" y="4057112"/>
            <a:ext cx="2886075" cy="159277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3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20D26203-DE53-0E8E-A002-D4A84D08EB45}"/>
              </a:ext>
            </a:extLst>
          </p:cNvPr>
          <p:cNvSpPr>
            <a:spLocks noGrp="1"/>
          </p:cNvSpPr>
          <p:nvPr>
            <p:ph type="media" sz="quarter" idx="10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20150" y="4844281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75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posición de Cameo 4">
            <a:extLst>
              <a:ext uri="{FF2B5EF4-FFF2-40B4-BE49-F238E27FC236}">
                <a16:creationId xmlns:a16="http://schemas.microsoft.com/office/drawing/2014/main" id="{A7C8E636-E2F6-955C-ECD4-DC2030B6DF6C}"/>
              </a:ext>
            </a:extLst>
          </p:cNvPr>
          <p:cNvSpPr>
            <a:spLocks noGrp="1"/>
          </p:cNvSpPr>
          <p:nvPr>
            <p:ph type="media" sz="quarter" idx="14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653488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14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050A4243-BEAC-9195-7096-E197B0BDB79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7434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8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Marcador de posición de Cameo 4">
            <a:extLst>
              <a:ext uri="{FF2B5EF4-FFF2-40B4-BE49-F238E27FC236}">
                <a16:creationId xmlns:a16="http://schemas.microsoft.com/office/drawing/2014/main" id="{7A1D4F1E-71CE-C354-73C2-227AE7F6EEF7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16475" y="47561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5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Marcador de posición de Cameo 4">
            <a:extLst>
              <a:ext uri="{FF2B5EF4-FFF2-40B4-BE49-F238E27FC236}">
                <a16:creationId xmlns:a16="http://schemas.microsoft.com/office/drawing/2014/main" id="{5F60BB42-C6EF-CD85-0102-3882C8D8E33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3081337" y="2542483"/>
            <a:ext cx="6029325" cy="2775719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6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C94F0A4D-B335-C18D-4067-43A6DF6EFB0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18562" y="4435474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69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ABBFFD86-00C1-E6D3-893A-261FC0E50A3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36612" y="4435475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3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824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6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51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351058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A91FAF6B-0622-44AC-3C73-B0F15DCFC3C9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465228" y="4675150"/>
            <a:ext cx="3438525" cy="1863762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6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4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6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0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2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8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042E-0D3E-4A2D-B439-FAA5341F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0047"/>
            <a:ext cx="9144000" cy="1457906"/>
          </a:xfrm>
        </p:spPr>
        <p:txBody>
          <a:bodyPr>
            <a:normAutofit/>
          </a:bodyPr>
          <a:lstStyle/>
          <a:p>
            <a:r>
              <a:rPr lang="es-MX" dirty="0"/>
              <a:t>Despliegue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51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4597-5D72-4362-BD61-94D120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9E637-3B14-47DF-83E5-D80DAD62EBB0}"/>
              </a:ext>
            </a:extLst>
          </p:cNvPr>
          <p:cNvSpPr txBox="1"/>
          <p:nvPr/>
        </p:nvSpPr>
        <p:spPr>
          <a:xfrm>
            <a:off x="838200" y="190550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b="1" dirty="0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Desplegar el sistema de votaciones en entornos reales: una </a:t>
            </a:r>
            <a:r>
              <a:rPr lang="es-MX" sz="800" dirty="0" err="1"/>
              <a:t>testnet</a:t>
            </a:r>
            <a:r>
              <a:rPr lang="es-MX" sz="800" dirty="0"/>
              <a:t> de </a:t>
            </a:r>
            <a:r>
              <a:rPr lang="es-MX" sz="800" dirty="0" err="1"/>
              <a:t>blockchain</a:t>
            </a:r>
            <a:r>
              <a:rPr lang="es-MX" sz="800" dirty="0"/>
              <a:t> y un servidor SQL en la nube.</a:t>
            </a:r>
          </a:p>
          <a:p>
            <a:r>
              <a:rPr lang="es-MX" sz="800" b="1" dirty="0"/>
              <a:t>Duración: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2 horas</a:t>
            </a:r>
          </a:p>
          <a:p>
            <a:r>
              <a:rPr lang="es-MX" sz="800" b="1" dirty="0" err="1"/>
              <a:t>Guión</a:t>
            </a:r>
            <a:r>
              <a:rPr lang="es-MX" sz="8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Despliegue del Contrato Inteligente en una </a:t>
            </a:r>
            <a:r>
              <a:rPr lang="es-MX" sz="800" b="1" dirty="0" err="1"/>
              <a:t>Testnet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Explicar cómo usar </a:t>
            </a:r>
            <a:r>
              <a:rPr lang="es-MX" sz="800" dirty="0" err="1"/>
              <a:t>Metamask</a:t>
            </a:r>
            <a:r>
              <a:rPr lang="es-MX" sz="800" dirty="0"/>
              <a:t> y Remix para desplegar el contrato en la red de prueba </a:t>
            </a:r>
            <a:r>
              <a:rPr lang="es-MX" sz="800" dirty="0" err="1"/>
              <a:t>Goerli</a:t>
            </a:r>
            <a:r>
              <a:rPr lang="es-MX" sz="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b="1" dirty="0"/>
              <a:t>Guía Paso a Paso</a:t>
            </a:r>
            <a:r>
              <a:rPr lang="es-MX" sz="800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MX" sz="800" dirty="0"/>
              <a:t>Conectar </a:t>
            </a:r>
            <a:r>
              <a:rPr lang="es-MX" sz="800" dirty="0" err="1"/>
              <a:t>Metamask</a:t>
            </a:r>
            <a:r>
              <a:rPr lang="es-MX" sz="800" dirty="0"/>
              <a:t> a Remix y seleccionar la </a:t>
            </a:r>
            <a:r>
              <a:rPr lang="es-MX" sz="800" dirty="0" err="1"/>
              <a:t>testnet</a:t>
            </a:r>
            <a:r>
              <a:rPr lang="es-MX" sz="800" dirty="0"/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MX" sz="800" dirty="0"/>
              <a:t>Compilar y desplegar el contrato, confirmando la transacción en </a:t>
            </a:r>
            <a:r>
              <a:rPr lang="es-MX" sz="800" dirty="0" err="1"/>
              <a:t>Metamask</a:t>
            </a:r>
            <a:r>
              <a:rPr lang="es-MX" sz="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Verificar el despliegue: Cómo obtener la dirección del contrato y acceder a las funciones desde Python.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Despliegue de SQL en un Servicio en la Nube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Explicar cómo usar un servicio en la nube como Azure SQL </a:t>
            </a:r>
            <a:r>
              <a:rPr lang="es-MX" sz="800" dirty="0" err="1"/>
              <a:t>Database</a:t>
            </a:r>
            <a:r>
              <a:rPr lang="es-MX" sz="800" dirty="0"/>
              <a:t> para crear una base de datos en un entorno remoto.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b="1" dirty="0"/>
              <a:t>Guía Paso a Paso</a:t>
            </a:r>
            <a:r>
              <a:rPr lang="es-MX" sz="800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MX" sz="800" dirty="0"/>
              <a:t>Crear una base de datos en Azure.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MX" sz="800" dirty="0"/>
              <a:t>Conectar desde SQL Server Management Studio usando las credenciales proporcionadas.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Configuración de permisos y roles para mantener la seguridad.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Prueba del Sistema en Ambos Entornos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Ejecutar una serie de transacciones y consultas tanto en </a:t>
            </a:r>
            <a:r>
              <a:rPr lang="es-MX" sz="800" dirty="0" err="1"/>
              <a:t>blockchain</a:t>
            </a:r>
            <a:r>
              <a:rPr lang="es-MX" sz="800" dirty="0"/>
              <a:t> como en SQL para verificar que todo esté funcionando correctamente en un entorno simulado.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Analizar los tiempos de respuesta y costos en </a:t>
            </a:r>
            <a:r>
              <a:rPr lang="es-MX" sz="800" dirty="0" err="1"/>
              <a:t>blockchain</a:t>
            </a:r>
            <a:r>
              <a:rPr lang="es-MX" sz="800" dirty="0"/>
              <a:t> comparado con la rapidez de las consultas en SQL.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Discusión Final y Resolución de Problemas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Espacio para resolver dudas y problemas técnicos relacionados con el despliegue y funcionamiento de los sistemas.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b="1" dirty="0"/>
              <a:t>Actividad</a:t>
            </a:r>
            <a:r>
              <a:rPr lang="es-MX" sz="800" dirty="0"/>
              <a:t>: Los estudiantes deben realizar pruebas adicionales y documentar los resultados de su sistema.</a:t>
            </a:r>
          </a:p>
        </p:txBody>
      </p:sp>
    </p:spTree>
    <p:extLst>
      <p:ext uri="{BB962C8B-B14F-4D97-AF65-F5344CB8AC3E}">
        <p14:creationId xmlns:p14="http://schemas.microsoft.com/office/powerpoint/2010/main" val="377135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ppt/theme/theme2.xml><?xml version="1.0" encoding="utf-8"?>
<a:theme xmlns:a="http://schemas.openxmlformats.org/drawingml/2006/main" name="Tema de Psimetría (Cameo)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2874BE56-8045-4993-B511-BCAD1A30ED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13234</TotalTime>
  <Words>269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Arial</vt:lpstr>
      <vt:lpstr>Questrial</vt:lpstr>
      <vt:lpstr>Tema de Psimetría</vt:lpstr>
      <vt:lpstr>Tema de Psimetría (Cameo)</vt:lpstr>
      <vt:lpstr>Despliegue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Blockchain y SQL</dc:title>
  <dc:creator>Jorge</dc:creator>
  <cp:lastModifiedBy>Jorge</cp:lastModifiedBy>
  <cp:revision>94</cp:revision>
  <dcterms:created xsi:type="dcterms:W3CDTF">2024-10-18T15:29:07Z</dcterms:created>
  <dcterms:modified xsi:type="dcterms:W3CDTF">2024-10-28T10:01:52Z</dcterms:modified>
</cp:coreProperties>
</file>