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30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19B1-9752-4D47-89D1-17D2476DF433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FCDA-2A66-4FE5-8882-C8D0186A0C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45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9144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57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8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436783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4572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80B1B9D8-964C-4A70-9B09-48FB4F67C1A8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610600" y="4057112"/>
            <a:ext cx="2886075" cy="159277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136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20D26203-DE53-0E8E-A002-D4A84D08EB45}"/>
              </a:ext>
            </a:extLst>
          </p:cNvPr>
          <p:cNvSpPr>
            <a:spLocks noGrp="1"/>
          </p:cNvSpPr>
          <p:nvPr>
            <p:ph type="media" sz="quarter" idx="10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820150" y="4844281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75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posición de Cameo 4">
            <a:extLst>
              <a:ext uri="{FF2B5EF4-FFF2-40B4-BE49-F238E27FC236}">
                <a16:creationId xmlns:a16="http://schemas.microsoft.com/office/drawing/2014/main" id="{A7C8E636-E2F6-955C-ECD4-DC2030B6DF6C}"/>
              </a:ext>
            </a:extLst>
          </p:cNvPr>
          <p:cNvSpPr>
            <a:spLocks noGrp="1"/>
          </p:cNvSpPr>
          <p:nvPr>
            <p:ph type="media" sz="quarter" idx="14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29175" y="4653488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147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050A4243-BEAC-9195-7096-E197B0BDB79F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29175" y="4743450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58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Marcador de posición de Cameo 4">
            <a:extLst>
              <a:ext uri="{FF2B5EF4-FFF2-40B4-BE49-F238E27FC236}">
                <a16:creationId xmlns:a16="http://schemas.microsoft.com/office/drawing/2014/main" id="{7A1D4F1E-71CE-C354-73C2-227AE7F6EEF7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16475" y="4756150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55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Marcador de posición de Cameo 4">
            <a:extLst>
              <a:ext uri="{FF2B5EF4-FFF2-40B4-BE49-F238E27FC236}">
                <a16:creationId xmlns:a16="http://schemas.microsoft.com/office/drawing/2014/main" id="{5F60BB42-C6EF-CD85-0102-3882C8D8E33F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3081337" y="2542483"/>
            <a:ext cx="6029325" cy="2775719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369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C94F0A4D-B335-C18D-4067-43A6DF6EFB0B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818562" y="4435474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698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ABBFFD86-00C1-E6D3-893A-261FC0E50A3B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36612" y="4435475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3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1824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962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512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351058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A91FAF6B-0622-44AC-3C73-B0F15DCFC3C9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465228" y="4675150"/>
            <a:ext cx="3438525" cy="1863762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63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9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4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66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521"/>
            <a:ext cx="10515600" cy="2006958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03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2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20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89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8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C042E-0D3E-4A2D-B439-FAA5341F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0047"/>
            <a:ext cx="9144000" cy="1457906"/>
          </a:xfrm>
        </p:spPr>
        <p:txBody>
          <a:bodyPr>
            <a:normAutofit/>
          </a:bodyPr>
          <a:lstStyle/>
          <a:p>
            <a:r>
              <a:rPr lang="es-MX" dirty="0"/>
              <a:t>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251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E4597-5D72-4362-BD61-94D12046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A298D9-35EF-4E77-AC05-F2E3A41D8F12}"/>
              </a:ext>
            </a:extLst>
          </p:cNvPr>
          <p:cNvSpPr txBox="1"/>
          <p:nvPr/>
        </p:nvSpPr>
        <p:spPr>
          <a:xfrm>
            <a:off x="1066800" y="250078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b="1" dirty="0"/>
              <a:t>Objetivo: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Integrar todos los componentes desarrollados y evaluar las diferencias entre </a:t>
            </a:r>
            <a:r>
              <a:rPr lang="es-MX" sz="800" dirty="0" err="1"/>
              <a:t>blockchain</a:t>
            </a:r>
            <a:r>
              <a:rPr lang="es-MX" sz="800" dirty="0"/>
              <a:t> y SQL en un sistema de votaciones funcional.</a:t>
            </a:r>
          </a:p>
          <a:p>
            <a:r>
              <a:rPr lang="es-MX" sz="800" b="1" dirty="0"/>
              <a:t>Duración: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800" dirty="0"/>
              <a:t>2 horas</a:t>
            </a:r>
          </a:p>
          <a:p>
            <a:r>
              <a:rPr lang="es-MX" sz="800" b="1" dirty="0" err="1"/>
              <a:t>Guión</a:t>
            </a:r>
            <a:r>
              <a:rPr lang="es-MX" sz="8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s-MX" sz="800" b="1" dirty="0"/>
              <a:t>Repaso General del Curso</a:t>
            </a:r>
            <a:r>
              <a:rPr lang="es-MX" sz="800" dirty="0"/>
              <a:t> (30 min)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Recapitulación de los conceptos clave: </a:t>
            </a:r>
            <a:r>
              <a:rPr lang="es-MX" sz="800" dirty="0" err="1"/>
              <a:t>blockchain</a:t>
            </a:r>
            <a:r>
              <a:rPr lang="es-MX" sz="800" dirty="0"/>
              <a:t>, SQL, transacciones, consultas, escalabilidad, y seguridad.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Preguntas y respuestas para aclarar cualquier concepto o proceso.</a:t>
            </a:r>
          </a:p>
          <a:p>
            <a:pPr>
              <a:buFont typeface="+mj-lt"/>
              <a:buAutoNum type="arabicPeriod"/>
            </a:pPr>
            <a:r>
              <a:rPr lang="es-MX" sz="800" b="1" dirty="0"/>
              <a:t>Implementación Final del Sistema de Votaciones</a:t>
            </a:r>
            <a:r>
              <a:rPr lang="es-MX" sz="800" dirty="0"/>
              <a:t> (30 min)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Integrar todos los componentes en un solo script Python que conecte con el contrato en </a:t>
            </a:r>
            <a:r>
              <a:rPr lang="es-MX" sz="800" dirty="0" err="1"/>
              <a:t>blockchain</a:t>
            </a:r>
            <a:r>
              <a:rPr lang="es-MX" sz="800" dirty="0"/>
              <a:t> y la base de datos SQL en la nube.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b="1" dirty="0"/>
              <a:t>Demostración en Vivo</a:t>
            </a:r>
            <a:r>
              <a:rPr lang="es-MX" sz="800" dirty="0"/>
              <a:t>: Ejecución de todo el sistema para registrar votos, consultar resultados y verificar la seguridad.</a:t>
            </a:r>
          </a:p>
          <a:p>
            <a:pPr>
              <a:buFont typeface="+mj-lt"/>
              <a:buAutoNum type="arabicPeriod"/>
            </a:pPr>
            <a:r>
              <a:rPr lang="es-MX" sz="800" b="1" dirty="0"/>
              <a:t>Comparación Final: </a:t>
            </a:r>
            <a:r>
              <a:rPr lang="es-MX" sz="800" b="1" dirty="0" err="1"/>
              <a:t>Blockchain</a:t>
            </a:r>
            <a:r>
              <a:rPr lang="es-MX" sz="800" b="1" dirty="0"/>
              <a:t> vs. SQL</a:t>
            </a:r>
            <a:r>
              <a:rPr lang="es-MX" sz="800" dirty="0"/>
              <a:t> (30 min)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Tabla comparativa con las ventajas y desventajas de cada tecnología basadas en las pruebas realizadas.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Reflexión: ¿Cuándo es preferible usar </a:t>
            </a:r>
            <a:r>
              <a:rPr lang="es-MX" sz="800" dirty="0" err="1"/>
              <a:t>blockchain</a:t>
            </a:r>
            <a:r>
              <a:rPr lang="es-MX" sz="800" dirty="0"/>
              <a:t>? ¿Cuándo es mejor utilizar SQL?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b="1" dirty="0"/>
              <a:t>Actividad Grupal</a:t>
            </a:r>
            <a:r>
              <a:rPr lang="es-MX" sz="800" dirty="0"/>
              <a:t>: Proponer mejoras o posibles integraciones híbridas para sistemas futuros.</a:t>
            </a:r>
          </a:p>
          <a:p>
            <a:pPr>
              <a:buFont typeface="+mj-lt"/>
              <a:buAutoNum type="arabicPeriod"/>
            </a:pPr>
            <a:r>
              <a:rPr lang="es-MX" sz="800" b="1" dirty="0"/>
              <a:t>Conclusiones y Futuras Aplicaciones</a:t>
            </a:r>
            <a:r>
              <a:rPr lang="es-MX" sz="800" dirty="0"/>
              <a:t> (30 min)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Discutir cómo los conceptos aprendidos se pueden aplicar en otros contextos, como en finanzas, gestión de datos o cadenas de suministro.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Presentación de ejemplos de proyectos reales que combinan </a:t>
            </a:r>
            <a:r>
              <a:rPr lang="es-MX" sz="800" dirty="0" err="1"/>
              <a:t>blockchain</a:t>
            </a:r>
            <a:r>
              <a:rPr lang="es-MX" sz="800" dirty="0"/>
              <a:t> y SQL.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800" dirty="0"/>
              <a:t>Sugerencias sobre cursos y temas avanzados para continuar profundizando en las tecnologías.</a:t>
            </a:r>
          </a:p>
        </p:txBody>
      </p:sp>
    </p:spTree>
    <p:extLst>
      <p:ext uri="{BB962C8B-B14F-4D97-AF65-F5344CB8AC3E}">
        <p14:creationId xmlns:p14="http://schemas.microsoft.com/office/powerpoint/2010/main" val="3771353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Psimetría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1328C98E-3F35-4E16-AB6F-5F62253D8EF3}"/>
    </a:ext>
  </a:extLst>
</a:theme>
</file>

<file path=ppt/theme/theme2.xml><?xml version="1.0" encoding="utf-8"?>
<a:theme xmlns:a="http://schemas.openxmlformats.org/drawingml/2006/main" name="Tema de Psimetría (Cameo)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2874BE56-8045-4993-B511-BCAD1A30ED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Introduccion</Template>
  <TotalTime>13234</TotalTime>
  <Words>235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Arial</vt:lpstr>
      <vt:lpstr>Questrial</vt:lpstr>
      <vt:lpstr>Tema de Psimetría</vt:lpstr>
      <vt:lpstr>Tema de Psimetría (Cameo)</vt:lpstr>
      <vt:lpstr>Integración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Blockchain y SQL</dc:title>
  <dc:creator>Jorge</dc:creator>
  <cp:lastModifiedBy>Jorge</cp:lastModifiedBy>
  <cp:revision>95</cp:revision>
  <dcterms:created xsi:type="dcterms:W3CDTF">2024-10-18T15:29:07Z</dcterms:created>
  <dcterms:modified xsi:type="dcterms:W3CDTF">2024-10-28T10:03:15Z</dcterms:modified>
</cp:coreProperties>
</file>