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8" r:id="rId4"/>
    <p:sldId id="262" r:id="rId5"/>
    <p:sldId id="269" r:id="rId6"/>
    <p:sldId id="270" r:id="rId7"/>
    <p:sldId id="271" r:id="rId8"/>
    <p:sldId id="272" r:id="rId9"/>
    <p:sldId id="273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19"/>
    <a:srgbClr val="775748"/>
    <a:srgbClr val="452614"/>
    <a:srgbClr val="381E11"/>
    <a:srgbClr val="269359"/>
    <a:srgbClr val="1F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0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1696E-C371-4B5B-A91F-B65236A93FCA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7E85E097-950F-4D61-A60D-2D000717E547}">
      <dgm:prSet phldrT="[Texto]"/>
      <dgm:spPr/>
      <dgm:t>
        <a:bodyPr/>
        <a:lstStyle/>
        <a:p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Manipulación Vectorial</a:t>
          </a:r>
          <a:endParaRPr lang="es-CO" dirty="0"/>
        </a:p>
      </dgm:t>
    </dgm:pt>
    <dgm:pt modelId="{B44D561D-41E0-4230-AABF-58BFB6B32D8B}" type="parTrans" cxnId="{1C038F21-C671-407C-AC09-099BBBACE47E}">
      <dgm:prSet/>
      <dgm:spPr/>
      <dgm:t>
        <a:bodyPr/>
        <a:lstStyle/>
        <a:p>
          <a:endParaRPr lang="es-CO"/>
        </a:p>
      </dgm:t>
    </dgm:pt>
    <dgm:pt modelId="{C9BEE1C7-0887-489B-A962-57958BE09B62}" type="sibTrans" cxnId="{1C038F21-C671-407C-AC09-099BBBACE47E}">
      <dgm:prSet/>
      <dgm:spPr/>
      <dgm:t>
        <a:bodyPr/>
        <a:lstStyle/>
        <a:p>
          <a:endParaRPr lang="es-CO"/>
        </a:p>
      </dgm:t>
    </dgm:pt>
    <dgm:pt modelId="{1F4FD8E2-FDA4-4A01-9920-EC834488FB21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geopandas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Lectura, escritura y manipulación de datos vectoriales.</a:t>
          </a:r>
        </a:p>
      </dgm:t>
    </dgm:pt>
    <dgm:pt modelId="{A12C77AA-ADBF-455E-9296-EE0B93B072A2}" type="parTrans" cxnId="{1EA4F406-4158-4A12-99A1-0B7B459DEE89}">
      <dgm:prSet/>
      <dgm:spPr/>
      <dgm:t>
        <a:bodyPr/>
        <a:lstStyle/>
        <a:p>
          <a:endParaRPr lang="es-CO"/>
        </a:p>
      </dgm:t>
    </dgm:pt>
    <dgm:pt modelId="{BD27234E-C02E-476A-AB07-32059B35EC53}" type="sibTrans" cxnId="{1EA4F406-4158-4A12-99A1-0B7B459DEE89}">
      <dgm:prSet/>
      <dgm:spPr/>
      <dgm:t>
        <a:bodyPr/>
        <a:lstStyle/>
        <a:p>
          <a:endParaRPr lang="es-CO"/>
        </a:p>
      </dgm:t>
    </dgm:pt>
    <dgm:pt modelId="{0EF43945-1EE5-4C4D-BC92-A7744D7AF79D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shapely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Operaciones geométricas (buffers, intersecciones, etc.)</a:t>
          </a:r>
        </a:p>
      </dgm:t>
    </dgm:pt>
    <dgm:pt modelId="{9CD98C04-04AC-4994-A141-3B1F2CB3124C}" type="parTrans" cxnId="{4AB7A78A-BDF6-450A-8299-F72AB9F527B4}">
      <dgm:prSet/>
      <dgm:spPr/>
      <dgm:t>
        <a:bodyPr/>
        <a:lstStyle/>
        <a:p>
          <a:endParaRPr lang="es-CO"/>
        </a:p>
      </dgm:t>
    </dgm:pt>
    <dgm:pt modelId="{6E88CE2B-02BC-4AB3-A555-63EF3408CD0A}" type="sibTrans" cxnId="{4AB7A78A-BDF6-450A-8299-F72AB9F527B4}">
      <dgm:prSet/>
      <dgm:spPr/>
      <dgm:t>
        <a:bodyPr/>
        <a:lstStyle/>
        <a:p>
          <a:endParaRPr lang="es-CO"/>
        </a:p>
      </dgm:t>
    </dgm:pt>
    <dgm:pt modelId="{CE648713-DA5D-43E8-AF64-71F491D6EE38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fiona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Para leer/escribir formatos vectoriales como </a:t>
          </a:r>
          <a:r>
            <a:rPr kumimoji="0" lang="es-CO" altLang="es-CO" b="0" i="0" u="none" strike="noStrike" cap="none" normalizeH="0" baseline="0" dirty="0" err="1">
              <a:ln/>
              <a:effectLst/>
              <a:latin typeface="Questrial (Cuerpo)"/>
            </a:rPr>
            <a:t>Shapefile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.</a:t>
          </a:r>
        </a:p>
      </dgm:t>
    </dgm:pt>
    <dgm:pt modelId="{29EACAE7-B405-4A8E-819D-089CBCBFC965}" type="parTrans" cxnId="{59F694E6-0D5F-43A9-B59B-319BE011C472}">
      <dgm:prSet/>
      <dgm:spPr/>
      <dgm:t>
        <a:bodyPr/>
        <a:lstStyle/>
        <a:p>
          <a:endParaRPr lang="es-CO"/>
        </a:p>
      </dgm:t>
    </dgm:pt>
    <dgm:pt modelId="{591C329C-645F-4213-9A83-67778ECFEDA9}" type="sibTrans" cxnId="{59F694E6-0D5F-43A9-B59B-319BE011C472}">
      <dgm:prSet/>
      <dgm:spPr/>
      <dgm:t>
        <a:bodyPr/>
        <a:lstStyle/>
        <a:p>
          <a:endParaRPr lang="es-CO"/>
        </a:p>
      </dgm:t>
    </dgm:pt>
    <dgm:pt modelId="{9830B31A-DFD2-4FD5-BFF7-90A6FF64CE29}">
      <dgm:prSet/>
      <dgm:spPr/>
      <dgm:t>
        <a:bodyPr/>
        <a:lstStyle/>
        <a:p>
          <a:r>
            <a:rPr kumimoji="0" lang="es-CO" altLang="es-CO" b="1" i="0" u="none" strike="noStrike" cap="none" normalizeH="0" baseline="0">
              <a:ln/>
              <a:effectLst/>
              <a:latin typeface="Questrial (Cuerpo)"/>
            </a:rPr>
            <a:t>Manipulación Raster:</a:t>
          </a:r>
          <a:endParaRPr lang="es-CO" altLang="es-CO" dirty="0">
            <a:latin typeface="Questrial (Cuerpo)"/>
          </a:endParaRPr>
        </a:p>
      </dgm:t>
    </dgm:pt>
    <dgm:pt modelId="{87F5835E-5CF4-4999-BABC-48AC95E51C00}" type="parTrans" cxnId="{0702A498-1D3E-463D-B053-F11B1B113107}">
      <dgm:prSet/>
      <dgm:spPr/>
      <dgm:t>
        <a:bodyPr/>
        <a:lstStyle/>
        <a:p>
          <a:endParaRPr lang="es-CO"/>
        </a:p>
      </dgm:t>
    </dgm:pt>
    <dgm:pt modelId="{9C867DD2-A490-4EA9-A64B-D30A4D7DEC2D}" type="sibTrans" cxnId="{0702A498-1D3E-463D-B053-F11B1B113107}">
      <dgm:prSet/>
      <dgm:spPr/>
      <dgm:t>
        <a:bodyPr/>
        <a:lstStyle/>
        <a:p>
          <a:endParaRPr lang="es-CO"/>
        </a:p>
      </dgm:t>
    </dgm:pt>
    <dgm:pt modelId="{5AB9112F-C57B-4014-B2A9-52FA0CB467EF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rasterio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Manipulación de datos </a:t>
          </a:r>
          <a:r>
            <a:rPr kumimoji="0" lang="es-CO" altLang="es-CO" b="0" i="0" u="none" strike="noStrike" cap="none" normalizeH="0" baseline="0" dirty="0" err="1">
              <a:ln/>
              <a:effectLst/>
              <a:latin typeface="Questrial (Cuerpo)"/>
            </a:rPr>
            <a:t>raster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(</a:t>
          </a:r>
          <a:r>
            <a:rPr kumimoji="0" lang="es-CO" altLang="es-CO" b="0" i="0" u="none" strike="noStrike" cap="none" normalizeH="0" baseline="0" dirty="0" err="1">
              <a:ln/>
              <a:effectLst/>
              <a:latin typeface="Questrial (Cuerpo)"/>
            </a:rPr>
            <a:t>GeoTIFF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, etc.).</a:t>
          </a:r>
        </a:p>
      </dgm:t>
    </dgm:pt>
    <dgm:pt modelId="{BC4DD58A-4AD3-46AC-9B0A-4AC48B0461D7}" type="parTrans" cxnId="{97D299B7-168D-45C3-AB1A-135BA4D3CA03}">
      <dgm:prSet/>
      <dgm:spPr/>
      <dgm:t>
        <a:bodyPr/>
        <a:lstStyle/>
        <a:p>
          <a:endParaRPr lang="es-CO"/>
        </a:p>
      </dgm:t>
    </dgm:pt>
    <dgm:pt modelId="{F610BBF4-08B8-4DCD-8402-DD3B9426FDA4}" type="sibTrans" cxnId="{97D299B7-168D-45C3-AB1A-135BA4D3CA03}">
      <dgm:prSet/>
      <dgm:spPr/>
      <dgm:t>
        <a:bodyPr/>
        <a:lstStyle/>
        <a:p>
          <a:endParaRPr lang="es-CO"/>
        </a:p>
      </dgm:t>
    </dgm:pt>
    <dgm:pt modelId="{AD51C325-36C9-4557-94DC-23DF1B7A2997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numpy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Procesamiento matricial para datos </a:t>
          </a:r>
          <a:r>
            <a:rPr kumimoji="0" lang="es-CO" altLang="es-CO" b="0" i="0" u="none" strike="noStrike" cap="none" normalizeH="0" baseline="0" dirty="0" err="1">
              <a:ln/>
              <a:effectLst/>
              <a:latin typeface="Questrial (Cuerpo)"/>
            </a:rPr>
            <a:t>raster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.</a:t>
          </a:r>
        </a:p>
      </dgm:t>
    </dgm:pt>
    <dgm:pt modelId="{23EF1E74-37CA-443F-8B86-C208770892C9}" type="parTrans" cxnId="{5C1E0AAA-57F2-4435-8A05-7736F9DE0894}">
      <dgm:prSet/>
      <dgm:spPr/>
      <dgm:t>
        <a:bodyPr/>
        <a:lstStyle/>
        <a:p>
          <a:endParaRPr lang="es-CO"/>
        </a:p>
      </dgm:t>
    </dgm:pt>
    <dgm:pt modelId="{06346A91-820B-47E5-8400-97A787610220}" type="sibTrans" cxnId="{5C1E0AAA-57F2-4435-8A05-7736F9DE0894}">
      <dgm:prSet/>
      <dgm:spPr/>
      <dgm:t>
        <a:bodyPr/>
        <a:lstStyle/>
        <a:p>
          <a:endParaRPr lang="es-CO"/>
        </a:p>
      </dgm:t>
    </dgm:pt>
    <dgm:pt modelId="{7393D62D-8C76-47AE-A26F-C7BAB8C08A51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xarray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Datos multidimensionales como </a:t>
          </a:r>
          <a:r>
            <a:rPr kumimoji="0" lang="es-CO" altLang="es-CO" b="0" i="0" u="none" strike="noStrike" cap="none" normalizeH="0" baseline="0" dirty="0" err="1">
              <a:ln/>
              <a:effectLst/>
              <a:latin typeface="Questrial (Cuerpo)"/>
            </a:rPr>
            <a:t>NetCDF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.</a:t>
          </a:r>
        </a:p>
      </dgm:t>
    </dgm:pt>
    <dgm:pt modelId="{C4470E02-A724-4A3A-8C8A-807E2A2246E6}" type="parTrans" cxnId="{56C53602-82E5-4EB7-AD42-A85078446D2A}">
      <dgm:prSet/>
      <dgm:spPr/>
      <dgm:t>
        <a:bodyPr/>
        <a:lstStyle/>
        <a:p>
          <a:endParaRPr lang="es-CO"/>
        </a:p>
      </dgm:t>
    </dgm:pt>
    <dgm:pt modelId="{C9D09468-95DF-4696-BD34-6063037F53DB}" type="sibTrans" cxnId="{56C53602-82E5-4EB7-AD42-A85078446D2A}">
      <dgm:prSet/>
      <dgm:spPr/>
      <dgm:t>
        <a:bodyPr/>
        <a:lstStyle/>
        <a:p>
          <a:endParaRPr lang="es-CO"/>
        </a:p>
      </dgm:t>
    </dgm:pt>
    <dgm:pt modelId="{1FD660A9-2668-42EF-AD2F-456ED4FB6E6F}">
      <dgm:prSet/>
      <dgm:spPr/>
      <dgm:t>
        <a:bodyPr/>
        <a:lstStyle/>
        <a:p>
          <a:r>
            <a:rPr kumimoji="0" lang="es-CO" altLang="es-CO" b="1" i="0" u="none" strike="noStrike" cap="none" normalizeH="0" baseline="0">
              <a:ln/>
              <a:effectLst/>
              <a:latin typeface="Questrial (Cuerpo)"/>
            </a:rPr>
            <a:t>Visualización:</a:t>
          </a:r>
          <a:endParaRPr lang="es-CO" altLang="es-CO" dirty="0">
            <a:latin typeface="Questrial (Cuerpo)"/>
          </a:endParaRPr>
        </a:p>
      </dgm:t>
    </dgm:pt>
    <dgm:pt modelId="{6AC5FE1F-66C7-4D99-89C4-24552993D43A}" type="parTrans" cxnId="{7FABB157-951D-40F8-B5D9-AC0B79B17E48}">
      <dgm:prSet/>
      <dgm:spPr/>
      <dgm:t>
        <a:bodyPr/>
        <a:lstStyle/>
        <a:p>
          <a:endParaRPr lang="es-CO"/>
        </a:p>
      </dgm:t>
    </dgm:pt>
    <dgm:pt modelId="{AADB4658-910A-4A80-9C2A-1DB485193A9E}" type="sibTrans" cxnId="{7FABB157-951D-40F8-B5D9-AC0B79B17E48}">
      <dgm:prSet/>
      <dgm:spPr/>
      <dgm:t>
        <a:bodyPr/>
        <a:lstStyle/>
        <a:p>
          <a:endParaRPr lang="es-CO"/>
        </a:p>
      </dgm:t>
    </dgm:pt>
    <dgm:pt modelId="{86B5F25B-1EF0-4E78-BC8B-5777B4E0F9F5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matplotlib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Visualización básica de mapas.</a:t>
          </a:r>
        </a:p>
      </dgm:t>
    </dgm:pt>
    <dgm:pt modelId="{F3219FCD-A91A-4768-9A64-C709D7102CC9}" type="parTrans" cxnId="{B850E33E-C5EA-4C95-92B4-F5D2DD97E7B6}">
      <dgm:prSet/>
      <dgm:spPr/>
      <dgm:t>
        <a:bodyPr/>
        <a:lstStyle/>
        <a:p>
          <a:endParaRPr lang="es-CO"/>
        </a:p>
      </dgm:t>
    </dgm:pt>
    <dgm:pt modelId="{268B8795-A02D-473B-AE45-F3C623DBE055}" type="sibTrans" cxnId="{B850E33E-C5EA-4C95-92B4-F5D2DD97E7B6}">
      <dgm:prSet/>
      <dgm:spPr/>
      <dgm:t>
        <a:bodyPr/>
        <a:lstStyle/>
        <a:p>
          <a:endParaRPr lang="es-CO"/>
        </a:p>
      </dgm:t>
    </dgm:pt>
    <dgm:pt modelId="{064F6FFB-3C31-4DD5-A594-6224271B251C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folium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Mapas interactivos.</a:t>
          </a:r>
        </a:p>
      </dgm:t>
    </dgm:pt>
    <dgm:pt modelId="{708C763D-E2D0-4E95-AE98-DB816DCB5225}" type="parTrans" cxnId="{5C2A9E45-2382-4990-816F-56AF70BFFBD6}">
      <dgm:prSet/>
      <dgm:spPr/>
      <dgm:t>
        <a:bodyPr/>
        <a:lstStyle/>
        <a:p>
          <a:endParaRPr lang="es-CO"/>
        </a:p>
      </dgm:t>
    </dgm:pt>
    <dgm:pt modelId="{3B7C868C-A760-4959-8F61-6E1B8C822C96}" type="sibTrans" cxnId="{5C2A9E45-2382-4990-816F-56AF70BFFBD6}">
      <dgm:prSet/>
      <dgm:spPr/>
      <dgm:t>
        <a:bodyPr/>
        <a:lstStyle/>
        <a:p>
          <a:endParaRPr lang="es-CO"/>
        </a:p>
      </dgm:t>
    </dgm:pt>
    <dgm:pt modelId="{BE479FB4-05EF-4186-B000-CA93B26D5287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plotly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Visualización avanzada y dinámica.</a:t>
          </a:r>
        </a:p>
      </dgm:t>
    </dgm:pt>
    <dgm:pt modelId="{B6E3FEFB-8598-407C-AF66-CB92F56E0C8F}" type="parTrans" cxnId="{5562201A-13A3-4ECD-AA54-668B3DFE06FC}">
      <dgm:prSet/>
      <dgm:spPr/>
      <dgm:t>
        <a:bodyPr/>
        <a:lstStyle/>
        <a:p>
          <a:endParaRPr lang="es-CO"/>
        </a:p>
      </dgm:t>
    </dgm:pt>
    <dgm:pt modelId="{9A7C9950-735F-42ED-9776-D5CB2B5A992E}" type="sibTrans" cxnId="{5562201A-13A3-4ECD-AA54-668B3DFE06FC}">
      <dgm:prSet/>
      <dgm:spPr/>
      <dgm:t>
        <a:bodyPr/>
        <a:lstStyle/>
        <a:p>
          <a:endParaRPr lang="es-CO"/>
        </a:p>
      </dgm:t>
    </dgm:pt>
    <dgm:pt modelId="{C03E80F8-904E-4848-BC9D-57EDAE76BADE}">
      <dgm:prSet/>
      <dgm:spPr/>
      <dgm:t>
        <a:bodyPr/>
        <a:lstStyle/>
        <a:p>
          <a:r>
            <a:rPr kumimoji="0" lang="es-CO" altLang="es-CO" b="1" i="0" u="none" strike="noStrike" cap="none" normalizeH="0" baseline="0">
              <a:ln/>
              <a:effectLst/>
              <a:latin typeface="Questrial (Cuerpo)"/>
            </a:rPr>
            <a:t>APIs y Servicios Web:</a:t>
          </a:r>
          <a:endParaRPr lang="es-CO" altLang="es-CO" dirty="0">
            <a:latin typeface="Questrial (Cuerpo)"/>
          </a:endParaRPr>
        </a:p>
      </dgm:t>
    </dgm:pt>
    <dgm:pt modelId="{536855DF-4DA4-4A21-9C6A-2067CE87A160}" type="parTrans" cxnId="{88BD231F-5C7B-4E65-85C9-EE31AF3F2DD0}">
      <dgm:prSet/>
      <dgm:spPr/>
      <dgm:t>
        <a:bodyPr/>
        <a:lstStyle/>
        <a:p>
          <a:endParaRPr lang="es-CO"/>
        </a:p>
      </dgm:t>
    </dgm:pt>
    <dgm:pt modelId="{6E8E05FD-3F0B-4CB4-9A08-313059B39A52}" type="sibTrans" cxnId="{88BD231F-5C7B-4E65-85C9-EE31AF3F2DD0}">
      <dgm:prSet/>
      <dgm:spPr/>
      <dgm:t>
        <a:bodyPr/>
        <a:lstStyle/>
        <a:p>
          <a:endParaRPr lang="es-CO"/>
        </a:p>
      </dgm:t>
    </dgm:pt>
    <dgm:pt modelId="{9EBF8651-15EB-40FD-B2E4-29C35D160BA6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osmnx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Datos de </a:t>
          </a:r>
          <a:r>
            <a:rPr kumimoji="0" lang="es-CO" altLang="es-CO" b="0" i="0" u="none" strike="noStrike" cap="none" normalizeH="0" baseline="0" dirty="0" err="1">
              <a:ln/>
              <a:effectLst/>
              <a:latin typeface="Questrial (Cuerpo)"/>
            </a:rPr>
            <a:t>OpenStreetMap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.</a:t>
          </a:r>
        </a:p>
      </dgm:t>
    </dgm:pt>
    <dgm:pt modelId="{4A1BEB31-83CD-491C-A420-4FFFC3BFBC57}" type="parTrans" cxnId="{6C07863B-235B-48C8-B487-77330D264313}">
      <dgm:prSet/>
      <dgm:spPr/>
      <dgm:t>
        <a:bodyPr/>
        <a:lstStyle/>
        <a:p>
          <a:endParaRPr lang="es-CO"/>
        </a:p>
      </dgm:t>
    </dgm:pt>
    <dgm:pt modelId="{7CA96AB1-003B-49BA-A468-DDE4E42AE8F0}" type="sibTrans" cxnId="{6C07863B-235B-48C8-B487-77330D264313}">
      <dgm:prSet/>
      <dgm:spPr/>
      <dgm:t>
        <a:bodyPr/>
        <a:lstStyle/>
        <a:p>
          <a:endParaRPr lang="es-CO"/>
        </a:p>
      </dgm:t>
    </dgm:pt>
    <dgm:pt modelId="{2F2C3CBF-01FA-43DC-90C4-F7006A5A4114}">
      <dgm:prSet/>
      <dgm:spPr/>
      <dgm:t>
        <a:bodyPr/>
        <a:lstStyle/>
        <a:p>
          <a:r>
            <a:rPr kumimoji="0" lang="es-CO" altLang="es-CO" b="1" i="0" u="none" strike="noStrike" cap="none" normalizeH="0" baseline="0" dirty="0" err="1">
              <a:ln/>
              <a:effectLst/>
              <a:latin typeface="Questrial (Cuerpo)"/>
            </a:rPr>
            <a:t>geopy</a:t>
          </a:r>
          <a:r>
            <a:rPr kumimoji="0" lang="es-CO" altLang="es-CO" b="1" i="0" u="none" strike="noStrike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</a:t>
          </a:r>
          <a:r>
            <a:rPr kumimoji="0" lang="es-CO" altLang="es-CO" b="0" i="0" u="none" strike="noStrike" cap="none" normalizeH="0" baseline="0" dirty="0" err="1">
              <a:ln/>
              <a:effectLst/>
              <a:latin typeface="Questrial (Cuerpo)"/>
            </a:rPr>
            <a:t>Geocodificación</a:t>
          </a:r>
          <a:r>
            <a:rPr kumimoji="0" lang="es-CO" altLang="es-CO" b="0" i="0" u="none" strike="noStrike" cap="none" normalizeH="0" baseline="0" dirty="0">
              <a:ln/>
              <a:effectLst/>
              <a:latin typeface="Questrial (Cuerpo)"/>
            </a:rPr>
            <a:t> y cálculos de distancia.</a:t>
          </a:r>
        </a:p>
      </dgm:t>
    </dgm:pt>
    <dgm:pt modelId="{02198732-2153-4679-A98C-502149B554EA}" type="parTrans" cxnId="{36911264-6A4C-4042-878C-E3F5F314B0A3}">
      <dgm:prSet/>
      <dgm:spPr/>
      <dgm:t>
        <a:bodyPr/>
        <a:lstStyle/>
        <a:p>
          <a:endParaRPr lang="es-CO"/>
        </a:p>
      </dgm:t>
    </dgm:pt>
    <dgm:pt modelId="{123189C2-94AA-4B59-8466-5F39B8177C41}" type="sibTrans" cxnId="{36911264-6A4C-4042-878C-E3F5F314B0A3}">
      <dgm:prSet/>
      <dgm:spPr/>
      <dgm:t>
        <a:bodyPr/>
        <a:lstStyle/>
        <a:p>
          <a:endParaRPr lang="es-CO"/>
        </a:p>
      </dgm:t>
    </dgm:pt>
    <dgm:pt modelId="{1F109587-AA10-4B79-A502-FAB995A67BA5}" type="pres">
      <dgm:prSet presAssocID="{3DA1696E-C371-4B5B-A91F-B65236A93FCA}" presName="Name0" presStyleCnt="0">
        <dgm:presLayoutVars>
          <dgm:dir/>
          <dgm:animLvl val="lvl"/>
          <dgm:resizeHandles val="exact"/>
        </dgm:presLayoutVars>
      </dgm:prSet>
      <dgm:spPr/>
    </dgm:pt>
    <dgm:pt modelId="{45028968-A9A2-463F-850B-7FA9C2BB946A}" type="pres">
      <dgm:prSet presAssocID="{7E85E097-950F-4D61-A60D-2D000717E547}" presName="composite" presStyleCnt="0"/>
      <dgm:spPr/>
    </dgm:pt>
    <dgm:pt modelId="{8B6142F4-6F86-41FD-B89C-F7373D75B58D}" type="pres">
      <dgm:prSet presAssocID="{7E85E097-950F-4D61-A60D-2D000717E54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88D30F3-EA68-4011-A17C-5E0BDE4674D1}" type="pres">
      <dgm:prSet presAssocID="{7E85E097-950F-4D61-A60D-2D000717E547}" presName="desTx" presStyleLbl="alignAccFollowNode1" presStyleIdx="0" presStyleCnt="4">
        <dgm:presLayoutVars>
          <dgm:bulletEnabled val="1"/>
        </dgm:presLayoutVars>
      </dgm:prSet>
      <dgm:spPr/>
    </dgm:pt>
    <dgm:pt modelId="{A3C02CF9-1A4A-4A10-AB50-6ADB46168B49}" type="pres">
      <dgm:prSet presAssocID="{C9BEE1C7-0887-489B-A962-57958BE09B62}" presName="space" presStyleCnt="0"/>
      <dgm:spPr/>
    </dgm:pt>
    <dgm:pt modelId="{8E161CA4-E91D-4A12-A61A-4E07A358A744}" type="pres">
      <dgm:prSet presAssocID="{9830B31A-DFD2-4FD5-BFF7-90A6FF64CE29}" presName="composite" presStyleCnt="0"/>
      <dgm:spPr/>
    </dgm:pt>
    <dgm:pt modelId="{6B0CF562-C254-40DE-A387-C6D1D6F2D54E}" type="pres">
      <dgm:prSet presAssocID="{9830B31A-DFD2-4FD5-BFF7-90A6FF64CE2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0A77F33-CC20-4CCF-B29D-5CE7C6F6F89F}" type="pres">
      <dgm:prSet presAssocID="{9830B31A-DFD2-4FD5-BFF7-90A6FF64CE29}" presName="desTx" presStyleLbl="alignAccFollowNode1" presStyleIdx="1" presStyleCnt="4">
        <dgm:presLayoutVars>
          <dgm:bulletEnabled val="1"/>
        </dgm:presLayoutVars>
      </dgm:prSet>
      <dgm:spPr/>
    </dgm:pt>
    <dgm:pt modelId="{A8C3E1EF-BC65-434C-8B92-913BE7182D31}" type="pres">
      <dgm:prSet presAssocID="{9C867DD2-A490-4EA9-A64B-D30A4D7DEC2D}" presName="space" presStyleCnt="0"/>
      <dgm:spPr/>
    </dgm:pt>
    <dgm:pt modelId="{4BBD8C90-9B8B-4051-A0C1-FAB1BFE6B8B6}" type="pres">
      <dgm:prSet presAssocID="{1FD660A9-2668-42EF-AD2F-456ED4FB6E6F}" presName="composite" presStyleCnt="0"/>
      <dgm:spPr/>
    </dgm:pt>
    <dgm:pt modelId="{8AC8F015-C98A-462D-9D9D-1866EF53462B}" type="pres">
      <dgm:prSet presAssocID="{1FD660A9-2668-42EF-AD2F-456ED4FB6E6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C8C0FD0-4C55-43D5-A469-95AC38AE10B9}" type="pres">
      <dgm:prSet presAssocID="{1FD660A9-2668-42EF-AD2F-456ED4FB6E6F}" presName="desTx" presStyleLbl="alignAccFollowNode1" presStyleIdx="2" presStyleCnt="4">
        <dgm:presLayoutVars>
          <dgm:bulletEnabled val="1"/>
        </dgm:presLayoutVars>
      </dgm:prSet>
      <dgm:spPr/>
    </dgm:pt>
    <dgm:pt modelId="{68740EFF-77E0-4FD1-8333-81CF72140351}" type="pres">
      <dgm:prSet presAssocID="{AADB4658-910A-4A80-9C2A-1DB485193A9E}" presName="space" presStyleCnt="0"/>
      <dgm:spPr/>
    </dgm:pt>
    <dgm:pt modelId="{0BB602B5-F2FB-40E2-ADD4-29EF42DBC1FF}" type="pres">
      <dgm:prSet presAssocID="{C03E80F8-904E-4848-BC9D-57EDAE76BADE}" presName="composite" presStyleCnt="0"/>
      <dgm:spPr/>
    </dgm:pt>
    <dgm:pt modelId="{50E6632C-5529-4AEE-9451-A9C2B97C851F}" type="pres">
      <dgm:prSet presAssocID="{C03E80F8-904E-4848-BC9D-57EDAE76BAD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BD5CB40-096F-468C-8958-00FC71622F1E}" type="pres">
      <dgm:prSet presAssocID="{C03E80F8-904E-4848-BC9D-57EDAE76BAD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6C53602-82E5-4EB7-AD42-A85078446D2A}" srcId="{9830B31A-DFD2-4FD5-BFF7-90A6FF64CE29}" destId="{7393D62D-8C76-47AE-A26F-C7BAB8C08A51}" srcOrd="2" destOrd="0" parTransId="{C4470E02-A724-4A3A-8C8A-807E2A2246E6}" sibTransId="{C9D09468-95DF-4696-BD34-6063037F53DB}"/>
    <dgm:cxn modelId="{1EA4F406-4158-4A12-99A1-0B7B459DEE89}" srcId="{7E85E097-950F-4D61-A60D-2D000717E547}" destId="{1F4FD8E2-FDA4-4A01-9920-EC834488FB21}" srcOrd="0" destOrd="0" parTransId="{A12C77AA-ADBF-455E-9296-EE0B93B072A2}" sibTransId="{BD27234E-C02E-476A-AB07-32059B35EC53}"/>
    <dgm:cxn modelId="{DBB7920A-14F5-40A2-A11B-9B4D10637C23}" type="presOf" srcId="{7E85E097-950F-4D61-A60D-2D000717E547}" destId="{8B6142F4-6F86-41FD-B89C-F7373D75B58D}" srcOrd="0" destOrd="0" presId="urn:microsoft.com/office/officeart/2005/8/layout/hList1"/>
    <dgm:cxn modelId="{5F0CD20E-80A1-4C0E-8BF9-E4652ED4AF4D}" type="presOf" srcId="{5AB9112F-C57B-4014-B2A9-52FA0CB467EF}" destId="{10A77F33-CC20-4CCF-B29D-5CE7C6F6F89F}" srcOrd="0" destOrd="0" presId="urn:microsoft.com/office/officeart/2005/8/layout/hList1"/>
    <dgm:cxn modelId="{5562201A-13A3-4ECD-AA54-668B3DFE06FC}" srcId="{1FD660A9-2668-42EF-AD2F-456ED4FB6E6F}" destId="{BE479FB4-05EF-4186-B000-CA93B26D5287}" srcOrd="2" destOrd="0" parTransId="{B6E3FEFB-8598-407C-AF66-CB92F56E0C8F}" sibTransId="{9A7C9950-735F-42ED-9776-D5CB2B5A992E}"/>
    <dgm:cxn modelId="{88BD231F-5C7B-4E65-85C9-EE31AF3F2DD0}" srcId="{3DA1696E-C371-4B5B-A91F-B65236A93FCA}" destId="{C03E80F8-904E-4848-BC9D-57EDAE76BADE}" srcOrd="3" destOrd="0" parTransId="{536855DF-4DA4-4A21-9C6A-2067CE87A160}" sibTransId="{6E8E05FD-3F0B-4CB4-9A08-313059B39A52}"/>
    <dgm:cxn modelId="{1C038F21-C671-407C-AC09-099BBBACE47E}" srcId="{3DA1696E-C371-4B5B-A91F-B65236A93FCA}" destId="{7E85E097-950F-4D61-A60D-2D000717E547}" srcOrd="0" destOrd="0" parTransId="{B44D561D-41E0-4230-AABF-58BFB6B32D8B}" sibTransId="{C9BEE1C7-0887-489B-A962-57958BE09B62}"/>
    <dgm:cxn modelId="{7F3B1629-73C7-44A8-AC59-79B9A9CFE0BF}" type="presOf" srcId="{C03E80F8-904E-4848-BC9D-57EDAE76BADE}" destId="{50E6632C-5529-4AEE-9451-A9C2B97C851F}" srcOrd="0" destOrd="0" presId="urn:microsoft.com/office/officeart/2005/8/layout/hList1"/>
    <dgm:cxn modelId="{E5DF552A-11DF-4D9F-AFC6-80152F4B93A0}" type="presOf" srcId="{2F2C3CBF-01FA-43DC-90C4-F7006A5A4114}" destId="{1BD5CB40-096F-468C-8958-00FC71622F1E}" srcOrd="0" destOrd="1" presId="urn:microsoft.com/office/officeart/2005/8/layout/hList1"/>
    <dgm:cxn modelId="{39C6522C-F7BD-4208-A980-3B9666D8DA88}" type="presOf" srcId="{9EBF8651-15EB-40FD-B2E4-29C35D160BA6}" destId="{1BD5CB40-096F-468C-8958-00FC71622F1E}" srcOrd="0" destOrd="0" presId="urn:microsoft.com/office/officeart/2005/8/layout/hList1"/>
    <dgm:cxn modelId="{59F68E30-9A1F-4FB0-AEF3-FC1C5D7276C9}" type="presOf" srcId="{0EF43945-1EE5-4C4D-BC92-A7744D7AF79D}" destId="{B88D30F3-EA68-4011-A17C-5E0BDE4674D1}" srcOrd="0" destOrd="1" presId="urn:microsoft.com/office/officeart/2005/8/layout/hList1"/>
    <dgm:cxn modelId="{F255C531-7175-46DA-AE00-FAFF15344E1A}" type="presOf" srcId="{9830B31A-DFD2-4FD5-BFF7-90A6FF64CE29}" destId="{6B0CF562-C254-40DE-A387-C6D1D6F2D54E}" srcOrd="0" destOrd="0" presId="urn:microsoft.com/office/officeart/2005/8/layout/hList1"/>
    <dgm:cxn modelId="{FD6B6E33-DFB7-47CB-AD79-4F5ACEBE85D9}" type="presOf" srcId="{7393D62D-8C76-47AE-A26F-C7BAB8C08A51}" destId="{10A77F33-CC20-4CCF-B29D-5CE7C6F6F89F}" srcOrd="0" destOrd="2" presId="urn:microsoft.com/office/officeart/2005/8/layout/hList1"/>
    <dgm:cxn modelId="{6C07863B-235B-48C8-B487-77330D264313}" srcId="{C03E80F8-904E-4848-BC9D-57EDAE76BADE}" destId="{9EBF8651-15EB-40FD-B2E4-29C35D160BA6}" srcOrd="0" destOrd="0" parTransId="{4A1BEB31-83CD-491C-A420-4FFFC3BFBC57}" sibTransId="{7CA96AB1-003B-49BA-A468-DDE4E42AE8F0}"/>
    <dgm:cxn modelId="{B850E33E-C5EA-4C95-92B4-F5D2DD97E7B6}" srcId="{1FD660A9-2668-42EF-AD2F-456ED4FB6E6F}" destId="{86B5F25B-1EF0-4E78-BC8B-5777B4E0F9F5}" srcOrd="0" destOrd="0" parTransId="{F3219FCD-A91A-4768-9A64-C709D7102CC9}" sibTransId="{268B8795-A02D-473B-AE45-F3C623DBE055}"/>
    <dgm:cxn modelId="{892ED542-BD7C-470B-95E8-346F6B7FA4E2}" type="presOf" srcId="{064F6FFB-3C31-4DD5-A594-6224271B251C}" destId="{9C8C0FD0-4C55-43D5-A469-95AC38AE10B9}" srcOrd="0" destOrd="1" presId="urn:microsoft.com/office/officeart/2005/8/layout/hList1"/>
    <dgm:cxn modelId="{36911264-6A4C-4042-878C-E3F5F314B0A3}" srcId="{C03E80F8-904E-4848-BC9D-57EDAE76BADE}" destId="{2F2C3CBF-01FA-43DC-90C4-F7006A5A4114}" srcOrd="1" destOrd="0" parTransId="{02198732-2153-4679-A98C-502149B554EA}" sibTransId="{123189C2-94AA-4B59-8466-5F39B8177C41}"/>
    <dgm:cxn modelId="{5C2A9E45-2382-4990-816F-56AF70BFFBD6}" srcId="{1FD660A9-2668-42EF-AD2F-456ED4FB6E6F}" destId="{064F6FFB-3C31-4DD5-A594-6224271B251C}" srcOrd="1" destOrd="0" parTransId="{708C763D-E2D0-4E95-AE98-DB816DCB5225}" sibTransId="{3B7C868C-A760-4959-8F61-6E1B8C822C96}"/>
    <dgm:cxn modelId="{087BD853-CED9-429C-9D1D-CE4351C5DD71}" type="presOf" srcId="{3DA1696E-C371-4B5B-A91F-B65236A93FCA}" destId="{1F109587-AA10-4B79-A502-FAB995A67BA5}" srcOrd="0" destOrd="0" presId="urn:microsoft.com/office/officeart/2005/8/layout/hList1"/>
    <dgm:cxn modelId="{7FABB157-951D-40F8-B5D9-AC0B79B17E48}" srcId="{3DA1696E-C371-4B5B-A91F-B65236A93FCA}" destId="{1FD660A9-2668-42EF-AD2F-456ED4FB6E6F}" srcOrd="2" destOrd="0" parTransId="{6AC5FE1F-66C7-4D99-89C4-24552993D43A}" sibTransId="{AADB4658-910A-4A80-9C2A-1DB485193A9E}"/>
    <dgm:cxn modelId="{7D9A015A-DDE1-4F86-9272-C4D706EF61B9}" type="presOf" srcId="{86B5F25B-1EF0-4E78-BC8B-5777B4E0F9F5}" destId="{9C8C0FD0-4C55-43D5-A469-95AC38AE10B9}" srcOrd="0" destOrd="0" presId="urn:microsoft.com/office/officeart/2005/8/layout/hList1"/>
    <dgm:cxn modelId="{3A985E7A-F671-4BEE-A700-80D393E35D93}" type="presOf" srcId="{AD51C325-36C9-4557-94DC-23DF1B7A2997}" destId="{10A77F33-CC20-4CCF-B29D-5CE7C6F6F89F}" srcOrd="0" destOrd="1" presId="urn:microsoft.com/office/officeart/2005/8/layout/hList1"/>
    <dgm:cxn modelId="{4AB7A78A-BDF6-450A-8299-F72AB9F527B4}" srcId="{7E85E097-950F-4D61-A60D-2D000717E547}" destId="{0EF43945-1EE5-4C4D-BC92-A7744D7AF79D}" srcOrd="1" destOrd="0" parTransId="{9CD98C04-04AC-4994-A141-3B1F2CB3124C}" sibTransId="{6E88CE2B-02BC-4AB3-A555-63EF3408CD0A}"/>
    <dgm:cxn modelId="{B032EE97-A3A4-4430-8DB6-754BFC9DECC7}" type="presOf" srcId="{1F4FD8E2-FDA4-4A01-9920-EC834488FB21}" destId="{B88D30F3-EA68-4011-A17C-5E0BDE4674D1}" srcOrd="0" destOrd="0" presId="urn:microsoft.com/office/officeart/2005/8/layout/hList1"/>
    <dgm:cxn modelId="{0702A498-1D3E-463D-B053-F11B1B113107}" srcId="{3DA1696E-C371-4B5B-A91F-B65236A93FCA}" destId="{9830B31A-DFD2-4FD5-BFF7-90A6FF64CE29}" srcOrd="1" destOrd="0" parTransId="{87F5835E-5CF4-4999-BABC-48AC95E51C00}" sibTransId="{9C867DD2-A490-4EA9-A64B-D30A4D7DEC2D}"/>
    <dgm:cxn modelId="{5C1E0AAA-57F2-4435-8A05-7736F9DE0894}" srcId="{9830B31A-DFD2-4FD5-BFF7-90A6FF64CE29}" destId="{AD51C325-36C9-4557-94DC-23DF1B7A2997}" srcOrd="1" destOrd="0" parTransId="{23EF1E74-37CA-443F-8B86-C208770892C9}" sibTransId="{06346A91-820B-47E5-8400-97A787610220}"/>
    <dgm:cxn modelId="{4CD41EB2-364F-47F6-B95E-E7658CD96E92}" type="presOf" srcId="{BE479FB4-05EF-4186-B000-CA93B26D5287}" destId="{9C8C0FD0-4C55-43D5-A469-95AC38AE10B9}" srcOrd="0" destOrd="2" presId="urn:microsoft.com/office/officeart/2005/8/layout/hList1"/>
    <dgm:cxn modelId="{97D299B7-168D-45C3-AB1A-135BA4D3CA03}" srcId="{9830B31A-DFD2-4FD5-BFF7-90A6FF64CE29}" destId="{5AB9112F-C57B-4014-B2A9-52FA0CB467EF}" srcOrd="0" destOrd="0" parTransId="{BC4DD58A-4AD3-46AC-9B0A-4AC48B0461D7}" sibTransId="{F610BBF4-08B8-4DCD-8402-DD3B9426FDA4}"/>
    <dgm:cxn modelId="{2F4113BA-F919-44A4-8F7B-EE52FDF95D34}" type="presOf" srcId="{1FD660A9-2668-42EF-AD2F-456ED4FB6E6F}" destId="{8AC8F015-C98A-462D-9D9D-1866EF53462B}" srcOrd="0" destOrd="0" presId="urn:microsoft.com/office/officeart/2005/8/layout/hList1"/>
    <dgm:cxn modelId="{2A7905D5-E61F-44D1-82AD-50FFCD082EDB}" type="presOf" srcId="{CE648713-DA5D-43E8-AF64-71F491D6EE38}" destId="{B88D30F3-EA68-4011-A17C-5E0BDE4674D1}" srcOrd="0" destOrd="2" presId="urn:microsoft.com/office/officeart/2005/8/layout/hList1"/>
    <dgm:cxn modelId="{59F694E6-0D5F-43A9-B59B-319BE011C472}" srcId="{7E85E097-950F-4D61-A60D-2D000717E547}" destId="{CE648713-DA5D-43E8-AF64-71F491D6EE38}" srcOrd="2" destOrd="0" parTransId="{29EACAE7-B405-4A8E-819D-089CBCBFC965}" sibTransId="{591C329C-645F-4213-9A83-67778ECFEDA9}"/>
    <dgm:cxn modelId="{BD905BAA-1994-427C-9E05-C33D883873FB}" type="presParOf" srcId="{1F109587-AA10-4B79-A502-FAB995A67BA5}" destId="{45028968-A9A2-463F-850B-7FA9C2BB946A}" srcOrd="0" destOrd="0" presId="urn:microsoft.com/office/officeart/2005/8/layout/hList1"/>
    <dgm:cxn modelId="{60F4C65D-3FCE-4E3F-9851-0C4B12A9B072}" type="presParOf" srcId="{45028968-A9A2-463F-850B-7FA9C2BB946A}" destId="{8B6142F4-6F86-41FD-B89C-F7373D75B58D}" srcOrd="0" destOrd="0" presId="urn:microsoft.com/office/officeart/2005/8/layout/hList1"/>
    <dgm:cxn modelId="{9B9346B5-9D3E-4A10-B8B6-324BA69333EE}" type="presParOf" srcId="{45028968-A9A2-463F-850B-7FA9C2BB946A}" destId="{B88D30F3-EA68-4011-A17C-5E0BDE4674D1}" srcOrd="1" destOrd="0" presId="urn:microsoft.com/office/officeart/2005/8/layout/hList1"/>
    <dgm:cxn modelId="{621A4A60-77AE-4171-8796-B19862E61513}" type="presParOf" srcId="{1F109587-AA10-4B79-A502-FAB995A67BA5}" destId="{A3C02CF9-1A4A-4A10-AB50-6ADB46168B49}" srcOrd="1" destOrd="0" presId="urn:microsoft.com/office/officeart/2005/8/layout/hList1"/>
    <dgm:cxn modelId="{5466928D-102D-4EE3-BF3E-E2AB3D1D00CD}" type="presParOf" srcId="{1F109587-AA10-4B79-A502-FAB995A67BA5}" destId="{8E161CA4-E91D-4A12-A61A-4E07A358A744}" srcOrd="2" destOrd="0" presId="urn:microsoft.com/office/officeart/2005/8/layout/hList1"/>
    <dgm:cxn modelId="{2C63F912-096B-402C-8150-03C1B620F50A}" type="presParOf" srcId="{8E161CA4-E91D-4A12-A61A-4E07A358A744}" destId="{6B0CF562-C254-40DE-A387-C6D1D6F2D54E}" srcOrd="0" destOrd="0" presId="urn:microsoft.com/office/officeart/2005/8/layout/hList1"/>
    <dgm:cxn modelId="{6B15E879-48EE-489F-9FDD-81ADAD210E30}" type="presParOf" srcId="{8E161CA4-E91D-4A12-A61A-4E07A358A744}" destId="{10A77F33-CC20-4CCF-B29D-5CE7C6F6F89F}" srcOrd="1" destOrd="0" presId="urn:microsoft.com/office/officeart/2005/8/layout/hList1"/>
    <dgm:cxn modelId="{0DF63A31-6E2B-4EE9-A787-162D4F795DEF}" type="presParOf" srcId="{1F109587-AA10-4B79-A502-FAB995A67BA5}" destId="{A8C3E1EF-BC65-434C-8B92-913BE7182D31}" srcOrd="3" destOrd="0" presId="urn:microsoft.com/office/officeart/2005/8/layout/hList1"/>
    <dgm:cxn modelId="{4469A8F6-4122-4056-9C0A-595192132E77}" type="presParOf" srcId="{1F109587-AA10-4B79-A502-FAB995A67BA5}" destId="{4BBD8C90-9B8B-4051-A0C1-FAB1BFE6B8B6}" srcOrd="4" destOrd="0" presId="urn:microsoft.com/office/officeart/2005/8/layout/hList1"/>
    <dgm:cxn modelId="{ED95911B-BDE0-4772-B17F-A0F5304ED80C}" type="presParOf" srcId="{4BBD8C90-9B8B-4051-A0C1-FAB1BFE6B8B6}" destId="{8AC8F015-C98A-462D-9D9D-1866EF53462B}" srcOrd="0" destOrd="0" presId="urn:microsoft.com/office/officeart/2005/8/layout/hList1"/>
    <dgm:cxn modelId="{74E42987-1FAC-4EC8-A545-D5D548F28B97}" type="presParOf" srcId="{4BBD8C90-9B8B-4051-A0C1-FAB1BFE6B8B6}" destId="{9C8C0FD0-4C55-43D5-A469-95AC38AE10B9}" srcOrd="1" destOrd="0" presId="urn:microsoft.com/office/officeart/2005/8/layout/hList1"/>
    <dgm:cxn modelId="{6E9475E1-3093-4E5B-B13E-6B78797B27D2}" type="presParOf" srcId="{1F109587-AA10-4B79-A502-FAB995A67BA5}" destId="{68740EFF-77E0-4FD1-8333-81CF72140351}" srcOrd="5" destOrd="0" presId="urn:microsoft.com/office/officeart/2005/8/layout/hList1"/>
    <dgm:cxn modelId="{092AC022-08C6-497C-AC9F-2C4729190D22}" type="presParOf" srcId="{1F109587-AA10-4B79-A502-FAB995A67BA5}" destId="{0BB602B5-F2FB-40E2-ADD4-29EF42DBC1FF}" srcOrd="6" destOrd="0" presId="urn:microsoft.com/office/officeart/2005/8/layout/hList1"/>
    <dgm:cxn modelId="{8C1EF234-61E5-4973-B04F-071147896012}" type="presParOf" srcId="{0BB602B5-F2FB-40E2-ADD4-29EF42DBC1FF}" destId="{50E6632C-5529-4AEE-9451-A9C2B97C851F}" srcOrd="0" destOrd="0" presId="urn:microsoft.com/office/officeart/2005/8/layout/hList1"/>
    <dgm:cxn modelId="{38D57EB4-73E0-4D5A-BF0B-06F6C4C7F955}" type="presParOf" srcId="{0BB602B5-F2FB-40E2-ADD4-29EF42DBC1FF}" destId="{1BD5CB40-096F-468C-8958-00FC71622F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42F4-6F86-41FD-B89C-F7373D75B58D}">
      <dsp:nvSpPr>
        <dsp:cNvPr id="0" name=""/>
        <dsp:cNvSpPr/>
      </dsp:nvSpPr>
      <dsp:spPr>
        <a:xfrm>
          <a:off x="3532" y="353447"/>
          <a:ext cx="2124240" cy="5823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Manipulación Vectorial</a:t>
          </a:r>
          <a:endParaRPr lang="es-CO" sz="1600" kern="1200" dirty="0"/>
        </a:p>
      </dsp:txBody>
      <dsp:txXfrm>
        <a:off x="3532" y="353447"/>
        <a:ext cx="2124240" cy="582330"/>
      </dsp:txXfrm>
    </dsp:sp>
    <dsp:sp modelId="{B88D30F3-EA68-4011-A17C-5E0BDE4674D1}">
      <dsp:nvSpPr>
        <dsp:cNvPr id="0" name=""/>
        <dsp:cNvSpPr/>
      </dsp:nvSpPr>
      <dsp:spPr>
        <a:xfrm>
          <a:off x="3532" y="935778"/>
          <a:ext cx="2124240" cy="2986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geopandas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Lectura, escritura y manipulación de datos vectoriales.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shapely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Operaciones geométricas (buffers, intersecciones,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fiona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Para leer/escribir formatos vectoriales como </a:t>
          </a:r>
          <a:r>
            <a:rPr kumimoji="0" lang="es-CO" altLang="es-CO" sz="1600" b="0" i="0" u="none" strike="noStrike" kern="1200" cap="none" normalizeH="0" baseline="0" dirty="0" err="1">
              <a:ln/>
              <a:effectLst/>
              <a:latin typeface="Questrial (Cuerpo)"/>
            </a:rPr>
            <a:t>Shapefile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.</a:t>
          </a:r>
        </a:p>
      </dsp:txBody>
      <dsp:txXfrm>
        <a:off x="3532" y="935778"/>
        <a:ext cx="2124240" cy="2986560"/>
      </dsp:txXfrm>
    </dsp:sp>
    <dsp:sp modelId="{6B0CF562-C254-40DE-A387-C6D1D6F2D54E}">
      <dsp:nvSpPr>
        <dsp:cNvPr id="0" name=""/>
        <dsp:cNvSpPr/>
      </dsp:nvSpPr>
      <dsp:spPr>
        <a:xfrm>
          <a:off x="2425167" y="353447"/>
          <a:ext cx="2124240" cy="582330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O" altLang="es-CO" sz="1600" b="1" i="0" u="none" strike="noStrike" kern="1200" cap="none" normalizeH="0" baseline="0">
              <a:ln/>
              <a:effectLst/>
              <a:latin typeface="Questrial (Cuerpo)"/>
            </a:rPr>
            <a:t>Manipulación Raster:</a:t>
          </a:r>
          <a:endParaRPr lang="es-CO" altLang="es-CO" sz="1600" kern="1200" dirty="0">
            <a:latin typeface="Questrial (Cuerpo)"/>
          </a:endParaRPr>
        </a:p>
      </dsp:txBody>
      <dsp:txXfrm>
        <a:off x="2425167" y="353447"/>
        <a:ext cx="2124240" cy="582330"/>
      </dsp:txXfrm>
    </dsp:sp>
    <dsp:sp modelId="{10A77F33-CC20-4CCF-B29D-5CE7C6F6F89F}">
      <dsp:nvSpPr>
        <dsp:cNvPr id="0" name=""/>
        <dsp:cNvSpPr/>
      </dsp:nvSpPr>
      <dsp:spPr>
        <a:xfrm>
          <a:off x="2425167" y="935778"/>
          <a:ext cx="2124240" cy="2986560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rasterio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Manipulación de datos </a:t>
          </a:r>
          <a:r>
            <a:rPr kumimoji="0" lang="es-CO" altLang="es-CO" sz="1600" b="0" i="0" u="none" strike="noStrike" kern="1200" cap="none" normalizeH="0" baseline="0" dirty="0" err="1">
              <a:ln/>
              <a:effectLst/>
              <a:latin typeface="Questrial (Cuerpo)"/>
            </a:rPr>
            <a:t>raster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(</a:t>
          </a:r>
          <a:r>
            <a:rPr kumimoji="0" lang="es-CO" altLang="es-CO" sz="1600" b="0" i="0" u="none" strike="noStrike" kern="1200" cap="none" normalizeH="0" baseline="0" dirty="0" err="1">
              <a:ln/>
              <a:effectLst/>
              <a:latin typeface="Questrial (Cuerpo)"/>
            </a:rPr>
            <a:t>GeoTIFF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, etc.).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numpy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Procesamiento matricial para datos </a:t>
          </a:r>
          <a:r>
            <a:rPr kumimoji="0" lang="es-CO" altLang="es-CO" sz="1600" b="0" i="0" u="none" strike="noStrike" kern="1200" cap="none" normalizeH="0" baseline="0" dirty="0" err="1">
              <a:ln/>
              <a:effectLst/>
              <a:latin typeface="Questrial (Cuerpo)"/>
            </a:rPr>
            <a:t>raster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xarray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Datos multidimensionales como </a:t>
          </a:r>
          <a:r>
            <a:rPr kumimoji="0" lang="es-CO" altLang="es-CO" sz="1600" b="0" i="0" u="none" strike="noStrike" kern="1200" cap="none" normalizeH="0" baseline="0" dirty="0" err="1">
              <a:ln/>
              <a:effectLst/>
              <a:latin typeface="Questrial (Cuerpo)"/>
            </a:rPr>
            <a:t>NetCDF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.</a:t>
          </a:r>
        </a:p>
      </dsp:txBody>
      <dsp:txXfrm>
        <a:off x="2425167" y="935778"/>
        <a:ext cx="2124240" cy="2986560"/>
      </dsp:txXfrm>
    </dsp:sp>
    <dsp:sp modelId="{8AC8F015-C98A-462D-9D9D-1866EF53462B}">
      <dsp:nvSpPr>
        <dsp:cNvPr id="0" name=""/>
        <dsp:cNvSpPr/>
      </dsp:nvSpPr>
      <dsp:spPr>
        <a:xfrm>
          <a:off x="4846801" y="353447"/>
          <a:ext cx="2124240" cy="582330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O" altLang="es-CO" sz="1600" b="1" i="0" u="none" strike="noStrike" kern="1200" cap="none" normalizeH="0" baseline="0">
              <a:ln/>
              <a:effectLst/>
              <a:latin typeface="Questrial (Cuerpo)"/>
            </a:rPr>
            <a:t>Visualización:</a:t>
          </a:r>
          <a:endParaRPr lang="es-CO" altLang="es-CO" sz="1600" kern="1200" dirty="0">
            <a:latin typeface="Questrial (Cuerpo)"/>
          </a:endParaRPr>
        </a:p>
      </dsp:txBody>
      <dsp:txXfrm>
        <a:off x="4846801" y="353447"/>
        <a:ext cx="2124240" cy="582330"/>
      </dsp:txXfrm>
    </dsp:sp>
    <dsp:sp modelId="{9C8C0FD0-4C55-43D5-A469-95AC38AE10B9}">
      <dsp:nvSpPr>
        <dsp:cNvPr id="0" name=""/>
        <dsp:cNvSpPr/>
      </dsp:nvSpPr>
      <dsp:spPr>
        <a:xfrm>
          <a:off x="4846801" y="935778"/>
          <a:ext cx="2124240" cy="2986560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matplotlib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 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Visualización básica de mapas.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folium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Mapas interactivos.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plotly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Visualización avanzada y dinámica.</a:t>
          </a:r>
        </a:p>
      </dsp:txBody>
      <dsp:txXfrm>
        <a:off x="4846801" y="935778"/>
        <a:ext cx="2124240" cy="2986560"/>
      </dsp:txXfrm>
    </dsp:sp>
    <dsp:sp modelId="{50E6632C-5529-4AEE-9451-A9C2B97C851F}">
      <dsp:nvSpPr>
        <dsp:cNvPr id="0" name=""/>
        <dsp:cNvSpPr/>
      </dsp:nvSpPr>
      <dsp:spPr>
        <a:xfrm>
          <a:off x="7268435" y="353447"/>
          <a:ext cx="2124240" cy="58233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O" altLang="es-CO" sz="1600" b="1" i="0" u="none" strike="noStrike" kern="1200" cap="none" normalizeH="0" baseline="0">
              <a:ln/>
              <a:effectLst/>
              <a:latin typeface="Questrial (Cuerpo)"/>
            </a:rPr>
            <a:t>APIs y Servicios Web:</a:t>
          </a:r>
          <a:endParaRPr lang="es-CO" altLang="es-CO" sz="1600" kern="1200" dirty="0">
            <a:latin typeface="Questrial (Cuerpo)"/>
          </a:endParaRPr>
        </a:p>
      </dsp:txBody>
      <dsp:txXfrm>
        <a:off x="7268435" y="353447"/>
        <a:ext cx="2124240" cy="582330"/>
      </dsp:txXfrm>
    </dsp:sp>
    <dsp:sp modelId="{1BD5CB40-096F-468C-8958-00FC71622F1E}">
      <dsp:nvSpPr>
        <dsp:cNvPr id="0" name=""/>
        <dsp:cNvSpPr/>
      </dsp:nvSpPr>
      <dsp:spPr>
        <a:xfrm>
          <a:off x="7268435" y="935778"/>
          <a:ext cx="2124240" cy="2986560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osmnx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Datos de </a:t>
          </a:r>
          <a:r>
            <a:rPr kumimoji="0" lang="es-CO" altLang="es-CO" sz="1600" b="0" i="0" u="none" strike="noStrike" kern="1200" cap="none" normalizeH="0" baseline="0" dirty="0" err="1">
              <a:ln/>
              <a:effectLst/>
              <a:latin typeface="Questrial (Cuerpo)"/>
            </a:rPr>
            <a:t>OpenStreetMap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s-CO" altLang="es-CO" sz="1600" b="1" i="0" u="none" strike="noStrike" kern="1200" cap="none" normalizeH="0" baseline="0" dirty="0" err="1">
              <a:ln/>
              <a:effectLst/>
              <a:latin typeface="Questrial (Cuerpo)"/>
            </a:rPr>
            <a:t>geopy</a:t>
          </a:r>
          <a:r>
            <a:rPr kumimoji="0" lang="es-CO" altLang="es-CO" sz="1600" b="1" i="0" u="none" strike="noStrike" kern="1200" cap="none" normalizeH="0" baseline="0" dirty="0">
              <a:ln/>
              <a:effectLst/>
              <a:latin typeface="Questrial (Cuerpo)"/>
            </a:rPr>
            <a:t>: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</a:t>
          </a:r>
          <a:r>
            <a:rPr kumimoji="0" lang="es-CO" altLang="es-CO" sz="1600" b="0" i="0" u="none" strike="noStrike" kern="1200" cap="none" normalizeH="0" baseline="0" dirty="0" err="1">
              <a:ln/>
              <a:effectLst/>
              <a:latin typeface="Questrial (Cuerpo)"/>
            </a:rPr>
            <a:t>Geocodificación</a:t>
          </a:r>
          <a:r>
            <a:rPr kumimoji="0" lang="es-CO" altLang="es-CO" sz="1600" b="0" i="0" u="none" strike="noStrike" kern="1200" cap="none" normalizeH="0" baseline="0" dirty="0">
              <a:ln/>
              <a:effectLst/>
              <a:latin typeface="Questrial (Cuerpo)"/>
            </a:rPr>
            <a:t> y cálculos de distancia.</a:t>
          </a:r>
        </a:p>
      </dsp:txBody>
      <dsp:txXfrm>
        <a:off x="7268435" y="935778"/>
        <a:ext cx="2124240" cy="29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6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3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Picture 2" descr="F:\Universidad Nacional -FCE\UN -FCE\CID\CID\2022\Presentación CID 2022\Presentación_Mesa de trabajo 1 copia 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5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1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4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1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39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9D10-6BA3-4E8F-AF2C-C381DAD682D4}" type="datetimeFigureOut">
              <a:rPr lang="es-CO" smtClean="0"/>
              <a:t>21/11/2024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release/python-31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1340476" y="2932975"/>
            <a:ext cx="7225048" cy="992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Introducción a Pandas y </a:t>
            </a:r>
            <a:r>
              <a:rPr lang="es-MX" sz="4400" b="1" dirty="0" err="1">
                <a:solidFill>
                  <a:schemeClr val="accent2"/>
                </a:solidFill>
                <a:latin typeface="Ancizar Sans" panose="020B0602040300000003" pitchFamily="34" charset="0"/>
              </a:rPr>
              <a:t>Geopandas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9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7127" y="305736"/>
            <a:ext cx="8615966" cy="92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Objetivos de la sesión</a:t>
            </a:r>
            <a:endParaRPr lang="es-CO" sz="3600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3A8012C-6DFE-4779-9914-AA007F7DE1EC}"/>
              </a:ext>
            </a:extLst>
          </p:cNvPr>
          <p:cNvSpPr txBox="1">
            <a:spLocks/>
          </p:cNvSpPr>
          <p:nvPr/>
        </p:nvSpPr>
        <p:spPr>
          <a:xfrm>
            <a:off x="837127" y="1503653"/>
            <a:ext cx="7889383" cy="445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Familiarizarse con Python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Descarga e instalación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Tipos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Operaciones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Condicionales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Bucles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Funciones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Uso de Pandas</a:t>
            </a:r>
          </a:p>
        </p:txBody>
      </p:sp>
    </p:spTree>
    <p:extLst>
      <p:ext uri="{BB962C8B-B14F-4D97-AF65-F5344CB8AC3E}">
        <p14:creationId xmlns:p14="http://schemas.microsoft.com/office/powerpoint/2010/main" val="2692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7127" y="305736"/>
            <a:ext cx="8615966" cy="92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¿Por qué Python para datos Geoespaciales?</a:t>
            </a:r>
            <a:endParaRPr lang="es-CO" sz="3600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3A8012C-6DFE-4779-9914-AA007F7DE1EC}"/>
              </a:ext>
            </a:extLst>
          </p:cNvPr>
          <p:cNvSpPr txBox="1">
            <a:spLocks/>
          </p:cNvSpPr>
          <p:nvPr/>
        </p:nvSpPr>
        <p:spPr>
          <a:xfrm>
            <a:off x="837127" y="1503653"/>
            <a:ext cx="7889383" cy="445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Versátil y ampliamente utilizada.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Es multiplataforma (funciona en Windows, Mac, Linux, etc.).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Es un lenguaje de alto nivel (cercano al lenguaje natural).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Es gratis y de código abierto.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Capacidad para automatizar tareas y manejar grandes volúmenes de datos.</a:t>
            </a:r>
          </a:p>
        </p:txBody>
      </p:sp>
    </p:spTree>
    <p:extLst>
      <p:ext uri="{BB962C8B-B14F-4D97-AF65-F5344CB8AC3E}">
        <p14:creationId xmlns:p14="http://schemas.microsoft.com/office/powerpoint/2010/main" val="102473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1970432" y="2642035"/>
            <a:ext cx="6101384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¿Cómo empezar en Python?</a:t>
            </a:r>
            <a:endParaRPr lang="es-CO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7127" y="305736"/>
            <a:ext cx="8615966" cy="92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Descarga, instalación y configuración</a:t>
            </a:r>
            <a:endParaRPr lang="es-CO" sz="3600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3A8012C-6DFE-4779-9914-AA007F7DE1EC}"/>
              </a:ext>
            </a:extLst>
          </p:cNvPr>
          <p:cNvSpPr txBox="1">
            <a:spLocks/>
          </p:cNvSpPr>
          <p:nvPr/>
        </p:nvSpPr>
        <p:spPr>
          <a:xfrm>
            <a:off x="837127" y="1503653"/>
            <a:ext cx="7889383" cy="445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CO" dirty="0">
                <a:latin typeface="+mj-lt"/>
              </a:rPr>
              <a:t>Versión de escritorio (Recomendada)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CO" dirty="0">
                <a:latin typeface="+mj-lt"/>
              </a:rPr>
              <a:t>Descarga e instalación: </a:t>
            </a:r>
            <a:r>
              <a:rPr lang="es-CO" dirty="0">
                <a:hlinkClick r:id="rId2"/>
              </a:rPr>
              <a:t>Python </a:t>
            </a:r>
            <a:r>
              <a:rPr lang="es-CO" dirty="0" err="1">
                <a:hlinkClick r:id="rId2"/>
              </a:rPr>
              <a:t>Release</a:t>
            </a:r>
            <a:r>
              <a:rPr lang="es-CO" dirty="0">
                <a:hlinkClick r:id="rId2"/>
              </a:rPr>
              <a:t> Python 3.11.9 | Python.org</a:t>
            </a:r>
            <a:endParaRPr lang="es-CO" dirty="0"/>
          </a:p>
          <a:p>
            <a:pPr marL="514350" indent="-514350" algn="l">
              <a:buFont typeface="+mj-lt"/>
              <a:buAutoNum type="arabicPeriod"/>
            </a:pPr>
            <a:r>
              <a:rPr lang="es-CO" dirty="0"/>
              <a:t>IDLE para Python:  </a:t>
            </a:r>
            <a:r>
              <a:rPr lang="it-IT" dirty="0">
                <a:hlinkClick r:id="rId3"/>
              </a:rPr>
              <a:t>Visual Studio Code - Code Editing. Redefined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  <a:p>
            <a:pPr marL="0" indent="0" algn="l">
              <a:buNone/>
            </a:pPr>
            <a:r>
              <a:rPr lang="it-IT" dirty="0"/>
              <a:t>Versión en linea</a:t>
            </a:r>
          </a:p>
          <a:p>
            <a:pPr marL="514350" indent="-514350" algn="l">
              <a:buAutoNum type="arabicPeriod"/>
            </a:pPr>
            <a:r>
              <a:rPr lang="it-IT" dirty="0"/>
              <a:t>Crear cuenta en gmail</a:t>
            </a:r>
          </a:p>
          <a:p>
            <a:pPr marL="514350" indent="-514350" algn="l">
              <a:buAutoNum type="arabicPeriod"/>
            </a:pPr>
            <a:r>
              <a:rPr lang="it-IT" dirty="0"/>
              <a:t>Abrir Google Colab: </a:t>
            </a:r>
            <a:r>
              <a:rPr lang="es-CO" dirty="0">
                <a:hlinkClick r:id="rId4"/>
              </a:rPr>
              <a:t>Te damos la bienvenida a </a:t>
            </a:r>
            <a:r>
              <a:rPr lang="es-CO" dirty="0" err="1">
                <a:hlinkClick r:id="rId4"/>
              </a:rPr>
              <a:t>Colaboratory</a:t>
            </a:r>
            <a:r>
              <a:rPr lang="es-CO" dirty="0">
                <a:hlinkClick r:id="rId4"/>
              </a:rPr>
              <a:t> - </a:t>
            </a:r>
            <a:r>
              <a:rPr lang="es-CO" dirty="0" err="1">
                <a:hlinkClick r:id="rId4"/>
              </a:rPr>
              <a:t>Colab</a:t>
            </a:r>
            <a:endParaRPr lang="es-CO" dirty="0"/>
          </a:p>
          <a:p>
            <a:pPr algn="l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71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1970432" y="2642035"/>
            <a:ext cx="6101384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2"/>
                </a:solidFill>
                <a:latin typeface="Ancizar Sans" panose="020B0602040300000003" pitchFamily="34" charset="0"/>
              </a:rPr>
              <a:t>Introducción a Python</a:t>
            </a:r>
            <a:endParaRPr lang="es-CO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7127" y="305736"/>
            <a:ext cx="8615966" cy="92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Formatos comunes de datos Geoespaciales</a:t>
            </a:r>
            <a:endParaRPr lang="es-CO" sz="3600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3A8012C-6DFE-4779-9914-AA007F7DE1EC}"/>
              </a:ext>
            </a:extLst>
          </p:cNvPr>
          <p:cNvSpPr txBox="1">
            <a:spLocks/>
          </p:cNvSpPr>
          <p:nvPr/>
        </p:nvSpPr>
        <p:spPr>
          <a:xfrm>
            <a:off x="837127" y="1503653"/>
            <a:ext cx="7889383" cy="445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Vectoriales (puntos, líneas, polígonos)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err="1"/>
              <a:t>Shapefile</a:t>
            </a:r>
            <a:r>
              <a:rPr lang="es-MX" dirty="0"/>
              <a:t> (.</a:t>
            </a:r>
            <a:r>
              <a:rPr lang="es-MX" dirty="0" err="1"/>
              <a:t>shp</a:t>
            </a:r>
            <a:r>
              <a:rPr lang="es-MX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err="1"/>
              <a:t>GeoJSON</a:t>
            </a:r>
            <a:r>
              <a:rPr lang="es-MX" dirty="0"/>
              <a:t> (.</a:t>
            </a:r>
            <a:r>
              <a:rPr lang="es-MX" dirty="0" err="1"/>
              <a:t>geojson</a:t>
            </a:r>
            <a:r>
              <a:rPr lang="es-MX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KML (.</a:t>
            </a:r>
            <a:r>
              <a:rPr lang="es-MX" dirty="0" err="1"/>
              <a:t>kml</a:t>
            </a:r>
            <a:r>
              <a:rPr lang="es-MX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err="1"/>
              <a:t>Raster</a:t>
            </a:r>
            <a:r>
              <a:rPr lang="es-MX" dirty="0"/>
              <a:t> (Imágenes – Modelo de elevación DEM)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err="1"/>
              <a:t>GeoTIFF</a:t>
            </a:r>
            <a:r>
              <a:rPr lang="es-MX" dirty="0"/>
              <a:t> (.</a:t>
            </a:r>
            <a:r>
              <a:rPr lang="es-MX" dirty="0" err="1"/>
              <a:t>tif</a:t>
            </a:r>
            <a:r>
              <a:rPr lang="es-MX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/>
              <a:t>Imágenes PNG o JPEG con información espacial</a:t>
            </a:r>
          </a:p>
        </p:txBody>
      </p:sp>
    </p:spTree>
    <p:extLst>
      <p:ext uri="{BB962C8B-B14F-4D97-AF65-F5344CB8AC3E}">
        <p14:creationId xmlns:p14="http://schemas.microsoft.com/office/powerpoint/2010/main" val="129106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837127" y="305736"/>
            <a:ext cx="8615966" cy="92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Ecosistema de Python para datos Geoespaciales</a:t>
            </a:r>
            <a:endParaRPr lang="es-CO" sz="3600" b="1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FBF3633-750D-4F97-B5F8-A19C2F8B6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658150"/>
              </p:ext>
            </p:extLst>
          </p:nvPr>
        </p:nvGraphicFramePr>
        <p:xfrm>
          <a:off x="254895" y="1081825"/>
          <a:ext cx="9396209" cy="4275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B18BD5A-86B0-478C-8924-B45AFCC18E46}"/>
              </a:ext>
            </a:extLst>
          </p:cNvPr>
          <p:cNvSpPr/>
          <p:nvPr/>
        </p:nvSpPr>
        <p:spPr>
          <a:xfrm>
            <a:off x="306555" y="2059310"/>
            <a:ext cx="2046239" cy="921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B08EAA1-09EE-4A8C-A647-75C0526B2574}"/>
              </a:ext>
            </a:extLst>
          </p:cNvPr>
          <p:cNvSpPr/>
          <p:nvPr/>
        </p:nvSpPr>
        <p:spPr>
          <a:xfrm>
            <a:off x="5133821" y="2086934"/>
            <a:ext cx="2046239" cy="1125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7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1970432" y="2642035"/>
            <a:ext cx="6101384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2"/>
                </a:solidFill>
                <a:latin typeface="Ancizar Sans" panose="020B0602040300000003" pitchFamily="34" charset="0"/>
              </a:rPr>
              <a:t>Introducción a Pandas</a:t>
            </a:r>
            <a:endParaRPr lang="es-CO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0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302</Words>
  <Application>Microsoft Office PowerPoint</Application>
  <PresentationFormat>A4 (210 x 297 mm)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Ancizar Sans</vt:lpstr>
      <vt:lpstr>Arial</vt:lpstr>
      <vt:lpstr>Calibri</vt:lpstr>
      <vt:lpstr>Calibri Light</vt:lpstr>
      <vt:lpstr>Questrial (Cuerpo)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aquí . Título aquí</dc:title>
  <dc:creator>USER</dc:creator>
  <cp:lastModifiedBy>Jorge</cp:lastModifiedBy>
  <cp:revision>8</cp:revision>
  <dcterms:created xsi:type="dcterms:W3CDTF">2021-02-18T18:09:04Z</dcterms:created>
  <dcterms:modified xsi:type="dcterms:W3CDTF">2024-11-21T11:19:36Z</dcterms:modified>
</cp:coreProperties>
</file>