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63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430"/>
    <a:srgbClr val="3A99C9"/>
    <a:srgbClr val="D32C36"/>
    <a:srgbClr val="CF1A30"/>
    <a:srgbClr val="3D92C4"/>
    <a:srgbClr val="12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9" autoAdjust="0"/>
    <p:restoredTop sz="94680" autoAdjust="0"/>
  </p:normalViewPr>
  <p:slideViewPr>
    <p:cSldViewPr snapToGrid="0" snapToObjects="1">
      <p:cViewPr varScale="1">
        <p:scale>
          <a:sx n="54" d="100"/>
          <a:sy n="54" d="100"/>
        </p:scale>
        <p:origin x="1315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2250" y="3454400"/>
            <a:ext cx="4806950" cy="1600200"/>
          </a:xfrm>
        </p:spPr>
        <p:txBody>
          <a:bodyPr vert="horz" anchor="b" anchorCtr="0">
            <a:noAutofit/>
          </a:bodyPr>
          <a:lstStyle>
            <a:lvl1pPr algn="l">
              <a:defRPr sz="4000" b="1" i="0" baseline="0">
                <a:solidFill>
                  <a:srgbClr val="D32C36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TITLE GOES HERE-ALL CAPS!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3835400" y="1866274"/>
            <a:ext cx="2186221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 baseline="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spc="11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BY:</a:t>
            </a:r>
            <a:endParaRPr lang="en-US" sz="1500" spc="11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6" y="1498600"/>
            <a:ext cx="2839488" cy="837574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818188" y="1866274"/>
            <a:ext cx="3021012" cy="584200"/>
          </a:xfrm>
        </p:spPr>
        <p:txBody>
          <a:bodyPr>
            <a:normAutofit/>
          </a:bodyPr>
          <a:lstStyle>
            <a:lvl1pPr marL="0" indent="0">
              <a:buNone/>
              <a:defRPr sz="1500" b="0" i="0" spc="11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NAME OF PRESENTER(S)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127500" y="5119915"/>
            <a:ext cx="362858" cy="78016"/>
          </a:xfrm>
          <a:prstGeom prst="rect">
            <a:avLst/>
          </a:prstGeom>
          <a:solidFill>
            <a:srgbClr val="D12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114" y="98578"/>
            <a:ext cx="7894486" cy="716909"/>
          </a:xfrm>
        </p:spPr>
        <p:txBody>
          <a:bodyPr>
            <a:normAutofit/>
          </a:bodyPr>
          <a:lstStyle>
            <a:lvl1pPr algn="l">
              <a:defRPr sz="3400" b="0" i="0" baseline="0">
                <a:solidFill>
                  <a:srgbClr val="12121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Page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3A99C9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rgbClr val="3A99C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3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A99C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87500" y="1752600"/>
            <a:ext cx="5969000" cy="38481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b="0" i="0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This May Be A </a:t>
            </a:r>
            <a:br>
              <a:rPr lang="en-US" dirty="0" smtClean="0"/>
            </a:br>
            <a:r>
              <a:rPr lang="en-US" dirty="0" smtClean="0"/>
              <a:t>Quote, Trivia Question, or Recap of Main Points Covered Thus Far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chemeClr val="bg1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32C3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87500" y="2730500"/>
            <a:ext cx="596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Thank You!</a:t>
            </a:r>
          </a:p>
          <a:p>
            <a:endParaRPr lang="en-US" b="0" i="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FFFFFF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47" y="-114300"/>
            <a:ext cx="9170894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ADE7-AD0E-3B4F-956B-743E3A45E088}" type="datetimeFigureOut">
              <a:rPr lang="en-US" smtClean="0"/>
              <a:t>10/1/2014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D11E-FFFF-7847-A722-933105EF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600hz/monster-ui/blob/master/docs/kazoocon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BUILD YOUR FIRST MONSTER APP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Jean-Roch Maitre (JR)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Monster?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75" y="1400175"/>
            <a:ext cx="804386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/>
              <a:t>New UI developed by 2600hz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Responsive for Desktops and Tablets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err="1" smtClean="0"/>
              <a:t>Internationalizable</a:t>
            </a:r>
            <a:r>
              <a:rPr lang="en-US" sz="3200" dirty="0" smtClean="0"/>
              <a:t> (already available in English and French)</a:t>
            </a:r>
          </a:p>
          <a:p>
            <a:pPr marL="285750" indent="-285750">
              <a:buFontTx/>
              <a:buChar char="-"/>
            </a:pPr>
            <a:endParaRPr lang="en-US" sz="3200" dirty="0" smtClean="0"/>
          </a:p>
          <a:p>
            <a:pPr marL="285750" indent="-285750">
              <a:buFontTx/>
              <a:buChar char="-"/>
            </a:pPr>
            <a:r>
              <a:rPr lang="en-US" sz="3200" dirty="0" smtClean="0"/>
              <a:t>Developer-friendly (app store, widgets, SDK)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094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write some code!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338" y="1714500"/>
            <a:ext cx="7688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://github.com/2600hz/monster-ui/blob/master/docs/kazoocon.md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Get </a:t>
            </a:r>
            <a:r>
              <a:rPr lang="en-US" sz="3600" dirty="0"/>
              <a:t>the code from </a:t>
            </a:r>
            <a:r>
              <a:rPr lang="en-US" sz="3600" dirty="0" smtClean="0"/>
              <a:t>the link above or just follow the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734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assets.sbnation.com/assets/526158/fiskers_question_mark_mediu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41" y="2066925"/>
            <a:ext cx="355022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0274" y="542925"/>
            <a:ext cx="484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8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28863" y="3771900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(and go get some drinks!)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10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69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Helvetica</vt:lpstr>
      <vt:lpstr>Helvetica Light</vt:lpstr>
      <vt:lpstr>Office Theme</vt:lpstr>
      <vt:lpstr>BUILD YOUR FIRST MONSTER APP</vt:lpstr>
      <vt:lpstr>What’s Monster?</vt:lpstr>
      <vt:lpstr>Let’s write some code!</vt:lpstr>
      <vt:lpstr>PowerPoint Presentation</vt:lpstr>
      <vt:lpstr>PowerPoint Presentation</vt:lpstr>
    </vt:vector>
  </TitlesOfParts>
  <Company>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VoIP, Inc Mac 1</dc:creator>
  <cp:lastModifiedBy>Jean-Roch Maitre</cp:lastModifiedBy>
  <cp:revision>22</cp:revision>
  <dcterms:created xsi:type="dcterms:W3CDTF">2013-09-30T17:20:29Z</dcterms:created>
  <dcterms:modified xsi:type="dcterms:W3CDTF">2014-10-01T21:05:35Z</dcterms:modified>
</cp:coreProperties>
</file>