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2" r:id="rId2"/>
    <p:sldId id="278" r:id="rId3"/>
    <p:sldId id="261" r:id="rId4"/>
    <p:sldId id="264" r:id="rId5"/>
    <p:sldId id="266" r:id="rId6"/>
    <p:sldId id="275" r:id="rId7"/>
    <p:sldId id="267" r:id="rId8"/>
    <p:sldId id="268" r:id="rId9"/>
    <p:sldId id="270" r:id="rId10"/>
    <p:sldId id="269" r:id="rId11"/>
    <p:sldId id="263" r:id="rId12"/>
    <p:sldId id="271" r:id="rId13"/>
    <p:sldId id="272" r:id="rId14"/>
    <p:sldId id="273" r:id="rId15"/>
    <p:sldId id="274" r:id="rId16"/>
    <p:sldId id="276" r:id="rId17"/>
    <p:sldId id="277" r:id="rId18"/>
    <p:sldId id="265" r:id="rId19"/>
    <p:sldId id="258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2430"/>
    <a:srgbClr val="3A99C9"/>
    <a:srgbClr val="D32C36"/>
    <a:srgbClr val="CF1A30"/>
    <a:srgbClr val="3D92C4"/>
    <a:srgbClr val="121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69780" autoAdjust="0"/>
  </p:normalViewPr>
  <p:slideViewPr>
    <p:cSldViewPr snapToGrid="0" snapToObjects="1">
      <p:cViewPr varScale="1">
        <p:scale>
          <a:sx n="68" d="100"/>
          <a:sy n="68" d="100"/>
        </p:scale>
        <p:origin x="203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B179F-1CE6-4750-B4EB-1256E0EB6214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3D2E9-C6A7-4BC8-8E3A-351E854126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062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New UI developed by 2600hz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Responsive for Desktop and Tablets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Internationalizable</a:t>
            </a:r>
            <a:r>
              <a:rPr lang="en-US" baseline="0" dirty="0" smtClean="0"/>
              <a:t> (already available in English and French)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Developer-friendly (app store, widgets, SDK)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3D2E9-C6A7-4BC8-8E3A-351E8541263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730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</a:t>
            </a:r>
            <a:r>
              <a:rPr lang="en-US" baseline="0" dirty="0" smtClean="0"/>
              <a:t> want to show you the basics of codding a Monster app so we will keep it simple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app will try to track all new call events happening on a Kazoo Account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goal is to see the events in our app as we place calls form a softphone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3D2E9-C6A7-4BC8-8E3A-351E8541263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97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Have access to a local Monster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Have</a:t>
            </a:r>
            <a:r>
              <a:rPr lang="en-US" baseline="0" dirty="0" smtClean="0"/>
              <a:t> credentials to log in to your local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Have a softphone registered to this account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 able to edit some code (vim, Sublime Text, Notepad++)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3D2E9-C6A7-4BC8-8E3A-351E8541263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411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3D2E9-C6A7-4BC8-8E3A-351E8541263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38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3D2E9-C6A7-4BC8-8E3A-351E8541263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02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Call any supported</a:t>
            </a:r>
            <a:r>
              <a:rPr lang="en-US" baseline="0" dirty="0" smtClean="0"/>
              <a:t> Kazoo API from your Monster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Usable outside Monster if you need to use it in your own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look at a quick example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3D2E9-C6A7-4BC8-8E3A-351E8541263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07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Improvement of the</a:t>
            </a:r>
            <a:r>
              <a:rPr lang="en-US" baseline="0" dirty="0" smtClean="0"/>
              <a:t> app store with new back-end APIs to allow you to sell apps!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Now that the core is “done”, we’ll focus on building new cool apps (</a:t>
            </a:r>
            <a:r>
              <a:rPr lang="en-US" baseline="0" dirty="0" err="1" smtClean="0"/>
              <a:t>Callflow</a:t>
            </a:r>
            <a:r>
              <a:rPr lang="en-US" baseline="0" dirty="0" smtClean="0"/>
              <a:t> Manager, User Portal, </a:t>
            </a:r>
            <a:r>
              <a:rPr lang="en-US" baseline="0" dirty="0" err="1" smtClean="0"/>
              <a:t>Faxbox</a:t>
            </a:r>
            <a:r>
              <a:rPr lang="en-US" baseline="0" dirty="0" smtClean="0"/>
              <a:t> Manager 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want your feedback, come see the Front-End team and ask us questions!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3D2E9-C6A7-4BC8-8E3A-351E8541263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56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7" y="-114300"/>
            <a:ext cx="9170894" cy="708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32250" y="3454400"/>
            <a:ext cx="4806950" cy="1600200"/>
          </a:xfrm>
        </p:spPr>
        <p:txBody>
          <a:bodyPr vert="horz" anchor="b" anchorCtr="0">
            <a:noAutofit/>
          </a:bodyPr>
          <a:lstStyle>
            <a:lvl1pPr algn="l">
              <a:defRPr sz="4000" b="1" i="0" baseline="0">
                <a:solidFill>
                  <a:srgbClr val="D32C36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TITLE GOES HERE-ALL CAPS!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3835400" y="1866274"/>
            <a:ext cx="2186221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 baseline="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spc="11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PRESENTED BY:</a:t>
            </a:r>
            <a:endParaRPr lang="en-US" sz="1500" spc="11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56" y="1498600"/>
            <a:ext cx="2839488" cy="837574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818188" y="1866274"/>
            <a:ext cx="3021012" cy="584200"/>
          </a:xfrm>
        </p:spPr>
        <p:txBody>
          <a:bodyPr>
            <a:normAutofit/>
          </a:bodyPr>
          <a:lstStyle>
            <a:lvl1pPr marL="0" indent="0">
              <a:buNone/>
              <a:defRPr sz="1500" b="0" i="0" spc="11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NAME OF PRESENTER(S)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127500" y="5119915"/>
            <a:ext cx="362858" cy="78016"/>
          </a:xfrm>
          <a:prstGeom prst="rect">
            <a:avLst/>
          </a:prstGeom>
          <a:solidFill>
            <a:srgbClr val="D124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5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7" y="-114300"/>
            <a:ext cx="9170894" cy="7086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114" y="98578"/>
            <a:ext cx="7894486" cy="716909"/>
          </a:xfrm>
        </p:spPr>
        <p:txBody>
          <a:bodyPr>
            <a:normAutofit/>
          </a:bodyPr>
          <a:lstStyle>
            <a:lvl1pPr algn="l">
              <a:defRPr sz="3400" b="0" i="0" baseline="0">
                <a:solidFill>
                  <a:srgbClr val="12121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Page Title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17681" y="6388100"/>
            <a:ext cx="1500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smtClean="0">
                <a:solidFill>
                  <a:srgbClr val="3A99C9"/>
                </a:solidFill>
                <a:latin typeface="Helvetica Light"/>
                <a:cs typeface="Helvetica Light"/>
              </a:rPr>
              <a:t>#kazoocon14</a:t>
            </a:r>
            <a:endParaRPr lang="en-US" sz="1600" b="0" i="0" dirty="0">
              <a:solidFill>
                <a:srgbClr val="3A99C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3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A99C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87500" y="1752600"/>
            <a:ext cx="5969000" cy="3848100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3600" b="0" i="0" baseline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This May Be A </a:t>
            </a:r>
            <a:br>
              <a:rPr lang="en-US" dirty="0" smtClean="0"/>
            </a:br>
            <a:r>
              <a:rPr lang="en-US" dirty="0" smtClean="0"/>
              <a:t>Quote, Trivia Question, or Recap of Main Points Covered Thus Far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17681" y="6388100"/>
            <a:ext cx="1500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smtClean="0">
                <a:solidFill>
                  <a:schemeClr val="bg1"/>
                </a:solidFill>
                <a:latin typeface="Helvetica Light"/>
                <a:cs typeface="Helvetica Light"/>
              </a:rPr>
              <a:t>#kazoocon14</a:t>
            </a:r>
            <a:endParaRPr lang="en-US" sz="1600" b="0" i="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7" y="-114300"/>
            <a:ext cx="9170894" cy="708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4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32C3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587500" y="2730500"/>
            <a:ext cx="596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Thank You!</a:t>
            </a:r>
          </a:p>
          <a:p>
            <a:endParaRPr lang="en-US" b="0" i="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17681" y="6388100"/>
            <a:ext cx="1500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smtClean="0">
                <a:solidFill>
                  <a:srgbClr val="FFFFFF"/>
                </a:solidFill>
                <a:latin typeface="Helvetica Light"/>
                <a:cs typeface="Helvetica Light"/>
              </a:rPr>
              <a:t>#kazoocon14</a:t>
            </a:r>
            <a:endParaRPr lang="en-US" sz="1600" b="0" i="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47" y="-114300"/>
            <a:ext cx="9170894" cy="708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EADE7-AD0E-3B4F-956B-743E3A45E088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6D11E-FFFF-7847-A722-933105EF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0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600hz/monster-ui/blob/master/docs/kazoocon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BUILD YOUR FIRST MONSTER APP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18188" y="1866273"/>
            <a:ext cx="3021012" cy="2002341"/>
          </a:xfrm>
        </p:spPr>
        <p:txBody>
          <a:bodyPr>
            <a:normAutofit/>
          </a:bodyPr>
          <a:lstStyle/>
          <a:p>
            <a:r>
              <a:rPr lang="en-US" sz="1400" dirty="0" smtClean="0"/>
              <a:t>Jean-Roch Maitre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Joris Tirado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112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the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29" y="1506253"/>
            <a:ext cx="7089571" cy="3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8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let’s write some code!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4338" y="2038057"/>
            <a:ext cx="7688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hlinkClick r:id="rId2"/>
              </a:rPr>
              <a:t>https</a:t>
            </a:r>
            <a:r>
              <a:rPr lang="en-US" sz="3600" dirty="0">
                <a:hlinkClick r:id="rId2"/>
              </a:rPr>
              <a:t>://github.com/2600hz/monster-ui/blob/master/docs/kazoocon.md</a:t>
            </a:r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Get </a:t>
            </a:r>
            <a:r>
              <a:rPr lang="en-US" sz="3600" dirty="0"/>
              <a:t>the code from </a:t>
            </a:r>
            <a:r>
              <a:rPr lang="en-US" sz="3600" dirty="0" smtClean="0"/>
              <a:t>the link above or just follow the presentation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87344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change the 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504" y="1472184"/>
            <a:ext cx="665683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Remove everything inside layout.html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Copy the HTML block on the </a:t>
            </a:r>
            <a:r>
              <a:rPr lang="en-US" sz="2400" dirty="0" smtClean="0"/>
              <a:t>GitHub</a:t>
            </a:r>
            <a:r>
              <a:rPr lang="en-US" sz="2400" dirty="0" smtClean="0"/>
              <a:t> </a:t>
            </a:r>
            <a:r>
              <a:rPr lang="en-US" sz="2400" dirty="0" smtClean="0"/>
              <a:t>page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Paste it in your layout.html, and </a:t>
            </a:r>
            <a:r>
              <a:rPr lang="en-US" sz="2400" dirty="0" smtClean="0"/>
              <a:t>save </a:t>
            </a:r>
            <a:r>
              <a:rPr lang="en-US" sz="2400" dirty="0" smtClean="0"/>
              <a:t>the file!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We need to get the </a:t>
            </a:r>
            <a:r>
              <a:rPr lang="en-US" sz="2400" dirty="0" smtClean="0"/>
              <a:t>i18n </a:t>
            </a:r>
            <a:r>
              <a:rPr lang="en-US" sz="2400" dirty="0" smtClean="0"/>
              <a:t>strings as well!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Remove everything in your i18n/en-</a:t>
            </a:r>
            <a:r>
              <a:rPr lang="en-US" sz="2400" dirty="0" err="1" smtClean="0"/>
              <a:t>US.json</a:t>
            </a:r>
            <a:r>
              <a:rPr lang="en-US" sz="2400" dirty="0" smtClean="0"/>
              <a:t> file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On the </a:t>
            </a:r>
            <a:r>
              <a:rPr lang="en-US" sz="2400" dirty="0" smtClean="0"/>
              <a:t>GitHub </a:t>
            </a:r>
            <a:r>
              <a:rPr lang="en-US" sz="2400" dirty="0" smtClean="0"/>
              <a:t>page, copy the </a:t>
            </a:r>
            <a:r>
              <a:rPr lang="en-US" sz="2400" dirty="0" smtClean="0"/>
              <a:t>i18n </a:t>
            </a:r>
            <a:r>
              <a:rPr lang="en-US" sz="2400" dirty="0" smtClean="0"/>
              <a:t>block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Paste it in your en-</a:t>
            </a:r>
            <a:r>
              <a:rPr lang="en-US" sz="2400" dirty="0" err="1" smtClean="0"/>
              <a:t>US.json</a:t>
            </a:r>
            <a:r>
              <a:rPr lang="en-US" sz="2400" dirty="0" smtClean="0"/>
              <a:t> file, and save it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We basically just replaced our welcome message with a mysterious table!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17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the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78" y="1490472"/>
            <a:ext cx="7864412" cy="38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4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the magic at?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0624" y="1353312"/>
            <a:ext cx="8449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need to add some JavaScript to track the Call Events now…</a:t>
            </a:r>
          </a:p>
          <a:p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Go at the </a:t>
            </a:r>
            <a:r>
              <a:rPr lang="en-US" sz="2400" dirty="0" smtClean="0"/>
              <a:t>GitHub </a:t>
            </a:r>
            <a:r>
              <a:rPr lang="en-US" sz="2400" dirty="0" smtClean="0"/>
              <a:t>page, and get the Socket Events section</a:t>
            </a:r>
          </a:p>
          <a:p>
            <a:pPr marL="342900" indent="-342900">
              <a:buAutoNum type="arabicParenR"/>
            </a:pPr>
            <a:endParaRPr lang="en-US" sz="2400" dirty="0" smtClean="0"/>
          </a:p>
          <a:p>
            <a:pPr marL="342900" indent="-342900">
              <a:buAutoNum type="arabicParenR"/>
            </a:pPr>
            <a:r>
              <a:rPr lang="en-US" sz="2400" dirty="0" smtClean="0"/>
              <a:t>Go in the app.js file, and paste the section just after the render function (don’t forget to add a coma after the brace of the render function!)</a:t>
            </a:r>
          </a:p>
          <a:p>
            <a:pPr marL="342900" indent="-342900">
              <a:buAutoNum type="arabicParenR"/>
            </a:pPr>
            <a:endParaRPr lang="en-US" sz="2400" dirty="0" smtClean="0"/>
          </a:p>
          <a:p>
            <a:pPr marL="342900" indent="-342900">
              <a:buAutoNum type="arabicParenR"/>
            </a:pPr>
            <a:r>
              <a:rPr lang="en-US" sz="2400" dirty="0" smtClean="0"/>
              <a:t>Uncomment the </a:t>
            </a:r>
            <a:r>
              <a:rPr lang="en-US" sz="2400" dirty="0" err="1" smtClean="0"/>
              <a:t>self.bindEvents</a:t>
            </a:r>
            <a:r>
              <a:rPr lang="en-US" sz="2400" dirty="0" smtClean="0"/>
              <a:t>(</a:t>
            </a:r>
            <a:r>
              <a:rPr lang="en-US" sz="2400" dirty="0" err="1" smtClean="0"/>
              <a:t>skeletonTemplate</a:t>
            </a:r>
            <a:r>
              <a:rPr lang="en-US" sz="2400" dirty="0" smtClean="0"/>
              <a:t>) function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This function subscribes to a monster socket, and then trigger some JavaScript functions if those events are raised</a:t>
            </a:r>
          </a:p>
        </p:txBody>
      </p:sp>
    </p:spTree>
    <p:extLst>
      <p:ext uri="{BB962C8B-B14F-4D97-AF65-F5344CB8AC3E}">
        <p14:creationId xmlns:p14="http://schemas.microsoft.com/office/powerpoint/2010/main" val="358164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the magic at?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6344" y="466879"/>
            <a:ext cx="81747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/>
              <a:t>In order for our demo to work, we need to add 2 more things we’re using in this </a:t>
            </a:r>
            <a:r>
              <a:rPr lang="en-US" sz="2400" dirty="0" smtClean="0"/>
              <a:t>function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/>
              <a:t>First, we need to create a new event.html template inside the views </a:t>
            </a:r>
            <a:r>
              <a:rPr lang="en-US" sz="2400" dirty="0" smtClean="0"/>
              <a:t>folder and paste the code from the </a:t>
            </a:r>
            <a:r>
              <a:rPr lang="en-US" sz="2400" dirty="0" smtClean="0"/>
              <a:t>GitHub </a:t>
            </a:r>
            <a:r>
              <a:rPr lang="en-US" sz="2400" dirty="0" smtClean="0"/>
              <a:t>page in there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Then we need to add the </a:t>
            </a:r>
            <a:r>
              <a:rPr lang="en-US" sz="2400" dirty="0" err="1" smtClean="0"/>
              <a:t>formatEvent</a:t>
            </a:r>
            <a:r>
              <a:rPr lang="en-US" sz="2400" dirty="0" smtClean="0"/>
              <a:t> function from the </a:t>
            </a:r>
            <a:r>
              <a:rPr lang="en-US" sz="2400" dirty="0" smtClean="0"/>
              <a:t>GitHub </a:t>
            </a:r>
            <a:r>
              <a:rPr lang="en-US" sz="2400" dirty="0" smtClean="0"/>
              <a:t>page after our </a:t>
            </a:r>
            <a:r>
              <a:rPr lang="en-US" sz="2400" dirty="0" err="1" smtClean="0"/>
              <a:t>bindEvents</a:t>
            </a:r>
            <a:r>
              <a:rPr lang="en-US" sz="2400" dirty="0" smtClean="0"/>
              <a:t> function in the app.js </a:t>
            </a:r>
            <a:r>
              <a:rPr lang="en-US" sz="2400" dirty="0" smtClean="0"/>
              <a:t>file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formatEvent</a:t>
            </a:r>
            <a:r>
              <a:rPr lang="en-US" sz="2400" dirty="0" smtClean="0"/>
              <a:t> </a:t>
            </a:r>
            <a:r>
              <a:rPr lang="en-US" sz="2400" dirty="0" smtClean="0"/>
              <a:t>will allow us to give </a:t>
            </a:r>
            <a:r>
              <a:rPr lang="en-US" sz="2400" dirty="0" err="1" smtClean="0"/>
              <a:t>formattedData</a:t>
            </a:r>
            <a:r>
              <a:rPr lang="en-US" sz="2400" dirty="0" smtClean="0"/>
              <a:t> </a:t>
            </a:r>
            <a:r>
              <a:rPr lang="en-US" sz="2400" dirty="0" smtClean="0"/>
              <a:t>to our HTML template, so it doesn’t have to do any </a:t>
            </a:r>
            <a:r>
              <a:rPr lang="en-US" sz="2400" dirty="0" smtClean="0"/>
              <a:t>logic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event.html template is just a table </a:t>
            </a:r>
            <a:r>
              <a:rPr lang="en-US" sz="2400" dirty="0" smtClean="0"/>
              <a:t>row we’ll </a:t>
            </a:r>
            <a:r>
              <a:rPr lang="en-US" sz="2400" dirty="0" smtClean="0"/>
              <a:t>add </a:t>
            </a:r>
            <a:r>
              <a:rPr lang="en-US" sz="2400" dirty="0" smtClean="0"/>
              <a:t>each time </a:t>
            </a:r>
            <a:r>
              <a:rPr lang="en-US" sz="2400" dirty="0" smtClean="0"/>
              <a:t>we catch an </a:t>
            </a:r>
            <a:r>
              <a:rPr lang="en-US" sz="2400" dirty="0" smtClean="0"/>
              <a:t>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1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Woohoo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2" y="1204414"/>
            <a:ext cx="7477738" cy="49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0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glance at the Kazoo JS SDK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7910" y="1778129"/>
            <a:ext cx="85561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Call any Kazoo API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Released as a jQuery plugin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Quick example</a:t>
            </a:r>
          </a:p>
        </p:txBody>
      </p:sp>
    </p:spTree>
    <p:extLst>
      <p:ext uri="{BB962C8B-B14F-4D97-AF65-F5344CB8AC3E}">
        <p14:creationId xmlns:p14="http://schemas.microsoft.com/office/powerpoint/2010/main" val="800625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of Monster UI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113" y="1827393"/>
            <a:ext cx="88612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New back-end 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Allow developers to sell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Building new cool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Come talk to us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7318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http://assets.sbnation.com/assets/526158/fiskers_question_mark_mediu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441" y="2066925"/>
            <a:ext cx="3550227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0274" y="542925"/>
            <a:ext cx="4843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Questions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81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8688" y="1373691"/>
            <a:ext cx="53675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/>
              <a:t>Jean-Roch Maitre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Lead Front-End Engineer @ 2600hz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IRC Handle: JR^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18688" y="4273431"/>
            <a:ext cx="53675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/>
              <a:t>Joris Tirado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Front-End Engineer @ 2600hz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IRC Handle: </a:t>
            </a:r>
            <a:r>
              <a:rPr lang="en-US" sz="2000" dirty="0" err="1" smtClean="0"/>
              <a:t>azefiel</a:t>
            </a:r>
            <a:endParaRPr lang="en-US" sz="2000" dirty="0"/>
          </a:p>
        </p:txBody>
      </p:sp>
      <p:pic>
        <p:nvPicPr>
          <p:cNvPr id="1028" name="Picture 4" descr="1917225_102897743064967_6458239_n.jpg (453×604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6" b="6295"/>
          <a:stretch/>
        </p:blipFill>
        <p:spPr bwMode="auto">
          <a:xfrm>
            <a:off x="796076" y="3929404"/>
            <a:ext cx="2184443" cy="23192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94181_1838376711822_3625250_o.jpg (800×600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38" t="-320" r="360" b="23840"/>
          <a:stretch/>
        </p:blipFill>
        <p:spPr bwMode="auto">
          <a:xfrm>
            <a:off x="796076" y="1074567"/>
            <a:ext cx="2184443" cy="22294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543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102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Monster?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5775" y="1639326"/>
            <a:ext cx="80438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new User Interface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</a:t>
            </a:r>
            <a:r>
              <a:rPr lang="en-US" sz="3200" dirty="0" smtClean="0"/>
              <a:t>esponsive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Internationalization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Developer-friendly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0094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Monster app?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89" y="1192720"/>
            <a:ext cx="59531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5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the app we’re about to code?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8328" y="2198077"/>
            <a:ext cx="81655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Simple single-purpose app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Track new call events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List call events </a:t>
            </a:r>
            <a:r>
              <a:rPr lang="en-US" sz="3200" dirty="0" smtClean="0"/>
              <a:t>live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42099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6072" y="1715819"/>
            <a:ext cx="75265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Local Monster UI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Account credentials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Softphone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IDE or text editor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7316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the Monster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56" y="1231701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Go at the address of your local Monster 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Log in with the credentials given to you this morning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207" y="3355359"/>
            <a:ext cx="5279898" cy="326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52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demo app folder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327" y="1472374"/>
            <a:ext cx="56102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30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my app folder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83" y="1230248"/>
            <a:ext cx="3710482" cy="42012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53712" y="1705829"/>
            <a:ext cx="3858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i18n strings in /i18n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53712" y="3330891"/>
            <a:ext cx="3858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HTML in the /views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53712" y="4313285"/>
            <a:ext cx="3858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CSS in app.css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53712" y="4927350"/>
            <a:ext cx="3858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magic in app.js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2287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663</Words>
  <Application>Microsoft Office PowerPoint</Application>
  <PresentationFormat>On-screen Show (4:3)</PresentationFormat>
  <Paragraphs>127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Helvetica</vt:lpstr>
      <vt:lpstr>Helvetica Light</vt:lpstr>
      <vt:lpstr>Office Theme</vt:lpstr>
      <vt:lpstr>BUILD YOUR FIRST MONSTER APP</vt:lpstr>
      <vt:lpstr>Presenters</vt:lpstr>
      <vt:lpstr>What’s Monster?</vt:lpstr>
      <vt:lpstr>What’s a Monster app?</vt:lpstr>
      <vt:lpstr>What’s in the app we’re about to code?</vt:lpstr>
      <vt:lpstr>Requirements</vt:lpstr>
      <vt:lpstr>Launching the Monster</vt:lpstr>
      <vt:lpstr>Creating the demo app folder</vt:lpstr>
      <vt:lpstr>Understanding my app folder</vt:lpstr>
      <vt:lpstr>Check the results</vt:lpstr>
      <vt:lpstr>Now let’s write some code!</vt:lpstr>
      <vt:lpstr>Let’s change the HTML</vt:lpstr>
      <vt:lpstr>Check the results</vt:lpstr>
      <vt:lpstr>Where’s the magic at?</vt:lpstr>
      <vt:lpstr>Where’s the magic at?</vt:lpstr>
      <vt:lpstr>Woohoo!</vt:lpstr>
      <vt:lpstr>Quick glance at the Kazoo JS SDK</vt:lpstr>
      <vt:lpstr>The future of Monster UI</vt:lpstr>
      <vt:lpstr>PowerPoint Presentation</vt:lpstr>
      <vt:lpstr>PowerPoint Presentation</vt:lpstr>
    </vt:vector>
  </TitlesOfParts>
  <Company>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VoIP, Inc Mac 1</dc:creator>
  <cp:lastModifiedBy>Joris Tirado</cp:lastModifiedBy>
  <cp:revision>47</cp:revision>
  <dcterms:created xsi:type="dcterms:W3CDTF">2013-09-30T17:20:29Z</dcterms:created>
  <dcterms:modified xsi:type="dcterms:W3CDTF">2014-10-03T19:43:56Z</dcterms:modified>
</cp:coreProperties>
</file>