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3DCA4-76DF-4600-9B0C-0AE2987E916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BF7219EB-FB1C-4821-A3F2-FEBB5103ED76}">
      <dgm:prSet phldrT="[Text]" phldr="1"/>
      <dgm:spPr/>
      <dgm:t>
        <a:bodyPr/>
        <a:lstStyle/>
        <a:p>
          <a:endParaRPr lang="en-US" altLang="zh-CN"/>
        </a:p>
      </dgm:t>
    </dgm:pt>
    <dgm:pt modelId="{233FF5A8-43BE-407E-9B56-F90F45BB656F}" type="parTrans" cxnId="{8D105609-2338-4568-922E-7B2FB19E49D4}">
      <dgm:prSet/>
      <dgm:spPr/>
      <dgm:t>
        <a:bodyPr/>
        <a:lstStyle/>
        <a:p>
          <a:endParaRPr lang="en-US" altLang="zh-CN"/>
        </a:p>
      </dgm:t>
    </dgm:pt>
    <dgm:pt modelId="{B5DFD651-FCCA-4F75-9300-0E853DBA59F7}" type="sibTrans" cxnId="{8D105609-2338-4568-922E-7B2FB19E49D4}">
      <dgm:prSet/>
      <dgm:spPr/>
      <dgm:t>
        <a:bodyPr/>
        <a:lstStyle/>
        <a:p>
          <a:endParaRPr lang="en-US" altLang="zh-CN"/>
        </a:p>
      </dgm:t>
    </dgm:pt>
    <dgm:pt modelId="{E72D0385-D849-4309-8C8C-E87AA0ECCD84}">
      <dgm:prSet phldrT="[Text]"/>
      <dgm:spPr/>
      <dgm:t>
        <a:bodyPr/>
        <a:lstStyle/>
        <a:p>
          <a:r>
            <a:rPr lang="zh-CN" altLang="en-US" dirty="0" smtClean="0"/>
            <a:t>有字</a:t>
          </a:r>
          <a:endParaRPr lang="en-US" altLang="zh-CN" dirty="0"/>
        </a:p>
      </dgm:t>
    </dgm:pt>
    <dgm:pt modelId="{5A93A627-FE33-46B4-B055-70284EC986DE}" type="parTrans" cxnId="{645FE222-4557-4EF9-8711-A5B3D696FE0D}">
      <dgm:prSet/>
      <dgm:spPr/>
      <dgm:t>
        <a:bodyPr/>
        <a:lstStyle/>
        <a:p>
          <a:endParaRPr lang="en-US" altLang="zh-CN"/>
        </a:p>
      </dgm:t>
    </dgm:pt>
    <dgm:pt modelId="{CB226B89-EDF3-46F0-87D3-DC79D70DE6CD}" type="sibTrans" cxnId="{645FE222-4557-4EF9-8711-A5B3D696FE0D}">
      <dgm:prSet/>
      <dgm:spPr/>
      <dgm:t>
        <a:bodyPr/>
        <a:lstStyle/>
        <a:p>
          <a:endParaRPr lang="en-US" altLang="zh-CN"/>
        </a:p>
      </dgm:t>
    </dgm:pt>
    <dgm:pt modelId="{C0C21EAF-3081-4574-900C-2BDE3ED9D8C6}">
      <dgm:prSet phldrT="[Text]" phldr="1"/>
      <dgm:spPr/>
      <dgm:t>
        <a:bodyPr/>
        <a:lstStyle/>
        <a:p>
          <a:endParaRPr lang="en-US" altLang="zh-CN"/>
        </a:p>
      </dgm:t>
    </dgm:pt>
    <dgm:pt modelId="{F39C14C8-A50D-4EAC-9754-06C3C1B07AD4}" type="parTrans" cxnId="{DE04A255-0F13-4219-AD5F-E83777B81550}">
      <dgm:prSet/>
      <dgm:spPr/>
      <dgm:t>
        <a:bodyPr/>
        <a:lstStyle/>
        <a:p>
          <a:endParaRPr lang="en-US" altLang="zh-CN"/>
        </a:p>
      </dgm:t>
    </dgm:pt>
    <dgm:pt modelId="{D387DA78-39FA-4C08-9B46-8F97CACE5EBD}" type="sibTrans" cxnId="{DE04A255-0F13-4219-AD5F-E83777B81550}">
      <dgm:prSet/>
      <dgm:spPr/>
      <dgm:t>
        <a:bodyPr/>
        <a:lstStyle/>
        <a:p>
          <a:endParaRPr lang="en-US" altLang="zh-CN"/>
        </a:p>
      </dgm:t>
    </dgm:pt>
    <dgm:pt modelId="{36BA7D5A-9A22-48E1-9A19-BCFAAC56BC13}" type="pres">
      <dgm:prSet presAssocID="{C053DCA4-76DF-4600-9B0C-0AE2987E9164}" presName="linear" presStyleCnt="0">
        <dgm:presLayoutVars>
          <dgm:dir/>
          <dgm:animLvl val="lvl"/>
          <dgm:resizeHandles val="exact"/>
        </dgm:presLayoutVars>
      </dgm:prSet>
      <dgm:spPr/>
    </dgm:pt>
    <dgm:pt modelId="{8EC69D79-15BB-4C04-897E-D567D53AF46E}" type="pres">
      <dgm:prSet presAssocID="{BF7219EB-FB1C-4821-A3F2-FEBB5103ED76}" presName="parentLin" presStyleCnt="0"/>
      <dgm:spPr/>
    </dgm:pt>
    <dgm:pt modelId="{76882857-D000-4DE6-BE73-EEC287C4999C}" type="pres">
      <dgm:prSet presAssocID="{BF7219EB-FB1C-4821-A3F2-FEBB5103ED76}" presName="parentLeftMargin" presStyleLbl="node1" presStyleIdx="0" presStyleCnt="3"/>
      <dgm:spPr/>
    </dgm:pt>
    <dgm:pt modelId="{E2AC6E92-F5A2-45D7-864A-856301A571E5}" type="pres">
      <dgm:prSet presAssocID="{BF7219EB-FB1C-4821-A3F2-FEBB5103ED76}" presName="parentText" presStyleLbl="node1" presStyleIdx="0" presStyleCnt="3" custLinFactX="-17915" custLinFactY="-64878" custLinFactNeighborX="-100000" custLinFactNeighborY="-100000">
        <dgm:presLayoutVars>
          <dgm:chMax val="0"/>
          <dgm:bulletEnabled val="1"/>
        </dgm:presLayoutVars>
      </dgm:prSet>
      <dgm:spPr/>
    </dgm:pt>
    <dgm:pt modelId="{06F4F5B4-B1B0-4EA6-85B0-8EF83CE6C684}" type="pres">
      <dgm:prSet presAssocID="{BF7219EB-FB1C-4821-A3F2-FEBB5103ED76}" presName="negativeSpace" presStyleCnt="0"/>
      <dgm:spPr/>
    </dgm:pt>
    <dgm:pt modelId="{D4436237-1DCB-43F3-B7DD-4D5A97301C53}" type="pres">
      <dgm:prSet presAssocID="{BF7219EB-FB1C-4821-A3F2-FEBB5103ED76}" presName="childText" presStyleLbl="conFgAcc1" presStyleIdx="0" presStyleCnt="3">
        <dgm:presLayoutVars>
          <dgm:bulletEnabled val="1"/>
        </dgm:presLayoutVars>
      </dgm:prSet>
      <dgm:spPr/>
    </dgm:pt>
    <dgm:pt modelId="{D7439035-BDF3-469F-A215-995D0813388C}" type="pres">
      <dgm:prSet presAssocID="{B5DFD651-FCCA-4F75-9300-0E853DBA59F7}" presName="spaceBetweenRectangles" presStyleCnt="0"/>
      <dgm:spPr/>
    </dgm:pt>
    <dgm:pt modelId="{9C96D816-67F4-4E7B-B94C-2F049E5AF4D0}" type="pres">
      <dgm:prSet presAssocID="{E72D0385-D849-4309-8C8C-E87AA0ECCD84}" presName="parentLin" presStyleCnt="0"/>
      <dgm:spPr/>
    </dgm:pt>
    <dgm:pt modelId="{1E7CE3B5-8953-4B21-8AD5-9C8754E436E9}" type="pres">
      <dgm:prSet presAssocID="{E72D0385-D849-4309-8C8C-E87AA0ECCD84}" presName="parentLeftMargin" presStyleLbl="node1" presStyleIdx="0" presStyleCnt="3"/>
      <dgm:spPr/>
    </dgm:pt>
    <dgm:pt modelId="{07344381-507A-48E7-A598-73352D95DB7D}" type="pres">
      <dgm:prSet presAssocID="{E72D0385-D849-4309-8C8C-E87AA0ECCD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3E4B87-02D5-4CCD-B80C-6AD85F9671A1}" type="pres">
      <dgm:prSet presAssocID="{E72D0385-D849-4309-8C8C-E87AA0ECCD84}" presName="negativeSpace" presStyleCnt="0"/>
      <dgm:spPr/>
    </dgm:pt>
    <dgm:pt modelId="{16924C69-0BC5-4C49-B400-D379F9343427}" type="pres">
      <dgm:prSet presAssocID="{E72D0385-D849-4309-8C8C-E87AA0ECCD84}" presName="childText" presStyleLbl="conFgAcc1" presStyleIdx="1" presStyleCnt="3">
        <dgm:presLayoutVars>
          <dgm:bulletEnabled val="1"/>
        </dgm:presLayoutVars>
      </dgm:prSet>
      <dgm:spPr/>
    </dgm:pt>
    <dgm:pt modelId="{989F947E-8842-4B80-ACC9-1ACD4E5D3BA8}" type="pres">
      <dgm:prSet presAssocID="{CB226B89-EDF3-46F0-87D3-DC79D70DE6CD}" presName="spaceBetweenRectangles" presStyleCnt="0"/>
      <dgm:spPr/>
    </dgm:pt>
    <dgm:pt modelId="{E50FC184-A9F5-43B0-B2C3-22410311400A}" type="pres">
      <dgm:prSet presAssocID="{C0C21EAF-3081-4574-900C-2BDE3ED9D8C6}" presName="parentLin" presStyleCnt="0"/>
      <dgm:spPr/>
    </dgm:pt>
    <dgm:pt modelId="{3E1F7346-DF3D-4C49-8DFB-B1B5A556E15E}" type="pres">
      <dgm:prSet presAssocID="{C0C21EAF-3081-4574-900C-2BDE3ED9D8C6}" presName="parentLeftMargin" presStyleLbl="node1" presStyleIdx="1" presStyleCnt="3"/>
      <dgm:spPr/>
    </dgm:pt>
    <dgm:pt modelId="{6E812389-1AD3-410B-BC7A-79A70568E1E6}" type="pres">
      <dgm:prSet presAssocID="{C0C21EAF-3081-4574-900C-2BDE3ED9D8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37DB80-20BE-42A8-9936-7256D896C732}" type="pres">
      <dgm:prSet presAssocID="{C0C21EAF-3081-4574-900C-2BDE3ED9D8C6}" presName="negativeSpace" presStyleCnt="0"/>
      <dgm:spPr/>
    </dgm:pt>
    <dgm:pt modelId="{0ABCDE6E-6720-4BAB-8C07-7ED9303D9DCA}" type="pres">
      <dgm:prSet presAssocID="{C0C21EAF-3081-4574-900C-2BDE3ED9D8C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A2B5F83-E13D-485B-A59B-D92BDB71AF5A}" type="presOf" srcId="{C0C21EAF-3081-4574-900C-2BDE3ED9D8C6}" destId="{6E812389-1AD3-410B-BC7A-79A70568E1E6}" srcOrd="1" destOrd="0" presId="urn:microsoft.com/office/officeart/2005/8/layout/list1"/>
    <dgm:cxn modelId="{D1FA64BD-CCA0-43F0-9F7B-60B44041CDD6}" type="presOf" srcId="{E72D0385-D849-4309-8C8C-E87AA0ECCD84}" destId="{07344381-507A-48E7-A598-73352D95DB7D}" srcOrd="1" destOrd="0" presId="urn:microsoft.com/office/officeart/2005/8/layout/list1"/>
    <dgm:cxn modelId="{456EADA2-02BD-435C-8162-D68CF4440189}" type="presOf" srcId="{C0C21EAF-3081-4574-900C-2BDE3ED9D8C6}" destId="{3E1F7346-DF3D-4C49-8DFB-B1B5A556E15E}" srcOrd="0" destOrd="0" presId="urn:microsoft.com/office/officeart/2005/8/layout/list1"/>
    <dgm:cxn modelId="{D11F2B62-88C2-4817-89BC-BBBFC2EB5B30}" type="presOf" srcId="{BF7219EB-FB1C-4821-A3F2-FEBB5103ED76}" destId="{76882857-D000-4DE6-BE73-EEC287C4999C}" srcOrd="0" destOrd="0" presId="urn:microsoft.com/office/officeart/2005/8/layout/list1"/>
    <dgm:cxn modelId="{8D105609-2338-4568-922E-7B2FB19E49D4}" srcId="{C053DCA4-76DF-4600-9B0C-0AE2987E9164}" destId="{BF7219EB-FB1C-4821-A3F2-FEBB5103ED76}" srcOrd="0" destOrd="0" parTransId="{233FF5A8-43BE-407E-9B56-F90F45BB656F}" sibTransId="{B5DFD651-FCCA-4F75-9300-0E853DBA59F7}"/>
    <dgm:cxn modelId="{7BC3359F-89A6-40E5-812F-E52AD7C51BE9}" type="presOf" srcId="{E72D0385-D849-4309-8C8C-E87AA0ECCD84}" destId="{1E7CE3B5-8953-4B21-8AD5-9C8754E436E9}" srcOrd="0" destOrd="0" presId="urn:microsoft.com/office/officeart/2005/8/layout/list1"/>
    <dgm:cxn modelId="{645FE222-4557-4EF9-8711-A5B3D696FE0D}" srcId="{C053DCA4-76DF-4600-9B0C-0AE2987E9164}" destId="{E72D0385-D849-4309-8C8C-E87AA0ECCD84}" srcOrd="1" destOrd="0" parTransId="{5A93A627-FE33-46B4-B055-70284EC986DE}" sibTransId="{CB226B89-EDF3-46F0-87D3-DC79D70DE6CD}"/>
    <dgm:cxn modelId="{DE04A255-0F13-4219-AD5F-E83777B81550}" srcId="{C053DCA4-76DF-4600-9B0C-0AE2987E9164}" destId="{C0C21EAF-3081-4574-900C-2BDE3ED9D8C6}" srcOrd="2" destOrd="0" parTransId="{F39C14C8-A50D-4EAC-9754-06C3C1B07AD4}" sibTransId="{D387DA78-39FA-4C08-9B46-8F97CACE5EBD}"/>
    <dgm:cxn modelId="{D74413E6-5947-4A8D-AC60-CB8ED835C3AA}" type="presOf" srcId="{BF7219EB-FB1C-4821-A3F2-FEBB5103ED76}" destId="{E2AC6E92-F5A2-45D7-864A-856301A571E5}" srcOrd="1" destOrd="0" presId="urn:microsoft.com/office/officeart/2005/8/layout/list1"/>
    <dgm:cxn modelId="{9324E136-6BD5-4C2A-B32D-4C706F8BD3FB}" type="presOf" srcId="{C053DCA4-76DF-4600-9B0C-0AE2987E9164}" destId="{36BA7D5A-9A22-48E1-9A19-BCFAAC56BC13}" srcOrd="0" destOrd="0" presId="urn:microsoft.com/office/officeart/2005/8/layout/list1"/>
    <dgm:cxn modelId="{D55C9401-9580-4475-823F-9C380C3EA4BA}" type="presParOf" srcId="{36BA7D5A-9A22-48E1-9A19-BCFAAC56BC13}" destId="{8EC69D79-15BB-4C04-897E-D567D53AF46E}" srcOrd="0" destOrd="0" presId="urn:microsoft.com/office/officeart/2005/8/layout/list1"/>
    <dgm:cxn modelId="{5E3050A9-6377-4A88-9568-4F51A86712BB}" type="presParOf" srcId="{8EC69D79-15BB-4C04-897E-D567D53AF46E}" destId="{76882857-D000-4DE6-BE73-EEC287C4999C}" srcOrd="0" destOrd="0" presId="urn:microsoft.com/office/officeart/2005/8/layout/list1"/>
    <dgm:cxn modelId="{FF13731F-B64D-491A-9988-917E3F589A19}" type="presParOf" srcId="{8EC69D79-15BB-4C04-897E-D567D53AF46E}" destId="{E2AC6E92-F5A2-45D7-864A-856301A571E5}" srcOrd="1" destOrd="0" presId="urn:microsoft.com/office/officeart/2005/8/layout/list1"/>
    <dgm:cxn modelId="{0DD11FD9-EB0F-4EB3-9A56-7629FA5922F8}" type="presParOf" srcId="{36BA7D5A-9A22-48E1-9A19-BCFAAC56BC13}" destId="{06F4F5B4-B1B0-4EA6-85B0-8EF83CE6C684}" srcOrd="1" destOrd="0" presId="urn:microsoft.com/office/officeart/2005/8/layout/list1"/>
    <dgm:cxn modelId="{8F907E26-2C85-4AD4-9C97-8520072E2FF5}" type="presParOf" srcId="{36BA7D5A-9A22-48E1-9A19-BCFAAC56BC13}" destId="{D4436237-1DCB-43F3-B7DD-4D5A97301C53}" srcOrd="2" destOrd="0" presId="urn:microsoft.com/office/officeart/2005/8/layout/list1"/>
    <dgm:cxn modelId="{42F8C047-9C62-4A23-8F47-3F274097C855}" type="presParOf" srcId="{36BA7D5A-9A22-48E1-9A19-BCFAAC56BC13}" destId="{D7439035-BDF3-469F-A215-995D0813388C}" srcOrd="3" destOrd="0" presId="urn:microsoft.com/office/officeart/2005/8/layout/list1"/>
    <dgm:cxn modelId="{3C6DB5F2-AABC-4C57-B76F-D4DC85890C78}" type="presParOf" srcId="{36BA7D5A-9A22-48E1-9A19-BCFAAC56BC13}" destId="{9C96D816-67F4-4E7B-B94C-2F049E5AF4D0}" srcOrd="4" destOrd="0" presId="urn:microsoft.com/office/officeart/2005/8/layout/list1"/>
    <dgm:cxn modelId="{078B43E2-4A85-4690-8D89-E712E49731C8}" type="presParOf" srcId="{9C96D816-67F4-4E7B-B94C-2F049E5AF4D0}" destId="{1E7CE3B5-8953-4B21-8AD5-9C8754E436E9}" srcOrd="0" destOrd="0" presId="urn:microsoft.com/office/officeart/2005/8/layout/list1"/>
    <dgm:cxn modelId="{74EC749A-D848-48DF-8C45-AD92A1B45087}" type="presParOf" srcId="{9C96D816-67F4-4E7B-B94C-2F049E5AF4D0}" destId="{07344381-507A-48E7-A598-73352D95DB7D}" srcOrd="1" destOrd="0" presId="urn:microsoft.com/office/officeart/2005/8/layout/list1"/>
    <dgm:cxn modelId="{36FC6922-A203-45D5-9008-E85B344DC575}" type="presParOf" srcId="{36BA7D5A-9A22-48E1-9A19-BCFAAC56BC13}" destId="{003E4B87-02D5-4CCD-B80C-6AD85F9671A1}" srcOrd="5" destOrd="0" presId="urn:microsoft.com/office/officeart/2005/8/layout/list1"/>
    <dgm:cxn modelId="{E6726CE7-06E7-4290-B4EF-8C085CD329F6}" type="presParOf" srcId="{36BA7D5A-9A22-48E1-9A19-BCFAAC56BC13}" destId="{16924C69-0BC5-4C49-B400-D379F9343427}" srcOrd="6" destOrd="0" presId="urn:microsoft.com/office/officeart/2005/8/layout/list1"/>
    <dgm:cxn modelId="{2F95C2A6-BD33-4D94-AB20-FB418BD33ACA}" type="presParOf" srcId="{36BA7D5A-9A22-48E1-9A19-BCFAAC56BC13}" destId="{989F947E-8842-4B80-ACC9-1ACD4E5D3BA8}" srcOrd="7" destOrd="0" presId="urn:microsoft.com/office/officeart/2005/8/layout/list1"/>
    <dgm:cxn modelId="{EFB2572F-5F0E-4A27-9DAB-2C5C8B996038}" type="presParOf" srcId="{36BA7D5A-9A22-48E1-9A19-BCFAAC56BC13}" destId="{E50FC184-A9F5-43B0-B2C3-22410311400A}" srcOrd="8" destOrd="0" presId="urn:microsoft.com/office/officeart/2005/8/layout/list1"/>
    <dgm:cxn modelId="{FB2C733B-64FA-4E91-9994-BA03708C1AC7}" type="presParOf" srcId="{E50FC184-A9F5-43B0-B2C3-22410311400A}" destId="{3E1F7346-DF3D-4C49-8DFB-B1B5A556E15E}" srcOrd="0" destOrd="0" presId="urn:microsoft.com/office/officeart/2005/8/layout/list1"/>
    <dgm:cxn modelId="{F5EE7E9D-DD90-481B-8BC7-D0C0B36AA37C}" type="presParOf" srcId="{E50FC184-A9F5-43B0-B2C3-22410311400A}" destId="{6E812389-1AD3-410B-BC7A-79A70568E1E6}" srcOrd="1" destOrd="0" presId="urn:microsoft.com/office/officeart/2005/8/layout/list1"/>
    <dgm:cxn modelId="{37CBB89C-5B89-493E-8F4D-1208228104FA}" type="presParOf" srcId="{36BA7D5A-9A22-48E1-9A19-BCFAAC56BC13}" destId="{5F37DB80-20BE-42A8-9936-7256D896C732}" srcOrd="9" destOrd="0" presId="urn:microsoft.com/office/officeart/2005/8/layout/list1"/>
    <dgm:cxn modelId="{1008594A-FC58-458C-9053-3D93474DC1EC}" type="presParOf" srcId="{36BA7D5A-9A22-48E1-9A19-BCFAAC56BC13}" destId="{0ABCDE6E-6720-4BAB-8C07-7ED9303D9D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36237-1DCB-43F3-B7DD-4D5A97301C53}">
      <dsp:nvSpPr>
        <dsp:cNvPr id="0" name=""/>
        <dsp:cNvSpPr/>
      </dsp:nvSpPr>
      <dsp:spPr>
        <a:xfrm>
          <a:off x="0" y="308843"/>
          <a:ext cx="69153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C6E92-F5A2-45D7-864A-856301A571E5}">
      <dsp:nvSpPr>
        <dsp:cNvPr id="0" name=""/>
        <dsp:cNvSpPr/>
      </dsp:nvSpPr>
      <dsp:spPr>
        <a:xfrm>
          <a:off x="0" y="0"/>
          <a:ext cx="484074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969" tIns="0" rIns="18296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900" kern="1200"/>
        </a:p>
      </dsp:txBody>
      <dsp:txXfrm>
        <a:off x="27380" y="27380"/>
        <a:ext cx="4785988" cy="506120"/>
      </dsp:txXfrm>
    </dsp:sp>
    <dsp:sp modelId="{16924C69-0BC5-4C49-B400-D379F9343427}">
      <dsp:nvSpPr>
        <dsp:cNvPr id="0" name=""/>
        <dsp:cNvSpPr/>
      </dsp:nvSpPr>
      <dsp:spPr>
        <a:xfrm>
          <a:off x="0" y="1170683"/>
          <a:ext cx="69153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44381-507A-48E7-A598-73352D95DB7D}">
      <dsp:nvSpPr>
        <dsp:cNvPr id="0" name=""/>
        <dsp:cNvSpPr/>
      </dsp:nvSpPr>
      <dsp:spPr>
        <a:xfrm>
          <a:off x="345767" y="890243"/>
          <a:ext cx="484074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969" tIns="0" rIns="18296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有字</a:t>
          </a:r>
          <a:endParaRPr lang="en-US" altLang="zh-CN" sz="1900" kern="1200" dirty="0"/>
        </a:p>
      </dsp:txBody>
      <dsp:txXfrm>
        <a:off x="373147" y="917623"/>
        <a:ext cx="4785988" cy="506120"/>
      </dsp:txXfrm>
    </dsp:sp>
    <dsp:sp modelId="{0ABCDE6E-6720-4BAB-8C07-7ED9303D9DCA}">
      <dsp:nvSpPr>
        <dsp:cNvPr id="0" name=""/>
        <dsp:cNvSpPr/>
      </dsp:nvSpPr>
      <dsp:spPr>
        <a:xfrm>
          <a:off x="0" y="2032523"/>
          <a:ext cx="69153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12389-1AD3-410B-BC7A-79A70568E1E6}">
      <dsp:nvSpPr>
        <dsp:cNvPr id="0" name=""/>
        <dsp:cNvSpPr/>
      </dsp:nvSpPr>
      <dsp:spPr>
        <a:xfrm>
          <a:off x="345767" y="1752083"/>
          <a:ext cx="484074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969" tIns="0" rIns="182969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900" kern="1200"/>
        </a:p>
      </dsp:txBody>
      <dsp:txXfrm>
        <a:off x="373147" y="1779463"/>
        <a:ext cx="478598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7C63-E346-4219-A15A-FABECCFCCA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C366-0AA2-469E-B46A-65D4E2BDD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7C63-E346-4219-A15A-FABECCFCCA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C366-0AA2-469E-B46A-65D4E2BDD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5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7C63-E346-4219-A15A-FABECCFCCA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C366-0AA2-469E-B46A-65D4E2BDD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7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7C63-E346-4219-A15A-FABECCFCCA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C366-0AA2-469E-B46A-65D4E2BDD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0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7C63-E346-4219-A15A-FABECCFCCA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C366-0AA2-469E-B46A-65D4E2BDD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7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7C63-E346-4219-A15A-FABECCFCCA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C366-0AA2-469E-B46A-65D4E2BDD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6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7C63-E346-4219-A15A-FABECCFCCA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C366-0AA2-469E-B46A-65D4E2BDD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0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7C63-E346-4219-A15A-FABECCFCCA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C366-0AA2-469E-B46A-65D4E2BDD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6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7C63-E346-4219-A15A-FABECCFCCA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C366-0AA2-469E-B46A-65D4E2BDD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7C63-E346-4219-A15A-FABECCFCCA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C366-0AA2-469E-B46A-65D4E2BDD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7C63-E346-4219-A15A-FABECCFCCA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C366-0AA2-469E-B46A-65D4E2BDD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8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7C63-E346-4219-A15A-FABECCFCCA30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C366-0AA2-469E-B46A-65D4E2BDD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9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smtClean="0"/>
              <a:t>new slide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Test PPTX convert To 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79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change1</a:t>
            </a:r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348317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change2</a:t>
            </a:r>
            <a:endParaRPr lang="zh-CN" altLang="en-US"/>
          </a:p>
        </p:txBody>
      </p:sp>
      <p:pic>
        <p:nvPicPr>
          <p:cNvPr id="4" name="Content Placeholder 3" descr="&lt;strong&gt;Game&lt;/strong&gt; Icons 53 by GameBoxIcons on DeviantArt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88" y="1825625"/>
            <a:ext cx="7045023" cy="4351338"/>
          </a:xfrm>
        </p:spPr>
      </p:pic>
    </p:spTree>
    <p:extLst>
      <p:ext uri="{BB962C8B-B14F-4D97-AF65-F5344CB8AC3E}">
        <p14:creationId xmlns:p14="http://schemas.microsoft.com/office/powerpoint/2010/main" val="350695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这个是中文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2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这里有图表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49093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1545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48815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44290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258392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6374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6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20865"/>
                  </a:ext>
                </a:extLst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7953564"/>
              </p:ext>
            </p:extLst>
          </p:nvPr>
        </p:nvGraphicFramePr>
        <p:xfrm>
          <a:off x="734142" y="2567305"/>
          <a:ext cx="6915355" cy="2539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16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A new slide</vt:lpstr>
      <vt:lpstr>change1</vt:lpstr>
      <vt:lpstr>change2</vt:lpstr>
      <vt:lpstr>这个是中文</vt:lpstr>
      <vt:lpstr>这里有图表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slide</dc:title>
  <dc:creator>Jack Song -X (jacsong2 - Insigma at Cisco)</dc:creator>
  <cp:lastModifiedBy>Jack Song -X (jacsong2 - Insigma at Cisco)</cp:lastModifiedBy>
  <cp:revision>8</cp:revision>
  <dcterms:created xsi:type="dcterms:W3CDTF">2017-10-10T02:52:15Z</dcterms:created>
  <dcterms:modified xsi:type="dcterms:W3CDTF">2017-10-11T09:05:11Z</dcterms:modified>
</cp:coreProperties>
</file>