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81" r:id="rId4"/>
    <p:sldId id="257" r:id="rId5"/>
    <p:sldId id="265" r:id="rId6"/>
    <p:sldId id="266" r:id="rId7"/>
    <p:sldId id="263" r:id="rId8"/>
    <p:sldId id="267" r:id="rId9"/>
    <p:sldId id="258" r:id="rId10"/>
    <p:sldId id="268" r:id="rId11"/>
    <p:sldId id="275" r:id="rId12"/>
    <p:sldId id="277" r:id="rId13"/>
    <p:sldId id="278" r:id="rId14"/>
    <p:sldId id="282" r:id="rId15"/>
    <p:sldId id="276" r:id="rId16"/>
    <p:sldId id="260" r:id="rId17"/>
    <p:sldId id="279" r:id="rId18"/>
    <p:sldId id="28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37E0F-A22F-4CEC-903B-30895E877460}" type="datetimeFigureOut">
              <a:rPr lang="en-AU" smtClean="0"/>
              <a:t>19/10/2018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90677-56B8-419E-A18F-7FC2076B02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67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0613" y="791308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Peer to Peer energy sharing platform with PV battery systems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8536" y="374867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Academic supervisor  : </a:t>
            </a:r>
            <a:r>
              <a:rPr lang="en-US" dirty="0" err="1" smtClean="0"/>
              <a:t>Jinglan</a:t>
            </a:r>
            <a:r>
              <a:rPr lang="en-US" dirty="0" smtClean="0"/>
              <a:t> Zhang</a:t>
            </a:r>
          </a:p>
          <a:p>
            <a:r>
              <a:rPr lang="en-US" dirty="0" smtClean="0"/>
              <a:t>Student name: Yixi Zhou </a:t>
            </a:r>
          </a:p>
          <a:p>
            <a:r>
              <a:rPr lang="en-US" dirty="0" smtClean="0"/>
              <a:t>Student number: n9599291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19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6621"/>
          </a:xfrm>
        </p:spPr>
        <p:txBody>
          <a:bodyPr/>
          <a:lstStyle/>
          <a:p>
            <a:r>
              <a:rPr lang="en-AU" dirty="0" smtClean="0"/>
              <a:t>Overall approach  </a:t>
            </a:r>
            <a:endParaRPr lang="en-A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063869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1063869" y="422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/>
                <a:cs typeface="Calibri" panose="020F0502020204030204" pitchFamily="34" charset="0"/>
              </a:rPr>
              <a:t> </a:t>
            </a:r>
            <a:r>
              <a:rPr kumimoji="0" lang="en-AU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AU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52882" y="1521069"/>
            <a:ext cx="8915400" cy="4108799"/>
          </a:xfrm>
        </p:spPr>
        <p:txBody>
          <a:bodyPr/>
          <a:lstStyle/>
          <a:p>
            <a:r>
              <a:rPr lang="en-AU" dirty="0" smtClean="0"/>
              <a:t> literature review : learn HTML , CSS and PHP </a:t>
            </a:r>
          </a:p>
          <a:p>
            <a:r>
              <a:rPr lang="en-AU" dirty="0" smtClean="0"/>
              <a:t>Use two tools: 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</a:t>
            </a:r>
          </a:p>
          <a:p>
            <a:endParaRPr lang="en-AU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86" y="2256112"/>
            <a:ext cx="630643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948" y="503877"/>
            <a:ext cx="8911687" cy="729905"/>
          </a:xfrm>
        </p:spPr>
        <p:txBody>
          <a:bodyPr/>
          <a:lstStyle/>
          <a:p>
            <a:r>
              <a:rPr lang="en-AU" dirty="0"/>
              <a:t>Overall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4015"/>
            <a:ext cx="8915400" cy="4557207"/>
          </a:xfrm>
        </p:spPr>
        <p:txBody>
          <a:bodyPr/>
          <a:lstStyle/>
          <a:p>
            <a:r>
              <a:rPr lang="en-AU" dirty="0" smtClean="0"/>
              <a:t>Text editor </a:t>
            </a:r>
            <a:endParaRPr lang="en-AU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8" y="1676399"/>
            <a:ext cx="6954716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Overall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4692"/>
            <a:ext cx="8915400" cy="4416530"/>
          </a:xfrm>
        </p:spPr>
        <p:txBody>
          <a:bodyPr/>
          <a:lstStyle/>
          <a:p>
            <a:r>
              <a:rPr lang="en-AU" dirty="0" smtClean="0"/>
              <a:t>Create the database by MYSQL </a:t>
            </a:r>
            <a:endParaRPr lang="en-AU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70" y="2067109"/>
            <a:ext cx="8283146" cy="42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Overall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1938"/>
            <a:ext cx="8915400" cy="5125915"/>
          </a:xfrm>
        </p:spPr>
        <p:txBody>
          <a:bodyPr/>
          <a:lstStyle/>
          <a:p>
            <a:r>
              <a:rPr lang="en-AU" dirty="0" smtClean="0"/>
              <a:t>Design a simple interface by HTML </a:t>
            </a:r>
            <a:r>
              <a:rPr lang="en-AU" dirty="0" smtClean="0"/>
              <a:t>and</a:t>
            </a:r>
            <a:r>
              <a:rPr lang="en-AU" dirty="0" smtClean="0"/>
              <a:t> CSS (bootstrap) 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86495"/>
            <a:ext cx="2712031" cy="167110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63" y="1765321"/>
            <a:ext cx="2560342" cy="226155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07" y="3823483"/>
            <a:ext cx="2025050" cy="237891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31" y="4472794"/>
            <a:ext cx="2914963" cy="172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Overall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Back end code use PHP (Hypertext Pre-processors)</a:t>
            </a:r>
          </a:p>
          <a:p>
            <a:endParaRPr lang="en-AU" dirty="0">
              <a:solidFill>
                <a:schemeClr val="tx1"/>
              </a:solidFill>
              <a:hlinkClick r:id="rId2"/>
            </a:endParaRPr>
          </a:p>
          <a:p>
            <a:r>
              <a:rPr lang="en-AU" dirty="0" smtClean="0"/>
              <a:t>Interact with HTML form to get the input information </a:t>
            </a:r>
          </a:p>
          <a:p>
            <a:endParaRPr lang="en-AU" dirty="0"/>
          </a:p>
          <a:p>
            <a:r>
              <a:rPr lang="en-AU" dirty="0" smtClean="0"/>
              <a:t>Interact with SQL to manipulate the database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27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Overall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3631"/>
            <a:ext cx="8915400" cy="4117591"/>
          </a:xfrm>
        </p:spPr>
        <p:txBody>
          <a:bodyPr/>
          <a:lstStyle/>
          <a:p>
            <a:r>
              <a:rPr lang="en-AU" dirty="0" smtClean="0"/>
              <a:t> Login/login out function </a:t>
            </a:r>
          </a:p>
          <a:p>
            <a:pPr marL="0" indent="0">
              <a:buNone/>
            </a:pPr>
            <a:r>
              <a:rPr lang="en-AU" dirty="0" smtClean="0"/>
              <a:t>         1.Check the input information 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         2.Insert user information to database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 3.sign in function  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Buy/sell function 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    1. Insert sell information to database 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2.Cancel transaction for seller </a:t>
            </a:r>
          </a:p>
          <a:p>
            <a:pPr marL="0" indent="0">
              <a:buNone/>
            </a:pPr>
            <a:r>
              <a:rPr lang="en-AU" dirty="0" smtClean="0"/>
              <a:t>    3. Cart function  </a:t>
            </a:r>
          </a:p>
        </p:txBody>
      </p:sp>
    </p:spTree>
    <p:extLst>
      <p:ext uri="{BB962C8B-B14F-4D97-AF65-F5344CB8AC3E}">
        <p14:creationId xmlns:p14="http://schemas.microsoft.com/office/powerpoint/2010/main" val="35260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494" y="606525"/>
            <a:ext cx="8911687" cy="1280890"/>
          </a:xfrm>
        </p:spPr>
        <p:txBody>
          <a:bodyPr/>
          <a:lstStyle/>
          <a:p>
            <a:r>
              <a:rPr lang="en-AU" dirty="0" smtClean="0"/>
              <a:t>Deliverables and outcome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Root File Fold (Web application interface) 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    Contain HTML</a:t>
            </a:r>
            <a:r>
              <a:rPr lang="en-AU" dirty="0"/>
              <a:t>, CSS and PHP source code for web application 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Literature review for P2P solar power sharing system 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           </a:t>
            </a:r>
            <a:r>
              <a:rPr lang="en-AU" dirty="0" smtClean="0"/>
              <a:t>  1.Web </a:t>
            </a:r>
            <a:r>
              <a:rPr lang="en-AU" dirty="0"/>
              <a:t>application Interface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             2.Scheme </a:t>
            </a:r>
            <a:r>
              <a:rPr lang="en-AU" dirty="0"/>
              <a:t>system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             3.Power </a:t>
            </a:r>
            <a:r>
              <a:rPr lang="en-AU" dirty="0"/>
              <a:t>Management Unit</a:t>
            </a:r>
          </a:p>
        </p:txBody>
      </p:sp>
    </p:spTree>
    <p:extLst>
      <p:ext uri="{BB962C8B-B14F-4D97-AF65-F5344CB8AC3E}">
        <p14:creationId xmlns:p14="http://schemas.microsoft.com/office/powerpoint/2010/main" val="29110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implications of </a:t>
            </a:r>
            <a:r>
              <a:rPr lang="en-AU" dirty="0" smtClean="0"/>
              <a:t>outcomes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More user friendly interface </a:t>
            </a:r>
          </a:p>
          <a:p>
            <a:endParaRPr lang="en-AU" dirty="0"/>
          </a:p>
          <a:p>
            <a:r>
              <a:rPr lang="en-AU" dirty="0" smtClean="0"/>
              <a:t>Get the distance between sellers and buyers by google API</a:t>
            </a:r>
          </a:p>
          <a:p>
            <a:endParaRPr lang="en-AU" dirty="0"/>
          </a:p>
          <a:p>
            <a:r>
              <a:rPr lang="en-AU" dirty="0" smtClean="0"/>
              <a:t>More user friendly check for input information </a:t>
            </a:r>
          </a:p>
          <a:p>
            <a:endParaRPr lang="en-AU" dirty="0"/>
          </a:p>
          <a:p>
            <a:r>
              <a:rPr lang="en-AU" dirty="0" smtClean="0"/>
              <a:t>Security function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77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33146"/>
            <a:ext cx="8915400" cy="4451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Burman, C. J., &amp; </a:t>
            </a:r>
            <a:r>
              <a:rPr lang="en-US" sz="1200" dirty="0" err="1"/>
              <a:t>Aphane</a:t>
            </a:r>
            <a:r>
              <a:rPr lang="en-US" sz="1200" dirty="0"/>
              <a:t>, M. A. (2016). Leadership emergence: the application of the </a:t>
            </a:r>
            <a:r>
              <a:rPr lang="en-US" sz="1200" dirty="0" err="1"/>
              <a:t>Cynefin</a:t>
            </a:r>
            <a:r>
              <a:rPr lang="en-US" sz="1200" dirty="0"/>
              <a:t> framework during a bio-social HIV/AIDS risk-reduction pilot. African Journal of AIDS Research, 15(3), 249-260. doi:10.2989/16085906.2016.1198821 </a:t>
            </a:r>
          </a:p>
          <a:p>
            <a:pPr marL="0" indent="0">
              <a:buNone/>
            </a:pPr>
            <a:r>
              <a:rPr lang="en-US" sz="1200" dirty="0" err="1"/>
              <a:t>Inam</a:t>
            </a:r>
            <a:r>
              <a:rPr lang="en-US" sz="1200" dirty="0"/>
              <a:t>, W., </a:t>
            </a:r>
            <a:r>
              <a:rPr lang="en-US" sz="1200" dirty="0" err="1"/>
              <a:t>Strawser</a:t>
            </a:r>
            <a:r>
              <a:rPr lang="en-US" sz="1200" dirty="0"/>
              <a:t>, D., </a:t>
            </a:r>
            <a:r>
              <a:rPr lang="en-US" sz="1200" dirty="0" err="1"/>
              <a:t>Afridi</a:t>
            </a:r>
            <a:r>
              <a:rPr lang="en-US" sz="1200" dirty="0"/>
              <a:t>, K. K., Ram, R. J., &amp; </a:t>
            </a:r>
            <a:r>
              <a:rPr lang="en-US" sz="1200" dirty="0" err="1"/>
              <a:t>Perreault</a:t>
            </a:r>
            <a:r>
              <a:rPr lang="en-US" sz="1200" dirty="0"/>
              <a:t>, D. J. (2015). Architecture and system analysis of </a:t>
            </a:r>
            <a:r>
              <a:rPr lang="en-US" sz="1200" dirty="0" err="1"/>
              <a:t>microgrids</a:t>
            </a:r>
            <a:r>
              <a:rPr lang="en-US" sz="1200" dirty="0"/>
              <a:t> with peer-to-peer electricity sharing to create a marketplace which enables energy access (pp. 464-469): Korean Institute of Power </a:t>
            </a:r>
            <a:r>
              <a:rPr lang="en-US" sz="1200" dirty="0" smtClean="0"/>
              <a:t>Electronics</a:t>
            </a:r>
            <a:endParaRPr lang="en-AU" sz="1200" dirty="0" smtClean="0"/>
          </a:p>
          <a:p>
            <a:pPr marL="0" indent="0">
              <a:buNone/>
            </a:pPr>
            <a:r>
              <a:rPr lang="en-AU" sz="1200" dirty="0"/>
              <a:t>Long, C., Wu, J., Zhou, Y., &amp; Jenkins, N. (2018a). Aggregated battery control for peer-to-peer energy sharing in a community </a:t>
            </a:r>
            <a:r>
              <a:rPr lang="en-AU" sz="1200" dirty="0" err="1"/>
              <a:t>Microgrid</a:t>
            </a:r>
            <a:r>
              <a:rPr lang="en-AU" sz="1200" dirty="0"/>
              <a:t> with PV battery systems. Energy Procedia, 145, 522-527. doi:10.1016/j.egypro.2018.04.076 </a:t>
            </a:r>
            <a:endParaRPr lang="en-AU" sz="1200" dirty="0" smtClean="0"/>
          </a:p>
          <a:p>
            <a:pPr marL="0" indent="0">
              <a:buNone/>
            </a:pPr>
            <a:r>
              <a:rPr lang="en-US" sz="1200" dirty="0"/>
              <a:t>Long, C., Wu, J., Zhou, Y., &amp; Jenkins, N. (2018b). Peer-to-peer energy sharing through a two-stage aggregated battery control in a community </a:t>
            </a:r>
            <a:r>
              <a:rPr lang="en-US" sz="1200" dirty="0" err="1"/>
              <a:t>Microgrid</a:t>
            </a:r>
            <a:r>
              <a:rPr lang="en-US" sz="1200" dirty="0"/>
              <a:t>. Applied Energy, 226, 261-276. </a:t>
            </a:r>
            <a:r>
              <a:rPr lang="en-US" sz="1200" dirty="0" smtClean="0"/>
              <a:t>doi:10.1016/j.apenergy.2018.05.097</a:t>
            </a:r>
          </a:p>
          <a:p>
            <a:pPr marL="0" indent="0">
              <a:buNone/>
            </a:pPr>
            <a:r>
              <a:rPr lang="en-AU" sz="1200" dirty="0" err="1"/>
              <a:t>Ruotsalainen</a:t>
            </a:r>
            <a:r>
              <a:rPr lang="en-AU" sz="1200" dirty="0"/>
              <a:t>, J., </a:t>
            </a:r>
            <a:r>
              <a:rPr lang="en-AU" sz="1200" dirty="0" err="1"/>
              <a:t>Karjalainen</a:t>
            </a:r>
            <a:r>
              <a:rPr lang="en-AU" sz="1200" dirty="0"/>
              <a:t>, J., Child, M., &amp; </a:t>
            </a:r>
            <a:r>
              <a:rPr lang="en-AU" sz="1200" dirty="0" err="1"/>
              <a:t>Heinonen</a:t>
            </a:r>
            <a:r>
              <a:rPr lang="en-AU" sz="1200" dirty="0"/>
              <a:t>, S. (2017). Culture, values, lifestyles, and power in energy futures: A critical peer-to-peer vision for renewable energy. Energy Research &amp; Social Science, 34, 231-239. doi:10.1016/j.erss.2017.08.001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96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840" y="1934308"/>
            <a:ext cx="8911687" cy="2646486"/>
          </a:xfrm>
        </p:spPr>
        <p:txBody>
          <a:bodyPr/>
          <a:lstStyle/>
          <a:p>
            <a:r>
              <a:rPr lang="en-AU" dirty="0" smtClean="0"/>
              <a:t>Thank you for listening </a:t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          Are there any questions 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26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 and context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0731"/>
            <a:ext cx="8915400" cy="4460491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r>
              <a:rPr lang="en-US" dirty="0"/>
              <a:t>web app that allows peer-to-peer power sharing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66307"/>
            <a:ext cx="6910754" cy="26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 of P2P energy sharing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block chain based</a:t>
            </a:r>
          </a:p>
          <a:p>
            <a:pPr marL="0" indent="0">
              <a:buNone/>
            </a:pPr>
            <a:r>
              <a:rPr lang="en-US" dirty="0"/>
              <a:t>Offers a decentralized database to recognize the ownership of energy and organize multiple transaction agreements between sellers and consumers</a:t>
            </a:r>
            <a:r>
              <a:rPr lang="en-US" dirty="0" smtClean="0"/>
              <a:t>.</a:t>
            </a:r>
            <a:endParaRPr lang="en-AU" dirty="0" smtClean="0"/>
          </a:p>
          <a:p>
            <a:r>
              <a:rPr lang="en-AU" dirty="0"/>
              <a:t>Online matching </a:t>
            </a:r>
            <a:r>
              <a:rPr lang="en-AU" dirty="0" smtClean="0"/>
              <a:t>platform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clients to buy electricity directly from DERs (small-scale distributed energy resources) sellers</a:t>
            </a:r>
            <a:endParaRPr lang="en-AU" dirty="0" smtClean="0"/>
          </a:p>
          <a:p>
            <a:r>
              <a:rPr lang="en-AU" dirty="0"/>
              <a:t>battery storage </a:t>
            </a:r>
            <a:r>
              <a:rPr lang="en-AU" dirty="0" smtClean="0"/>
              <a:t>based</a:t>
            </a:r>
          </a:p>
          <a:p>
            <a:pPr marL="0" indent="0">
              <a:buNone/>
            </a:pPr>
            <a:r>
              <a:rPr lang="en-US" dirty="0" smtClean="0"/>
              <a:t>Allows </a:t>
            </a:r>
            <a:r>
              <a:rPr lang="en-US" dirty="0"/>
              <a:t>individual to store their surplus energy and sell to other community members in peak power consumption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231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 of P2P Electricity sharing system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Photovoltaic panels </a:t>
            </a:r>
          </a:p>
          <a:p>
            <a:r>
              <a:rPr lang="en-AU" dirty="0" smtClean="0"/>
              <a:t>Battery</a:t>
            </a:r>
          </a:p>
          <a:p>
            <a:r>
              <a:rPr lang="en-AU" dirty="0" smtClean="0"/>
              <a:t>Main grid</a:t>
            </a:r>
          </a:p>
          <a:p>
            <a:r>
              <a:rPr lang="en-AU" dirty="0" smtClean="0"/>
              <a:t>Energy sharing </a:t>
            </a:r>
          </a:p>
          <a:p>
            <a:pPr marL="0" indent="0">
              <a:buNone/>
            </a:pPr>
            <a:r>
              <a:rPr lang="en-AU" dirty="0" smtClean="0"/>
              <a:t>Coordinator 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705" y="1704413"/>
            <a:ext cx="5893725" cy="40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Scheme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Load Forecast :</a:t>
            </a:r>
          </a:p>
          <a:p>
            <a:pPr marL="0" indent="0">
              <a:buNone/>
            </a:pPr>
            <a:r>
              <a:rPr lang="en-AU" dirty="0" smtClean="0"/>
              <a:t>	use </a:t>
            </a:r>
            <a:r>
              <a:rPr lang="en-AU" dirty="0"/>
              <a:t>statistical learning to classify loads into user activates 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Generator Forecast </a:t>
            </a:r>
          </a:p>
          <a:p>
            <a:pPr marL="0" indent="0">
              <a:buNone/>
            </a:pPr>
            <a:r>
              <a:rPr lang="en-AU" dirty="0" smtClean="0"/>
              <a:t>      Historical solar irradiation data is used to predict the solar profile for the day-ahead scheduler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Machine  learning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45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905"/>
          </a:xfrm>
        </p:spPr>
        <p:txBody>
          <a:bodyPr/>
          <a:lstStyle/>
          <a:p>
            <a:r>
              <a:rPr lang="en-AU" dirty="0" smtClean="0"/>
              <a:t>Power </a:t>
            </a:r>
            <a:r>
              <a:rPr lang="en-AU" dirty="0"/>
              <a:t>Management Unit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71" y="4025011"/>
            <a:ext cx="5449520" cy="1845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91" y="2832165"/>
            <a:ext cx="4562475" cy="3038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854" y="2586736"/>
            <a:ext cx="3581400" cy="1438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3778" y="1846385"/>
            <a:ext cx="824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Real-time Dispatch: estimate for batteries 'charge states and load’s current power consumption.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59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Motivation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Falling costs in PV and rising retail electricity prices </a:t>
            </a:r>
          </a:p>
          <a:p>
            <a:endParaRPr lang="en-AU" dirty="0" smtClean="0"/>
          </a:p>
          <a:p>
            <a:r>
              <a:rPr lang="en-AU" dirty="0" smtClean="0"/>
              <a:t>Concern for climate change (traditional energy, such as fossil )</a:t>
            </a:r>
          </a:p>
          <a:p>
            <a:endParaRPr lang="en-AU" dirty="0" smtClean="0"/>
          </a:p>
          <a:p>
            <a:r>
              <a:rPr lang="en-AU" dirty="0" smtClean="0"/>
              <a:t>Greater control , autonomy and independence over energy costs and energy supply </a:t>
            </a:r>
          </a:p>
          <a:p>
            <a:endParaRPr lang="en-AU" dirty="0"/>
          </a:p>
          <a:p>
            <a:r>
              <a:rPr lang="en-AU" dirty="0" smtClean="0"/>
              <a:t>Financial profit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40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Anticipated Significance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Increase the self-consumption ratio 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Reduce carbon emissions 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Enhance energy security and affordability for community 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Manage distributed energy resources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59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AU" dirty="0"/>
              <a:t>I</a:t>
            </a:r>
            <a:r>
              <a:rPr lang="en-AU" dirty="0" smtClean="0"/>
              <a:t>n scope:</a:t>
            </a:r>
          </a:p>
          <a:p>
            <a:pPr marL="0" indent="0">
              <a:buNone/>
            </a:pPr>
            <a:r>
              <a:rPr lang="en-AU" dirty="0" smtClean="0"/>
              <a:t>       1.Web application Interface to sell or buy electricity </a:t>
            </a:r>
          </a:p>
          <a:p>
            <a:r>
              <a:rPr lang="en-AU" dirty="0" smtClean="0"/>
              <a:t>Out scope :</a:t>
            </a:r>
          </a:p>
          <a:p>
            <a:pPr marL="0" indent="0">
              <a:buNone/>
            </a:pPr>
            <a:r>
              <a:rPr lang="en-AU" dirty="0" smtClean="0"/>
              <a:t>      1. Web application to control the house appliance </a:t>
            </a:r>
          </a:p>
          <a:p>
            <a:pPr marL="0" indent="0">
              <a:buNone/>
            </a:pPr>
            <a:r>
              <a:rPr lang="en-AU" dirty="0" smtClean="0"/>
              <a:t>      2. physical related device(PV and battery) installed 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3. electric circuit design (micro grid network)  </a:t>
            </a:r>
          </a:p>
          <a:p>
            <a:pPr marL="0" indent="0">
              <a:buNone/>
            </a:pPr>
            <a:r>
              <a:rPr lang="en-AU" dirty="0" smtClean="0"/>
              <a:t>      4. Scheme </a:t>
            </a:r>
            <a:r>
              <a:rPr lang="en-AU" dirty="0"/>
              <a:t>system to distribute solar </a:t>
            </a:r>
            <a:r>
              <a:rPr lang="en-AU" dirty="0" smtClean="0"/>
              <a:t>energy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5. Power </a:t>
            </a:r>
            <a:r>
              <a:rPr lang="en-AU" dirty="0"/>
              <a:t>Management Unit to control charge or discharge in battery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4293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573</TotalTime>
  <Words>683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DengXian</vt:lpstr>
      <vt:lpstr>幼圆</vt:lpstr>
      <vt:lpstr>Arial</vt:lpstr>
      <vt:lpstr>Calibri</vt:lpstr>
      <vt:lpstr>Century Gothic</vt:lpstr>
      <vt:lpstr>Wingdings 3</vt:lpstr>
      <vt:lpstr>Wisp</vt:lpstr>
      <vt:lpstr>Peer to Peer energy sharing platform with PV battery systems </vt:lpstr>
      <vt:lpstr>Background and context</vt:lpstr>
      <vt:lpstr>Type of P2P energy sharing architecture</vt:lpstr>
      <vt:lpstr>Architecture of P2P Electricity sharing system </vt:lpstr>
      <vt:lpstr>Scheme system </vt:lpstr>
      <vt:lpstr>Power Management Unit</vt:lpstr>
      <vt:lpstr>Motivation </vt:lpstr>
      <vt:lpstr>Anticipated Significance </vt:lpstr>
      <vt:lpstr>Project scope</vt:lpstr>
      <vt:lpstr>Overall approach  </vt:lpstr>
      <vt:lpstr>Overall approach </vt:lpstr>
      <vt:lpstr>Overall approach </vt:lpstr>
      <vt:lpstr>Overall approach </vt:lpstr>
      <vt:lpstr>Overall approach </vt:lpstr>
      <vt:lpstr>Overall approach </vt:lpstr>
      <vt:lpstr>Deliverables and outcome </vt:lpstr>
      <vt:lpstr>implications of outcomes </vt:lpstr>
      <vt:lpstr>Reference </vt:lpstr>
      <vt:lpstr>Thank you for listening             Are there any questions ? </vt:lpstr>
    </vt:vector>
  </TitlesOfParts>
  <Company>Queensland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to Peer energy sharing platform with PV battery systems </dc:title>
  <dc:creator>Yixi Zhou</dc:creator>
  <cp:lastModifiedBy>Yixi Zhou</cp:lastModifiedBy>
  <cp:revision>38</cp:revision>
  <dcterms:created xsi:type="dcterms:W3CDTF">2018-08-08T05:46:50Z</dcterms:created>
  <dcterms:modified xsi:type="dcterms:W3CDTF">2018-10-19T04:44:37Z</dcterms:modified>
</cp:coreProperties>
</file>