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8" r:id="rId3"/>
    <p:sldId id="258" r:id="rId4"/>
    <p:sldId id="307" r:id="rId5"/>
    <p:sldId id="308" r:id="rId6"/>
    <p:sldId id="309" r:id="rId7"/>
    <p:sldId id="310" r:id="rId8"/>
    <p:sldId id="259" r:id="rId9"/>
    <p:sldId id="260" r:id="rId10"/>
    <p:sldId id="303" r:id="rId11"/>
    <p:sldId id="261" r:id="rId12"/>
    <p:sldId id="288" r:id="rId13"/>
    <p:sldId id="262" r:id="rId14"/>
    <p:sldId id="275" r:id="rId15"/>
    <p:sldId id="285" r:id="rId16"/>
    <p:sldId id="286" r:id="rId17"/>
    <p:sldId id="287" r:id="rId18"/>
    <p:sldId id="278" r:id="rId19"/>
    <p:sldId id="279" r:id="rId20"/>
    <p:sldId id="276" r:id="rId21"/>
    <p:sldId id="269" r:id="rId22"/>
    <p:sldId id="263" r:id="rId23"/>
    <p:sldId id="289" r:id="rId24"/>
    <p:sldId id="290" r:id="rId25"/>
    <p:sldId id="292" r:id="rId26"/>
    <p:sldId id="293" r:id="rId27"/>
    <p:sldId id="294" r:id="rId28"/>
    <p:sldId id="299" r:id="rId29"/>
    <p:sldId id="301" r:id="rId30"/>
    <p:sldId id="304" r:id="rId31"/>
    <p:sldId id="305" r:id="rId32"/>
    <p:sldId id="306" r:id="rId33"/>
    <p:sldId id="300" r:id="rId34"/>
    <p:sldId id="302" r:id="rId35"/>
    <p:sldId id="270" r:id="rId36"/>
    <p:sldId id="264" r:id="rId37"/>
    <p:sldId id="271" r:id="rId38"/>
    <p:sldId id="265" r:id="rId39"/>
    <p:sldId id="272" r:id="rId40"/>
    <p:sldId id="266" r:id="rId41"/>
    <p:sldId id="273" r:id="rId42"/>
    <p:sldId id="267" r:id="rId43"/>
    <p:sldId id="274" r:id="rId44"/>
    <p:sldId id="26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-864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 smtClean="0"/>
              <a:t>车联网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Python+Flexx</a:t>
            </a:r>
            <a:r>
              <a:rPr lang="en-US" altLang="zh-CN" dirty="0" smtClean="0"/>
              <a:t>(GUI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171" y="3995783"/>
            <a:ext cx="10363200" cy="1508760"/>
          </a:xfrm>
        </p:spPr>
        <p:txBody>
          <a:bodyPr>
            <a:normAutofit fontScale="47500" lnSpcReduction="20000"/>
          </a:bodyPr>
          <a:lstStyle/>
          <a:p>
            <a:endParaRPr lang="en-US" altLang="zh-CN" sz="5900" dirty="0" smtClean="0"/>
          </a:p>
          <a:p>
            <a:pPr algn="ctr"/>
            <a:r>
              <a:rPr lang="zh-CN" altLang="en-US" sz="5900" dirty="0" smtClean="0">
                <a:latin typeface="宋体" pitchFamily="2" charset="-122"/>
                <a:ea typeface="宋体" pitchFamily="2" charset="-122"/>
              </a:rPr>
              <a:t>杨 超   </a:t>
            </a:r>
            <a:endParaRPr lang="en-US" altLang="zh-CN" sz="59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 smtClean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工作模型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 err="1" smtClean="0"/>
              <a:t>flexx.utilities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29" y="1068614"/>
            <a:ext cx="10515600" cy="5271604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基类控件（</a:t>
            </a:r>
            <a:r>
              <a:rPr lang="en-US" altLang="zh-CN" sz="1600" dirty="0"/>
              <a:t> Base widget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en-US" altLang="zh-CN" sz="1600" dirty="0"/>
              <a:t>Widget</a:t>
            </a:r>
          </a:p>
          <a:p>
            <a:pPr lvl="1"/>
            <a:r>
              <a:rPr lang="zh-CN" altLang="en-US" sz="1600" dirty="0"/>
              <a:t>布局（</a:t>
            </a:r>
            <a:r>
              <a:rPr lang="en-US" altLang="zh-CN" sz="1600" dirty="0"/>
              <a:t>Layouts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BoxLayout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BoxPanel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FormLayout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GridLayout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GridPanel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HBox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HBoxPanel</a:t>
            </a:r>
            <a:endParaRPr lang="en-US" altLang="zh-CN" sz="1600" dirty="0"/>
          </a:p>
          <a:p>
            <a:pPr lvl="2"/>
            <a:r>
              <a:rPr lang="en-US" altLang="zh-CN" sz="1600" dirty="0"/>
              <a:t>Layout</a:t>
            </a:r>
          </a:p>
          <a:p>
            <a:pPr lvl="2"/>
            <a:r>
              <a:rPr lang="en-US" altLang="zh-CN" sz="1600" dirty="0" err="1"/>
              <a:t>VBox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VBoxPanel</a:t>
            </a:r>
            <a:endParaRPr lang="en-US" altLang="zh-CN" sz="1600" dirty="0"/>
          </a:p>
          <a:p>
            <a:pPr lvl="2"/>
            <a:r>
              <a:rPr lang="en-US" altLang="zh-CN" sz="1600" dirty="0"/>
              <a:t>…</a:t>
            </a:r>
          </a:p>
          <a:p>
            <a:pPr lvl="1"/>
            <a:r>
              <a:rPr lang="zh-CN" altLang="en-US" sz="1600" dirty="0"/>
              <a:t>控件（</a:t>
            </a:r>
            <a:r>
              <a:rPr lang="en-US" altLang="zh-CN" sz="1600" dirty="0"/>
              <a:t>widget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Button</a:t>
            </a:r>
          </a:p>
          <a:p>
            <a:pPr lvl="2"/>
            <a:r>
              <a:rPr lang="en-US" altLang="zh-CN" sz="1600" dirty="0"/>
              <a:t>Label</a:t>
            </a:r>
          </a:p>
          <a:p>
            <a:pPr lvl="2"/>
            <a:r>
              <a:rPr lang="en-US" altLang="zh-CN" sz="1600" dirty="0" err="1"/>
              <a:t>LineEdit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ComboBox</a:t>
            </a:r>
            <a:endParaRPr lang="en-US" altLang="zh-CN" sz="1600" dirty="0"/>
          </a:p>
          <a:p>
            <a:pPr lvl="2"/>
            <a:r>
              <a:rPr lang="en-US" altLang="zh-CN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控件</a:t>
            </a:r>
            <a:r>
              <a:rPr lang="en-US" altLang="zh-CN" dirty="0" smtClean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305968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控件</a:t>
            </a:r>
            <a:r>
              <a:rPr lang="en-US" altLang="zh-CN" dirty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29" y="1304533"/>
            <a:ext cx="9182100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container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children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基本控件</a:t>
            </a:r>
            <a:r>
              <a:rPr lang="en-US" altLang="zh-CN" dirty="0" smtClean="0">
                <a:solidFill>
                  <a:srgbClr val="FF0000"/>
                </a:solidFill>
              </a:rPr>
              <a:t>(widgets)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69" y="1005520"/>
            <a:ext cx="985243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Button(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Togglebutton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		</a:t>
            </a:r>
            <a:r>
              <a:rPr lang="zh-CN" altLang="en-US" sz="1600" dirty="0">
                <a:latin typeface="Arial" panose="020B0604020202020204" pitchFamily="34" charset="0"/>
              </a:rPr>
              <a:t>切换按钮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RadioButton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CheckBox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Lable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ComboBox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DropdownContainer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	</a:t>
            </a:r>
            <a:r>
              <a:rPr lang="zh-CN" altLang="en-US" sz="1600" dirty="0">
                <a:latin typeface="Arial" panose="020B0604020202020204" pitchFamily="34" charset="0"/>
              </a:rPr>
              <a:t>下拉容器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GroupWidget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LineEdit</a:t>
            </a:r>
            <a:r>
              <a:rPr lang="en-US" altLang="zh-CN" sz="1600" dirty="0">
                <a:latin typeface="Arial" panose="020B0604020202020204" pitchFamily="34" charset="0"/>
              </a:rPr>
              <a:t>(Widget</a:t>
            </a:r>
            <a:r>
              <a:rPr lang="en-US" altLang="zh-CN" sz="1600" dirty="0" smtClean="0">
                <a:latin typeface="Arial" panose="020B0604020202020204" pitchFamily="34" charset="0"/>
              </a:rPr>
              <a:t>)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ProgressBar</a:t>
            </a:r>
            <a:r>
              <a:rPr lang="en-US" altLang="zh-CN" sz="1600" dirty="0" smtClean="0">
                <a:latin typeface="Arial" panose="020B0604020202020204" pitchFamily="34" charset="0"/>
              </a:rPr>
              <a:t>(Widget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TreeItem</a:t>
            </a:r>
            <a:r>
              <a:rPr lang="en-US" altLang="zh-CN" sz="1600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基本布局（</a:t>
            </a:r>
            <a:r>
              <a:rPr lang="en-US" altLang="zh-CN" dirty="0" smtClean="0">
                <a:solidFill>
                  <a:srgbClr val="FF0000"/>
                </a:solidFill>
              </a:rPr>
              <a:t>layouts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84" y="1074082"/>
            <a:ext cx="923652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DockPanel</a:t>
            </a:r>
            <a:r>
              <a:rPr lang="en-US" altLang="zh-CN" sz="1600" dirty="0">
                <a:latin typeface="Arial" panose="020B0604020202020204" pitchFamily="34" charset="0"/>
              </a:rPr>
              <a:t>(Layout)				</a:t>
            </a:r>
            <a:r>
              <a:rPr lang="zh-CN" altLang="en-US" sz="1600" dirty="0">
                <a:latin typeface="Arial" panose="020B0604020202020204" pitchFamily="34" charset="0"/>
              </a:rPr>
              <a:t>码头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FormLayout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GridPanel</a:t>
            </a:r>
            <a:r>
              <a:rPr lang="en-US" altLang="zh-CN" sz="1600" dirty="0">
                <a:latin typeface="Arial" panose="020B0604020202020204" pitchFamily="34" charset="0"/>
              </a:rPr>
              <a:t>(Layout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SplitPanel</a:t>
            </a:r>
            <a:r>
              <a:rPr lang="en-US" altLang="zh-CN" sz="1600" dirty="0" smtClean="0">
                <a:latin typeface="Arial" panose="020B0604020202020204" pitchFamily="34" charset="0"/>
              </a:rPr>
              <a:t>(Layout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StackedPanel</a:t>
            </a:r>
            <a:r>
              <a:rPr lang="en-US" altLang="zh-CN" sz="1600" dirty="0">
                <a:latin typeface="Arial" panose="020B0604020202020204" pitchFamily="34" charset="0"/>
              </a:rPr>
              <a:t>(Layout)			</a:t>
            </a:r>
            <a:r>
              <a:rPr lang="en-US" altLang="zh-CN" sz="1600" dirty="0" smtClean="0">
                <a:latin typeface="Arial" panose="020B0604020202020204" pitchFamily="34" charset="0"/>
              </a:rPr>
              <a:t>	</a:t>
            </a:r>
            <a:r>
              <a:rPr lang="zh-CN" altLang="en-US" sz="1600" dirty="0" smtClean="0">
                <a:latin typeface="Arial" panose="020B0604020202020204" pitchFamily="34" charset="0"/>
              </a:rPr>
              <a:t>层叠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TabPanel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}‘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74" y="43934"/>
            <a:ext cx="5323670" cy="3419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和</a:t>
            </a:r>
            <a:r>
              <a:rPr lang="en-US" altLang="zh-CN" sz="2400" dirty="0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Class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模型类</a:t>
            </a:r>
            <a:r>
              <a:rPr lang="en-US" altLang="zh-CN" dirty="0" smtClean="0">
                <a:solidFill>
                  <a:srgbClr val="FF0000"/>
                </a:solidFill>
              </a:rPr>
              <a:t>(Model Class)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04711"/>
            <a:ext cx="1051560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自定义</a:t>
            </a:r>
            <a:r>
              <a:rPr lang="en-US" altLang="zh-CN" sz="1800" dirty="0" smtClean="0"/>
              <a:t>model class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widget,</a:t>
            </a:r>
            <a:r>
              <a:rPr lang="zh-CN" altLang="en-US" sz="1800" dirty="0" smtClean="0"/>
              <a:t>可以自定义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行为，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行为，自定义属性。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flexx.event</a:t>
            </a:r>
            <a:r>
              <a:rPr lang="zh-CN" altLang="en-US" sz="1800" dirty="0" smtClean="0"/>
              <a:t>事件模块，监听处理事件。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6202" y="2565478"/>
            <a:ext cx="9564914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import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app,event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init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(self):    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#python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event.property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self,v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javascript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多种应用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 (Applications)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596571"/>
            <a:ext cx="10515600" cy="51090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300" b="1" i="1" dirty="0" smtClean="0"/>
              <a:t>Server</a:t>
            </a:r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app.server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Model_class</a:t>
            </a:r>
            <a:r>
              <a:rPr lang="en-US" altLang="zh-CN" sz="2300" dirty="0" smtClean="0"/>
              <a:t>)</a:t>
            </a:r>
          </a:p>
          <a:p>
            <a:pPr lvl="2"/>
            <a:r>
              <a:rPr lang="en-US" altLang="zh-CN" sz="2300" dirty="0" err="1"/>
              <a:t>a</a:t>
            </a:r>
            <a:r>
              <a:rPr lang="en-US" altLang="zh-CN" sz="2300" dirty="0" err="1" smtClean="0"/>
              <a:t>pp.start</a:t>
            </a:r>
            <a:r>
              <a:rPr lang="en-US" altLang="zh-CN" sz="2300" dirty="0" smtClean="0"/>
              <a:t>()</a:t>
            </a:r>
            <a:endParaRPr lang="en-US" altLang="zh-CN" sz="2300" dirty="0"/>
          </a:p>
          <a:p>
            <a:pPr lvl="1"/>
            <a:r>
              <a:rPr lang="zh-CN" altLang="en-US" sz="2300" dirty="0" smtClean="0"/>
              <a:t>同一进程可托管多个</a:t>
            </a:r>
            <a:r>
              <a:rPr lang="en-US" altLang="zh-CN" sz="2300" dirty="0" smtClean="0"/>
              <a:t>server</a:t>
            </a:r>
          </a:p>
          <a:p>
            <a:pPr lvl="1"/>
            <a:r>
              <a:rPr lang="zh-CN" altLang="en-US" sz="2300" dirty="0" smtClean="0"/>
              <a:t>访问</a:t>
            </a:r>
            <a:r>
              <a:rPr lang="zh-CN" altLang="en-US" sz="2300" dirty="0"/>
              <a:t>方式</a:t>
            </a:r>
            <a:r>
              <a:rPr lang="zh-CN" altLang="en-US" sz="2300" dirty="0" smtClean="0"/>
              <a:t>： </a:t>
            </a:r>
            <a:r>
              <a:rPr lang="en-US" altLang="zh-CN" sz="2300" dirty="0" smtClean="0">
                <a:hlinkClick r:id="rId2"/>
              </a:rPr>
              <a:t>http://IP_address:port/Modef_class</a:t>
            </a:r>
            <a:endParaRPr lang="en-US" altLang="zh-CN" sz="2300" dirty="0" smtClean="0"/>
          </a:p>
          <a:p>
            <a:r>
              <a:rPr lang="en-US" altLang="zh-CN" sz="2300" b="1" i="1" dirty="0" smtClean="0"/>
              <a:t>desktop-apps</a:t>
            </a:r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app.luach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Model_Class,runtime</a:t>
            </a:r>
            <a:r>
              <a:rPr lang="en-US" altLang="zh-CN" sz="2300" dirty="0" smtClean="0"/>
              <a:t>)  </a:t>
            </a:r>
            <a:r>
              <a:rPr lang="zh-CN" altLang="en-US" sz="2300" dirty="0" smtClean="0"/>
              <a:t>调用桌面</a:t>
            </a:r>
            <a:r>
              <a:rPr lang="en-US" altLang="zh-CN" sz="2300" dirty="0" err="1" smtClean="0"/>
              <a:t>webruntime</a:t>
            </a:r>
            <a:r>
              <a:rPr lang="zh-CN" altLang="en-US" sz="2300" dirty="0" smtClean="0"/>
              <a:t>连接，返回一个</a:t>
            </a:r>
            <a:r>
              <a:rPr lang="en-US" altLang="zh-CN" sz="2300" dirty="0" smtClean="0"/>
              <a:t>app</a:t>
            </a:r>
            <a:r>
              <a:rPr lang="zh-CN" altLang="en-US" sz="2300" dirty="0" smtClean="0"/>
              <a:t>对象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app.run</a:t>
            </a:r>
            <a:r>
              <a:rPr lang="en-US" altLang="zh-CN" sz="2300" dirty="0" smtClean="0"/>
              <a:t>()</a:t>
            </a:r>
          </a:p>
          <a:p>
            <a:r>
              <a:rPr lang="en-US" altLang="zh-CN" sz="2300" b="1" i="1" dirty="0"/>
              <a:t>HTML </a:t>
            </a:r>
            <a:endParaRPr lang="en-US" altLang="zh-CN" sz="2300" b="1" i="1" dirty="0" smtClean="0"/>
          </a:p>
          <a:p>
            <a:pPr lvl="1"/>
            <a:r>
              <a:rPr lang="zh-CN" altLang="en-US" sz="2300" dirty="0" smtClean="0"/>
              <a:t>使用方式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app.export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Mode_Class</a:t>
            </a:r>
            <a:r>
              <a:rPr lang="en-US" altLang="zh-CN" sz="2300" dirty="0" smtClean="0"/>
              <a:t>)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2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2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2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</a:t>
            </a:r>
            <a:r>
              <a:rPr lang="zh-CN" altLang="en-US" dirty="0" smtClean="0">
                <a:solidFill>
                  <a:srgbClr val="FF0000"/>
                </a:solidFill>
              </a:rPr>
              <a:t>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1915885"/>
            <a:ext cx="9604830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资源管理：</a:t>
            </a:r>
            <a:r>
              <a:rPr lang="en-US" altLang="zh-CN" sz="2200" dirty="0" smtClean="0"/>
              <a:t>Class</a:t>
            </a:r>
            <a:r>
              <a:rPr lang="zh-CN" altLang="en-US" sz="2200" dirty="0" smtClean="0"/>
              <a:t>需要依赖某个静态资源的时候，需加载资源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4685" y="2534142"/>
            <a:ext cx="9165772" cy="38318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926772" cy="1043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数据</a:t>
            </a:r>
            <a:r>
              <a:rPr lang="zh-CN" altLang="en-US" sz="2400" dirty="0" smtClean="0"/>
              <a:t>管理：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会话提供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会话共享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43300" y="1408665"/>
            <a:ext cx="8140700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session-specific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shared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This gets called when the data arrives.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handle the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600" i="1" dirty="0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600" i="1" dirty="0" err="1" smtClean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2038708"/>
            <a:ext cx="10740572" cy="34181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事件循环（</a:t>
            </a:r>
            <a:r>
              <a:rPr lang="en-US" altLang="zh-CN" sz="2400" dirty="0" smtClean="0"/>
              <a:t>event loop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模型类</a:t>
            </a:r>
            <a:r>
              <a:rPr lang="zh-CN" altLang="en-US" sz="2400" dirty="0" smtClean="0"/>
              <a:t>的初始化和生命周期</a:t>
            </a:r>
            <a:r>
              <a:rPr lang="en-US" altLang="zh-CN" sz="2400" dirty="0"/>
              <a:t>(Initialization </a:t>
            </a:r>
            <a:r>
              <a:rPr lang="en-US" altLang="zh-CN" sz="2400" dirty="0" smtClean="0"/>
              <a:t>&amp; life cycle)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模型类作为</a:t>
            </a:r>
            <a:r>
              <a:rPr lang="en-US" altLang="zh-CN" sz="2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会话和资源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session&amp;assets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54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019300"/>
            <a:ext cx="11239500" cy="4508499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flexx.app.start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lexx.app.run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lexx.app.stop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flexx.app.init_interactive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i="1" dirty="0"/>
              <a:t>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flexx.app.call_later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delay</a:t>
            </a:r>
            <a:r>
              <a:rPr lang="en-US" altLang="zh-CN" sz="1800" dirty="0"/>
              <a:t>, </a:t>
            </a:r>
            <a:r>
              <a:rPr lang="en-US" altLang="zh-CN" sz="1800" i="1" dirty="0"/>
              <a:t>callback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flexx.app.create_server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host=None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port=None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new_loop</a:t>
            </a:r>
            <a:r>
              <a:rPr lang="en-US" altLang="zh-CN" sz="1800" i="1" dirty="0"/>
              <a:t>=False</a:t>
            </a:r>
            <a:r>
              <a:rPr lang="en-US" altLang="zh-CN" sz="1800" dirty="0"/>
              <a:t>, </a:t>
            </a:r>
            <a:r>
              <a:rPr lang="en-US" altLang="zh-CN" sz="1800" i="1" dirty="0"/>
              <a:t>backend</a:t>
            </a:r>
            <a:r>
              <a:rPr lang="en-US" altLang="zh-CN" sz="1800" i="1" dirty="0" smtClean="0"/>
              <a:t>=‘tornado’</a:t>
            </a:r>
            <a:r>
              <a:rPr lang="en-US" altLang="zh-CN" sz="1800" dirty="0" smtClean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 smtClean="0"/>
              <a:t>server_kwargs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err="1"/>
              <a:t>flexx.app.current_server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create=True</a:t>
            </a:r>
            <a:r>
              <a:rPr lang="en-US" altLang="zh-CN" sz="1800" dirty="0"/>
              <a:t>)   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return:TornadoServer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对象</a:t>
            </a:r>
            <a:endParaRPr lang="en-US" altLang="zh-CN" sz="1800" i="1" dirty="0"/>
          </a:p>
          <a:p>
            <a:pPr lvl="2"/>
            <a:r>
              <a:rPr lang="en-US" altLang="zh-CN" sz="1800" dirty="0"/>
              <a:t>serving: 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个元组</a:t>
            </a:r>
            <a:r>
              <a:rPr lang="en-US" altLang="zh-CN" sz="1800" dirty="0" smtClean="0"/>
              <a:t>tuple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host,port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app:tornado.web.Application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loop:tornado.ioloop.IOLoop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/>
              <a:t>s</a:t>
            </a:r>
            <a:r>
              <a:rPr lang="en-US" altLang="zh-CN" sz="1800" dirty="0" err="1" smtClean="0"/>
              <a:t>erver:tornado.httpserver.HttpServer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0577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事件循环相关（</a:t>
            </a:r>
            <a:r>
              <a:rPr lang="en-US" altLang="zh-CN" sz="2800" dirty="0">
                <a:solidFill>
                  <a:srgbClr val="FF0000"/>
                </a:solidFill>
              </a:rPr>
              <a:t>event loop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995212" cy="4109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HasEvents</a:t>
            </a:r>
            <a:r>
              <a:rPr lang="zh-CN" altLang="en-US" sz="2000" dirty="0" smtClean="0"/>
              <a:t>表示</a:t>
            </a:r>
            <a:r>
              <a:rPr lang="en-US" altLang="zh-CN" sz="2000" dirty="0" err="1" smtClean="0"/>
              <a:t>pyscript</a:t>
            </a:r>
            <a:r>
              <a:rPr lang="zh-CN" altLang="en-US" sz="2000" dirty="0" smtClean="0"/>
              <a:t>的对象模型（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每个模型类在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中都会对应一个对象，在另一端处理程序的事件同步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中可以定义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的属性，方法，处理程序（</a:t>
            </a:r>
            <a:r>
              <a:rPr lang="en-US" altLang="zh-CN" sz="2000" dirty="0"/>
              <a:t>handle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自定义的</a:t>
            </a:r>
            <a:r>
              <a:rPr lang="en-US" altLang="zh-CN" sz="2000" dirty="0" smtClean="0"/>
              <a:t>python </a:t>
            </a:r>
            <a:r>
              <a:rPr lang="en-US" altLang="zh-CN" sz="2000" dirty="0" err="1" smtClean="0"/>
              <a:t>class,Javascript</a:t>
            </a:r>
            <a:r>
              <a:rPr lang="en-US" altLang="zh-CN" sz="2000" dirty="0" smtClean="0"/>
              <a:t> class(</a:t>
            </a:r>
            <a:r>
              <a:rPr lang="zh-CN" altLang="en-US" sz="2000" dirty="0" smtClean="0"/>
              <a:t>主要定义属性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，可自动同步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初始化</a:t>
            </a:r>
            <a:r>
              <a:rPr lang="zh-CN" altLang="en-US" sz="2000" dirty="0" smtClean="0"/>
              <a:t>属性，当</a:t>
            </a:r>
            <a:r>
              <a:rPr lang="en-US" altLang="zh-CN" sz="2000" dirty="0" smtClean="0"/>
              <a:t>Model class</a:t>
            </a:r>
            <a:r>
              <a:rPr lang="zh-CN" altLang="en-US" sz="2000" dirty="0" smtClean="0"/>
              <a:t>作为属性在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中定义的时候，这个属性也会出现在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778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模型类（</a:t>
            </a:r>
            <a:r>
              <a:rPr lang="en-US" altLang="zh-CN" sz="2800" dirty="0" smtClean="0">
                <a:solidFill>
                  <a:srgbClr val="FF0000"/>
                </a:solidFill>
              </a:rPr>
              <a:t>Model class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高级特性</a:t>
            </a:r>
            <a:endParaRPr lang="en-US" altLang="zh-CN" dirty="0" smtClean="0"/>
          </a:p>
          <a:p>
            <a:r>
              <a:rPr lang="zh-CN" altLang="en-US" dirty="0" smtClean="0"/>
              <a:t>函数式编程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en-US" altLang="zh-CN" dirty="0" smtClean="0"/>
          </a:p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模型的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在初始化的时候，定义和设置属性的值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被调用的时候，可以</a:t>
            </a:r>
            <a:r>
              <a:rPr lang="en-US" altLang="zh-CN" sz="2000" dirty="0" smtClean="0"/>
              <a:t>get/set</a:t>
            </a:r>
            <a:r>
              <a:rPr lang="zh-CN" altLang="en-US" sz="2000" dirty="0" smtClean="0"/>
              <a:t>属性的值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处理事件的时候，可以获取到初始化的值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中也是相同的顺序，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的值在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端没有垃圾回收机制，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端有。处理程序时是对象的引用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Widget</a:t>
            </a:r>
            <a:r>
              <a:rPr lang="zh-CN" altLang="en-US" sz="2000" dirty="0" smtClean="0"/>
              <a:t>没有被引用的时候，它的子属性不会被删除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初始化和生命周期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911881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支持上下文管理</a:t>
            </a:r>
            <a:r>
              <a:rPr lang="en-US" altLang="zh-CN" sz="1800" dirty="0" smtClean="0"/>
              <a:t>context Manage</a:t>
            </a:r>
          </a:p>
          <a:p>
            <a:r>
              <a:rPr lang="zh-CN" altLang="en-US" sz="1800" dirty="0" smtClean="0"/>
              <a:t>通常定义属性和方法 使用 </a:t>
            </a:r>
            <a:r>
              <a:rPr lang="en-US" altLang="zh-CN" sz="1800" dirty="0" smtClean="0"/>
              <a:t>class Both</a:t>
            </a:r>
            <a:r>
              <a:rPr lang="zh-CN" altLang="en-US" sz="1800" dirty="0" smtClean="0"/>
              <a:t>，通过事件处理属性</a:t>
            </a:r>
            <a:r>
              <a:rPr lang="en-US" altLang="zh-CN" sz="1800" dirty="0" smtClean="0"/>
              <a:t>update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214" y="2773380"/>
            <a:ext cx="67564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392178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session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dispose()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send_data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data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meta=None</a:t>
            </a:r>
            <a:r>
              <a:rPr lang="en-US" altLang="zh-CN" sz="2400" dirty="0" smtClean="0"/>
              <a:t>)  </a:t>
            </a:r>
            <a:r>
              <a:rPr lang="en-US" altLang="zh-CN" sz="2400" dirty="0" err="1" smtClean="0"/>
              <a:t>py</a:t>
            </a:r>
            <a:r>
              <a:rPr lang="en-US" altLang="zh-CN" sz="2400" dirty="0" smtClean="0"/>
              <a:t>---</a:t>
            </a:r>
            <a:r>
              <a:rPr lang="en-US" altLang="zh-CN" sz="2400" dirty="0" smtClean="0">
                <a:sym typeface="Wingdings" pitchFamily="2" charset="2"/>
              </a:rPr>
              <a:t> &gt; </a:t>
            </a:r>
            <a:r>
              <a:rPr lang="en-US" altLang="zh-CN" sz="2400" dirty="0" err="1" smtClean="0">
                <a:sym typeface="Wingdings" pitchFamily="2" charset="2"/>
              </a:rPr>
              <a:t>js</a:t>
            </a:r>
            <a:r>
              <a:rPr lang="zh-CN" altLang="en-US" sz="2400" dirty="0" smtClean="0">
                <a:sym typeface="Wingdings" pitchFamily="2" charset="2"/>
              </a:rPr>
              <a:t>（</a:t>
            </a:r>
            <a:r>
              <a:rPr lang="en-US" altLang="zh-CN" sz="2400" dirty="0" err="1" smtClean="0"/>
              <a:t>retreive_data</a:t>
            </a:r>
            <a:r>
              <a:rPr lang="en-US" altLang="zh-CN" sz="2400" dirty="0" smtClean="0"/>
              <a:t>()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endParaRPr lang="en-US" altLang="zh-CN" sz="24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sync_props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同步属性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flexx.app.App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</a:t>
            </a:r>
            <a:r>
              <a:rPr lang="en-US" altLang="zh-CN" sz="2000" i="1" dirty="0" err="1"/>
              <a:t>args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flexx.app.serve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name=None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flexx.app.launch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runtime=None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runtime_kwargs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flexx.app.export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filename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flexx.app.get_model_classes</a:t>
            </a:r>
            <a:r>
              <a:rPr lang="en-US" altLang="zh-CN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</a:t>
            </a:r>
            <a:r>
              <a:rPr lang="en-US" altLang="zh-CN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flexx.app.get_active_models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7011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模型类作为</a:t>
            </a:r>
            <a:r>
              <a:rPr lang="en-US" altLang="zh-CN" sz="2800" dirty="0" smtClean="0">
                <a:solidFill>
                  <a:srgbClr val="FF0000"/>
                </a:solidFill>
              </a:rPr>
              <a:t>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user Model Class as 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4645" y="2121847"/>
            <a:ext cx="5308600" cy="5320353"/>
          </a:xfrm>
        </p:spPr>
        <p:txBody>
          <a:bodyPr>
            <a:noAutofit/>
          </a:bodyPr>
          <a:lstStyle/>
          <a:p>
            <a:r>
              <a:rPr lang="en-US" altLang="zh-CN" sz="1400" i="1" dirty="0"/>
              <a:t>class </a:t>
            </a:r>
            <a:r>
              <a:rPr lang="en-US" altLang="zh-CN" sz="1400" dirty="0" err="1"/>
              <a:t>flexx.app.Asset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name – </a:t>
            </a:r>
            <a:r>
              <a:rPr lang="zh-CN" altLang="en-US" sz="1400" dirty="0" smtClean="0"/>
              <a:t>文件名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emote  -- </a:t>
            </a:r>
            <a:r>
              <a:rPr lang="zh-CN" altLang="en-US" sz="1400" dirty="0" smtClean="0"/>
              <a:t>远程地址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Source</a:t>
            </a:r>
          </a:p>
          <a:p>
            <a:pPr lvl="1"/>
            <a:r>
              <a:rPr lang="en-US" altLang="zh-CN" sz="1400" dirty="0" err="1" smtClean="0"/>
              <a:t>to_html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to_string</a:t>
            </a:r>
            <a:endParaRPr lang="en-US" altLang="zh-CN" sz="1400" dirty="0" smtClean="0"/>
          </a:p>
          <a:p>
            <a:r>
              <a:rPr lang="en-US" altLang="zh-CN" sz="1400" i="1" dirty="0"/>
              <a:t>class </a:t>
            </a:r>
            <a:r>
              <a:rPr lang="en-US" altLang="zh-CN" sz="1400" dirty="0"/>
              <a:t>flexx.app._</a:t>
            </a:r>
            <a:r>
              <a:rPr lang="en-US" altLang="zh-CN" sz="1400" dirty="0" err="1" smtClean="0"/>
              <a:t>assetstore.AssetStore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add_shared_asset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add_shared_data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associate_asset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 smtClean="0"/>
              <a:t>source=None</a:t>
            </a:r>
            <a:r>
              <a:rPr lang="zh-CN" altLang="en-US" sz="1400" i="1" dirty="0" smtClean="0"/>
              <a:t>）</a:t>
            </a:r>
            <a:endParaRPr lang="en-US" altLang="zh-CN" sz="1400" i="1" dirty="0" smtClean="0"/>
          </a:p>
          <a:p>
            <a:pPr lvl="1"/>
            <a:r>
              <a:rPr lang="en-US" altLang="zh-CN" sz="1400" dirty="0"/>
              <a:t>export(</a:t>
            </a:r>
            <a:r>
              <a:rPr lang="en-US" altLang="zh-CN" sz="1400" i="1" dirty="0" err="1"/>
              <a:t>dirname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clear=False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get_asset_names</a:t>
            </a:r>
            <a:r>
              <a:rPr lang="en-US" altLang="zh-CN" sz="1400" dirty="0"/>
              <a:t>()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get_asset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get_associated_assets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lvl="1"/>
            <a:r>
              <a:rPr lang="en-US" altLang="zh-CN" sz="1400" dirty="0" smtClean="0"/>
              <a:t>Modules</a:t>
            </a:r>
          </a:p>
          <a:p>
            <a:pPr lvl="1"/>
            <a:r>
              <a:rPr lang="en-US" altLang="zh-CN" sz="1400" dirty="0" err="1"/>
              <a:t>update_modules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4200" y="2248018"/>
            <a:ext cx="6426200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i="1" dirty="0"/>
              <a:t>class </a:t>
            </a:r>
            <a:r>
              <a:rPr lang="en-US" altLang="zh-CN" sz="1400" dirty="0" err="1"/>
              <a:t>flexx.app.Session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app_name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store=None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request=None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untime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status   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pending  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connected </a:t>
            </a:r>
            <a:r>
              <a:rPr lang="en-US" altLang="zh-CN" sz="1400" dirty="0" smtClean="0"/>
              <a:t> 0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set_cookie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value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expires_days</a:t>
            </a:r>
            <a:r>
              <a:rPr lang="en-US" altLang="zh-CN" sz="1400" i="1" dirty="0"/>
              <a:t>=30</a:t>
            </a:r>
            <a:r>
              <a:rPr lang="en-US" altLang="zh-CN" sz="1400" dirty="0"/>
              <a:t>, </a:t>
            </a:r>
            <a:r>
              <a:rPr lang="en-US" altLang="zh-CN" sz="1400" i="1" dirty="0"/>
              <a:t>version=None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domain=None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expires=None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path='/'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 smtClean="0"/>
              <a:t>kwargs</a:t>
            </a:r>
            <a:endParaRPr lang="en-US" altLang="zh-CN" sz="1400" i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equest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remove_data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 smtClean="0"/>
              <a:t>present_modules</a:t>
            </a:r>
            <a:endParaRPr lang="en-US" altLang="zh-CN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keep_alive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ob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iters</a:t>
            </a:r>
            <a:r>
              <a:rPr lang="en-US" altLang="zh-CN" sz="1400" i="1" dirty="0"/>
              <a:t>=4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add_data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call_after_roundtrip</a:t>
            </a:r>
            <a:r>
              <a:rPr lang="en-US" altLang="zh-CN" sz="1400" dirty="0"/>
              <a:t>(</a:t>
            </a:r>
            <a:r>
              <a:rPr lang="en-US" altLang="zh-CN" sz="1400" i="1" dirty="0"/>
              <a:t>callback</a:t>
            </a:r>
            <a:r>
              <a:rPr lang="en-US" altLang="zh-CN" sz="1400" dirty="0"/>
              <a:t>, </a:t>
            </a:r>
            <a:r>
              <a:rPr lang="en-US" altLang="zh-CN" sz="1400" i="1" dirty="0"/>
              <a:t>*</a:t>
            </a:r>
            <a:r>
              <a:rPr lang="en-US" altLang="zh-CN" sz="1400" i="1" dirty="0" err="1"/>
              <a:t>args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/>
              <a:t>kwargs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close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eval</a:t>
            </a:r>
            <a:r>
              <a:rPr lang="en-US" altLang="zh-CN" sz="1400" dirty="0"/>
              <a:t>(</a:t>
            </a:r>
            <a:r>
              <a:rPr lang="en-US" altLang="zh-CN" sz="1400" i="1" dirty="0"/>
              <a:t>code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1090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会话和资源（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session&amp;assets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942</TotalTime>
  <Words>1549</Words>
  <Application>Microsoft Office PowerPoint</Application>
  <PresentationFormat>自定义</PresentationFormat>
  <Paragraphs>372</Paragraphs>
  <Slides>44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穿越</vt:lpstr>
      <vt:lpstr>  Python+Flexx(GUI)</vt:lpstr>
      <vt:lpstr>Python3</vt:lpstr>
      <vt:lpstr>python3</vt:lpstr>
      <vt:lpstr>PowerPoint 演示文稿</vt:lpstr>
      <vt:lpstr>PowerPoint 演示文稿</vt:lpstr>
      <vt:lpstr>PowerPoint 演示文稿</vt:lpstr>
      <vt:lpstr>PowerPoint 演示文稿</vt:lpstr>
      <vt:lpstr>FLEXX</vt:lpstr>
      <vt:lpstr>flexx介绍</vt:lpstr>
      <vt:lpstr>flexx工作模型</vt:lpstr>
      <vt:lpstr>flexx</vt:lpstr>
      <vt:lpstr>flexx</vt:lpstr>
      <vt:lpstr>flexx.ui</vt:lpstr>
      <vt:lpstr>flexx.ui –控件(widget)</vt:lpstr>
      <vt:lpstr>flexx.ui -控件(widget)</vt:lpstr>
      <vt:lpstr>flexx.ui –基本控件(widgets)</vt:lpstr>
      <vt:lpstr>flexx.ui –基本布局（layouts）</vt:lpstr>
      <vt:lpstr>flexx.ui –box(1)</vt:lpstr>
      <vt:lpstr>flexx.ui –box(2)</vt:lpstr>
      <vt:lpstr>flexx.ui -LineEdit</vt:lpstr>
      <vt:lpstr>flexx</vt:lpstr>
      <vt:lpstr>flexx.app</vt:lpstr>
      <vt:lpstr>flexx.app-模型类(Model Class)</vt:lpstr>
      <vt:lpstr>flexx.app-多种应用方式 (Applications)</vt:lpstr>
      <vt:lpstr>flexx.app-资源和数据管理 (asset&amp;Data)</vt:lpstr>
      <vt:lpstr>flexx.app-资源和数据管理 (asset&amp;Data)</vt:lpstr>
      <vt:lpstr>flexx.app-API</vt:lpstr>
      <vt:lpstr>flexx.app-API</vt:lpstr>
      <vt:lpstr>flexx.app-API- Model class</vt:lpstr>
      <vt:lpstr>flexx.app-API- Model class</vt:lpstr>
      <vt:lpstr>flexx.app-API- Model class</vt:lpstr>
      <vt:lpstr>flexx.app-API- Model class</vt:lpstr>
      <vt:lpstr>flexx.app-API</vt:lpstr>
      <vt:lpstr>flexx.app-API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71</cp:revision>
  <dcterms:created xsi:type="dcterms:W3CDTF">2018-01-04T02:43:42Z</dcterms:created>
  <dcterms:modified xsi:type="dcterms:W3CDTF">2018-01-07T11:11:35Z</dcterms:modified>
</cp:coreProperties>
</file>