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8" r:id="rId5"/>
    <p:sldId id="268" r:id="rId6"/>
    <p:sldId id="269" r:id="rId7"/>
    <p:sldId id="279" r:id="rId8"/>
    <p:sldId id="272" r:id="rId9"/>
    <p:sldId id="275" r:id="rId10"/>
    <p:sldId id="289" r:id="rId11"/>
    <p:sldId id="282" r:id="rId12"/>
    <p:sldId id="27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C0BC660B-DCB2-4875-B841-724B4C27D93C}" type="datetime1">
              <a:rPr lang="zh-CN" altLang="en-US" smtClean="0"/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70C9B6F8-30FC-42EA-B7C8-07647A6E6ACB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2289C57-55D7-40A4-A101-E74FAC7A092B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直接连接符​​(S) 9"/>
            <p:cNvCxnSpPr/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/>
            <p:cNvCxnSpPr/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7" name="SmartArt 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/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单击此处编辑标题</a:t>
            </a:r>
            <a:endParaRPr 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  <a:endParaRPr lang="zh-CN"/>
          </a:p>
        </p:txBody>
      </p:sp>
      <p:sp>
        <p:nvSpPr>
          <p:cNvPr id="35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  <a:endParaRPr lang="zh-CN"/>
          </a:p>
        </p:txBody>
      </p:sp>
      <p:sp>
        <p:nvSpPr>
          <p:cNvPr id="36" name="文本占位符 15"/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dirty="0"/>
              <a:t>单击编辑主文本样式</a:t>
            </a:r>
            <a:endParaRPr lang="zh-CN" dirty="0"/>
          </a:p>
        </p:txBody>
      </p:sp>
      <p:sp>
        <p:nvSpPr>
          <p:cNvPr id="37" name="文本占位符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altLang="zh-CN" dirty="0"/>
              <a:t>单击编辑主文本样式</a:t>
            </a:r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  <p:cxnSp>
        <p:nvCxnSpPr>
          <p:cNvPr id="3" name="直接连接符​​(S) 2"/>
          <p:cNvCxnSpPr/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/>
          <p:cNvCxnSpPr/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/>
          <p:cNvCxnSpPr/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1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  <a:endParaRPr lang="zh-CN"/>
          </a:p>
        </p:txBody>
      </p:sp>
      <p:sp>
        <p:nvSpPr>
          <p:cNvPr id="22" name="内容占位符 3"/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  <p:grpSp>
        <p:nvGrpSpPr>
          <p:cNvPr id="10" name="组 9"/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直接连接符​​(S) 15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(S) 19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直接连接符​​(S) 22"/>
            <p:cNvCxnSpPr/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/>
            <p:cNvCxnSpPr/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24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  <p:grpSp>
        <p:nvGrpSpPr>
          <p:cNvPr id="7" name="组 6"/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直接连接符​​(S) 13"/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(S) 22"/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  <p:sp>
        <p:nvSpPr>
          <p:cNvPr id="7" name="图表占位符 6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单击图标添加图表</a:t>
            </a:r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zh-CN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6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17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7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18" name="图片占位符 10"/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lvl="1"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8" name="文本占位符 2"/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19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9" name="文本占位符 2"/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  <p:grpSp>
        <p:nvGrpSpPr>
          <p:cNvPr id="4" name="组 3"/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直接连接符​​(S) 9"/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4"/>
            <p:cNvCxnSpPr/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图形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  <a:endParaRPr lang="zh-CN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6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17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7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32" name="图片占位符 10"/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8" name="文本占位符 2"/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19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29" name="文本占位符 2"/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55" name="图片占位符 10"/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4" name="文本占位符 2"/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62" name="文本占位符 2"/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56" name="图片占位符 10"/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文本占位符 2"/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63" name="文本占位符 2"/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33" name="图片占位符 10"/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2"/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64" name="文本占位符 2"/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58" name="图片占位符 10"/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2"/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65" name="文本占位符 2"/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20XX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69722" y="2352440"/>
            <a:ext cx="4941771" cy="112220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Linux shell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程序</a:t>
            </a:r>
            <a:endParaRPr lang="zh-CN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69722" y="3628693"/>
            <a:ext cx="4941770" cy="396660"/>
          </a:xfrm>
        </p:spPr>
        <p:txBody>
          <a:bodyPr/>
          <a:lstStyle/>
          <a:p>
            <a:r>
              <a:rPr lang="zh-CN" altLang="en-US" sz="1800" dirty="0">
                <a:latin typeface="+mn-lt"/>
              </a:rPr>
              <a:t> </a:t>
            </a:r>
            <a:endParaRPr lang="en-US" altLang="zh-CN" sz="1800" dirty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66216" y="4025353"/>
            <a:ext cx="54222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小组成员：陈邻阳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2021051615054</a:t>
            </a:r>
            <a:endParaRPr lang="en-US" altLang="zh-CN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26915" y="1580811"/>
            <a:ext cx="4179570" cy="152473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谢谢！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282" y="696854"/>
            <a:ext cx="5111750" cy="120491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400" dirty="0"/>
              <a:t>项目简述</a:t>
            </a:r>
            <a:endParaRPr lang="zh-CN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501" y="2513460"/>
            <a:ext cx="5111750" cy="30177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indent="3048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本项目是一个简单的命令行程序，旨在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基本的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shell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功能，包括执行命令、支持管道、重定向输入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输出以及更改当前工作目录。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主要使用了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进程控制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重定向和管道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文件操作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命令执行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命令行解析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等技术</a:t>
            </a:r>
            <a:endParaRPr lang="en-US" altLang="zh-CN" sz="2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6751" y="1976879"/>
            <a:ext cx="5930637" cy="3953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14148" y="1905506"/>
            <a:ext cx="724032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主模块（</a:t>
            </a:r>
            <a:r>
              <a:rPr lang="en-US" altLang="zh-CN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Main Module</a:t>
            </a:r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）</a:t>
            </a:r>
            <a:endParaRPr lang="zh-CN" altLang="en-US" sz="2400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endParaRPr lang="zh-CN" altLang="en-US" sz="2400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r>
              <a:rPr lang="en-US" altLang="zh-CN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Shell </a:t>
            </a:r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类（</a:t>
            </a:r>
            <a:r>
              <a:rPr lang="en-US" altLang="zh-CN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Shell Class Module</a:t>
            </a:r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）</a:t>
            </a:r>
            <a:endParaRPr lang="zh-CN" altLang="en-US" sz="2400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命令执行模块（</a:t>
            </a:r>
            <a:r>
              <a:rPr lang="en-US" altLang="zh-CN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Command Execution Module</a:t>
            </a:r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）</a:t>
            </a:r>
            <a:endParaRPr lang="zh-CN" altLang="en-US" sz="2400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命令解析模块（</a:t>
            </a:r>
            <a:r>
              <a:rPr lang="en-US" altLang="zh-CN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Command Parsing Module</a:t>
            </a:r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）</a:t>
            </a:r>
            <a:endParaRPr lang="zh-CN" altLang="en-US" sz="2400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命令执行细节模块目录更改模块（</a:t>
            </a:r>
            <a:r>
              <a:rPr lang="en-US" altLang="zh-CN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Directory Change Module</a:t>
            </a:r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）</a:t>
            </a:r>
            <a:endParaRPr lang="zh-CN" altLang="en-US" sz="2400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错误处理模块（</a:t>
            </a:r>
            <a:r>
              <a:rPr lang="en-US" altLang="zh-CN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Error Handling Module</a:t>
            </a:r>
            <a:r>
              <a:rPr lang="zh-CN" altLang="en-US" sz="2400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）</a:t>
            </a:r>
            <a:endParaRPr lang="en-US" altLang="zh-CN" sz="2400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39725" y="205740"/>
            <a:ext cx="6819265" cy="120459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400" dirty="0"/>
              <a:t>小组分工：个人独立完成</a:t>
            </a:r>
            <a:endParaRPr lang="en-US" altLang="zh-CN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</a:fld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64239" y="1596769"/>
            <a:ext cx="56029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Shell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程序的核心逻辑流程，包括读取命令行输入、判断命令类型、执行命令、处理管道和重定向等</a:t>
            </a: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-535736" y="93393"/>
            <a:ext cx="5111750" cy="120491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400" dirty="0"/>
              <a:t>总体架构：</a:t>
            </a:r>
            <a:endParaRPr lang="zh-CN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3343886"/>
            <a:ext cx="5274310" cy="2682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06" y="59516"/>
            <a:ext cx="3237794" cy="6296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-535736" y="93393"/>
            <a:ext cx="5111750" cy="1204912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400" dirty="0">
                <a:latin typeface="华文黑体" panose="02010600040101010101" charset="-122"/>
                <a:ea typeface="华文黑体" panose="02010600040101010101" charset="-122"/>
              </a:rPr>
              <a:t>项目构建：</a:t>
            </a:r>
            <a:endParaRPr lang="zh-CN" sz="4400" dirty="0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4964" y="1362575"/>
            <a:ext cx="27690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</a:rPr>
              <a:t>项目结构如下：</a:t>
            </a:r>
            <a:endParaRPr lang="zh-CN" altLang="en-US" dirty="0">
              <a:latin typeface="华文黑体" panose="02010600040101010101" charset="-122"/>
              <a:ea typeface="华文黑体" panose="020106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809" y="4251911"/>
            <a:ext cx="3947502" cy="13412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" y="2295525"/>
            <a:ext cx="8572500" cy="3609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10" y="304800"/>
            <a:ext cx="376237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499" y="1800583"/>
            <a:ext cx="6696075" cy="1909763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800" dirty="0"/>
              <a:t>功能描述</a:t>
            </a:r>
            <a:endParaRPr lang="zh-CN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70702" y="688543"/>
            <a:ext cx="5727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黑体" panose="02010600040101010101" charset="-122"/>
                <a:ea typeface="华文黑体" panose="02010600040101010101" charset="-122"/>
              </a:rPr>
              <a:t>实现功能</a:t>
            </a:r>
            <a:endParaRPr lang="zh-CN" altLang="en-US" sz="4000" dirty="0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3574" y="2012557"/>
            <a:ext cx="8700998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1.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接收用户输入的命令并执行：程序运行时，首先显示命令提示符（如 </a:t>
            </a:r>
            <a:r>
              <a:rPr lang="en-US" altLang="zh-CN" dirty="0" err="1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myshell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&gt;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），等待用户输入，使用 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std::</a:t>
            </a:r>
            <a:r>
              <a:rPr lang="en-US" altLang="zh-CN" dirty="0" err="1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getline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(std::</a:t>
            </a:r>
            <a:r>
              <a:rPr lang="en-US" altLang="zh-CN" dirty="0" err="1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cin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, line) 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从标准输入读取用户输入的命令。</a:t>
            </a: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3574" y="3111758"/>
            <a:ext cx="8615276" cy="212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2.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支持简单的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shell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脚本执行：能够读取存储在文件中的命令序列。</a:t>
            </a: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逐行解析命令：对脚本文件中的每行进行解析，将其分割成命令和参数。</a:t>
            </a: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命令执行：与接收用户输入类似，解析后的命令需要被执行。</a:t>
            </a: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错误处理：在脚本执行过程中，需要处理命令执行失败的情况，并适当地报告错误。</a:t>
            </a: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3574" y="4942942"/>
            <a:ext cx="8615276" cy="17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3.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实现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I/O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重定向和管道功能：使用 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&gt; 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和 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&lt; 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符号来重定向命令的输出到文件或从文件重定向输入到命令，使用 </a:t>
            </a:r>
            <a:r>
              <a:rPr lang="en-US" altLang="zh-CN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| </a:t>
            </a:r>
            <a: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符号将一个命令的输出连接到另一个命令的输入，形成管道。</a:t>
            </a:r>
            <a:br>
              <a:rPr lang="zh-CN" altLang="en-US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</a:br>
            <a:endParaRPr lang="zh-CN" altLang="en-US" dirty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59458" y="577970"/>
            <a:ext cx="963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en-US">
                <a:sym typeface="+mn-ea"/>
              </a:rPr>
              <a:t>功能展示</a:t>
            </a:r>
            <a:endParaRPr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3629660"/>
            <a:ext cx="7197090" cy="2463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1011555"/>
            <a:ext cx="3606800" cy="2446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59458" y="577970"/>
            <a:ext cx="96362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主要包含两个功能：执行外部命令和改变工作目录。以下是对代码的总体解释：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  <a:p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    执行命令 (executeCommand 函数):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  <a:p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        这个函数接收一个字符串数组，表示命令行参数。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  <a:p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        它首先初始化了一些变量，用于存储输入输出文件名、重定向标志和执行参数。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  <a:p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        通过遍历参数数组，函数识别并处理输入重定向(&lt;)和输出重定向(&gt;)的指令。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  <a:p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    改变工作目录 (changeDirectory 函数):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  <a:p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        这个函数接收一个字符串数组，用于获取新的工作目录路径。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2714625"/>
            <a:ext cx="9509125" cy="3430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{A42FA2FC-5070-41EF-99D6-001852D9C021}tf67328976_win32</Template>
  <TotalTime>0</TotalTime>
  <Words>963</Words>
  <Application>WPS 演示</Application>
  <PresentationFormat>宽屏</PresentationFormat>
  <Paragraphs>57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华文黑体</vt:lpstr>
      <vt:lpstr>等线</vt:lpstr>
      <vt:lpstr>Times New Roman</vt:lpstr>
      <vt:lpstr>Microsoft YaHei UI</vt:lpstr>
      <vt:lpstr>演示悠然小楷</vt:lpstr>
      <vt:lpstr>微软雅黑</vt:lpstr>
      <vt:lpstr>Arial Unicode MS</vt:lpstr>
      <vt:lpstr>Office 主题</vt:lpstr>
      <vt:lpstr>Linux shell程序</vt:lpstr>
      <vt:lpstr>项目简述</vt:lpstr>
      <vt:lpstr>小组分工：个人独立完成</vt:lpstr>
      <vt:lpstr>总体架构：</vt:lpstr>
      <vt:lpstr>项目构建：</vt:lpstr>
      <vt:lpstr>功能描述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先生 银</dc:creator>
  <cp:lastModifiedBy>root</cp:lastModifiedBy>
  <cp:revision>76</cp:revision>
  <dcterms:created xsi:type="dcterms:W3CDTF">2024-06-30T14:59:46Z</dcterms:created>
  <dcterms:modified xsi:type="dcterms:W3CDTF">2024-06-30T14:59:46Z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/>
  </property>
  <property fmtid="{D5CDD505-2E9C-101B-9397-08002B2CF9AE}" pid="4" name="KSOProductBuildVer">
    <vt:lpwstr>2052-11.1.0.11664</vt:lpwstr>
  </property>
</Properties>
</file>