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8" r:id="rId4"/>
    <p:sldId id="294" r:id="rId5"/>
    <p:sldId id="279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7" autoAdjust="0"/>
    <p:restoredTop sz="92617" autoAdjust="0"/>
  </p:normalViewPr>
  <p:slideViewPr>
    <p:cSldViewPr snapToGrid="0">
      <p:cViewPr varScale="1">
        <p:scale>
          <a:sx n="78" d="100"/>
          <a:sy n="78" d="100"/>
        </p:scale>
        <p:origin x="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319F3-09E5-4215-9C43-3DA67A16814E}" type="doc">
      <dgm:prSet loTypeId="urn:microsoft.com/office/officeart/2008/layout/VerticalCurv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742C021D-FE4D-4650-94D6-4BBD885AD12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GB" sz="2000" dirty="0">
              <a:latin typeface="Nexa Bold" panose="02000000000000000000" pitchFamily="50" charset="0"/>
            </a:rPr>
            <a:t> </a:t>
          </a:r>
          <a:r>
            <a:rPr lang="en-GB" sz="2000" b="1" dirty="0">
              <a:solidFill>
                <a:srgbClr val="FFC000"/>
              </a:solidFill>
              <a:latin typeface="Nexa Bold" panose="02000000000000000000" pitchFamily="50" charset="0"/>
            </a:rPr>
            <a:t>What / Why</a:t>
          </a:r>
        </a:p>
      </dgm:t>
    </dgm:pt>
    <dgm:pt modelId="{F74BAA54-8C63-44F6-B8E1-CBAEDABCDDE5}" type="parTrans" cxnId="{ABD6F2D5-1F58-4575-99D5-45AC322EF9ED}">
      <dgm:prSet/>
      <dgm:spPr/>
      <dgm:t>
        <a:bodyPr/>
        <a:lstStyle/>
        <a:p>
          <a:endParaRPr lang="en-GB"/>
        </a:p>
      </dgm:t>
    </dgm:pt>
    <dgm:pt modelId="{A810C5B8-27F1-4F72-875D-886D02D0BEA4}" type="sibTrans" cxnId="{ABD6F2D5-1F58-4575-99D5-45AC322EF9ED}">
      <dgm:prSet/>
      <dgm:spPr/>
      <dgm:t>
        <a:bodyPr/>
        <a:lstStyle/>
        <a:p>
          <a:endParaRPr lang="en-GB"/>
        </a:p>
      </dgm:t>
    </dgm:pt>
    <dgm:pt modelId="{7464A2C1-6F57-492F-8599-E74FF82EDDE7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b="1" dirty="0">
              <a:latin typeface="Nexa Bold" panose="02000000000000000000" pitchFamily="50" charset="0"/>
            </a:rPr>
            <a:t>     </a:t>
          </a:r>
          <a:r>
            <a:rPr lang="en-US" sz="2000" b="1" dirty="0">
              <a:solidFill>
                <a:srgbClr val="FFC000"/>
              </a:solidFill>
              <a:latin typeface="Nexa Bold" panose="02000000000000000000" pitchFamily="50" charset="0"/>
            </a:rPr>
            <a:t>Budget</a:t>
          </a:r>
          <a:endParaRPr lang="en-GB" sz="2000" dirty="0">
            <a:solidFill>
              <a:srgbClr val="FFC000"/>
            </a:solidFill>
            <a:latin typeface="Nexa Bold" panose="02000000000000000000" pitchFamily="50" charset="0"/>
          </a:endParaRPr>
        </a:p>
      </dgm:t>
    </dgm:pt>
    <dgm:pt modelId="{7C202369-3DFE-462F-B84E-AA465ABB1BCA}" type="sibTrans" cxnId="{BFA171A7-25EA-4BEA-BEE5-4EA8A8B744F5}">
      <dgm:prSet/>
      <dgm:spPr/>
      <dgm:t>
        <a:bodyPr/>
        <a:lstStyle/>
        <a:p>
          <a:endParaRPr lang="en-GB"/>
        </a:p>
      </dgm:t>
    </dgm:pt>
    <dgm:pt modelId="{1217A3D8-00F2-4246-B5CA-FAA26928B627}" type="parTrans" cxnId="{BFA171A7-25EA-4BEA-BEE5-4EA8A8B744F5}">
      <dgm:prSet/>
      <dgm:spPr/>
      <dgm:t>
        <a:bodyPr/>
        <a:lstStyle/>
        <a:p>
          <a:endParaRPr lang="en-GB"/>
        </a:p>
      </dgm:t>
    </dgm:pt>
    <dgm:pt modelId="{77270A3D-D6A4-4F77-9897-9901FA21D1FE}">
      <dgm:prSet phldrT="[Text]" custT="1"/>
      <dgm:spPr>
        <a:solidFill>
          <a:srgbClr val="002060"/>
        </a:solidFill>
      </dgm:spPr>
      <dgm:t>
        <a:bodyPr/>
        <a:lstStyle/>
        <a:p>
          <a:r>
            <a:rPr lang="en-GB" sz="2000" b="1" dirty="0">
              <a:solidFill>
                <a:srgbClr val="FFC000"/>
              </a:solidFill>
              <a:latin typeface="Nexa Bold" panose="02000000000000000000" pitchFamily="50" charset="0"/>
            </a:rPr>
            <a:t>3D Model / Flowchart</a:t>
          </a:r>
        </a:p>
      </dgm:t>
    </dgm:pt>
    <dgm:pt modelId="{4721CCF3-B62F-4AC4-9733-B18A77CE522E}" type="parTrans" cxnId="{683E1259-1A26-4809-BEF7-34852C69CA54}">
      <dgm:prSet/>
      <dgm:spPr/>
      <dgm:t>
        <a:bodyPr/>
        <a:lstStyle/>
        <a:p>
          <a:endParaRPr lang="en-PK"/>
        </a:p>
      </dgm:t>
    </dgm:pt>
    <dgm:pt modelId="{3FA76AB7-BF64-4A99-9289-AC6F72E58BB6}" type="sibTrans" cxnId="{683E1259-1A26-4809-BEF7-34852C69CA54}">
      <dgm:prSet/>
      <dgm:spPr/>
      <dgm:t>
        <a:bodyPr/>
        <a:lstStyle/>
        <a:p>
          <a:endParaRPr lang="en-PK"/>
        </a:p>
      </dgm:t>
    </dgm:pt>
    <dgm:pt modelId="{48162848-DAC5-476C-8C80-499230FC3BEC}" type="pres">
      <dgm:prSet presAssocID="{7B5319F3-09E5-4215-9C43-3DA67A16814E}" presName="Name0" presStyleCnt="0">
        <dgm:presLayoutVars>
          <dgm:chMax val="7"/>
          <dgm:chPref val="7"/>
          <dgm:dir/>
        </dgm:presLayoutVars>
      </dgm:prSet>
      <dgm:spPr/>
    </dgm:pt>
    <dgm:pt modelId="{3A80C0EC-2C4D-44B0-BBBA-61E085992EC8}" type="pres">
      <dgm:prSet presAssocID="{7B5319F3-09E5-4215-9C43-3DA67A16814E}" presName="Name1" presStyleCnt="0"/>
      <dgm:spPr/>
    </dgm:pt>
    <dgm:pt modelId="{0445B48E-CF1E-40D7-B477-6A9BD188DB69}" type="pres">
      <dgm:prSet presAssocID="{7B5319F3-09E5-4215-9C43-3DA67A16814E}" presName="cycle" presStyleCnt="0"/>
      <dgm:spPr/>
    </dgm:pt>
    <dgm:pt modelId="{D61B8092-8185-477E-AE18-43258F9A4FB7}" type="pres">
      <dgm:prSet presAssocID="{7B5319F3-09E5-4215-9C43-3DA67A16814E}" presName="srcNode" presStyleLbl="node1" presStyleIdx="0" presStyleCnt="3"/>
      <dgm:spPr/>
    </dgm:pt>
    <dgm:pt modelId="{8F35E826-ED7E-4FE2-BE7E-7FD1725E79CC}" type="pres">
      <dgm:prSet presAssocID="{7B5319F3-09E5-4215-9C43-3DA67A16814E}" presName="conn" presStyleLbl="parChTrans1D2" presStyleIdx="0" presStyleCnt="1"/>
      <dgm:spPr/>
    </dgm:pt>
    <dgm:pt modelId="{73134425-DA93-4716-9A00-3B9B8F7E7570}" type="pres">
      <dgm:prSet presAssocID="{7B5319F3-09E5-4215-9C43-3DA67A16814E}" presName="extraNode" presStyleLbl="node1" presStyleIdx="0" presStyleCnt="3"/>
      <dgm:spPr/>
    </dgm:pt>
    <dgm:pt modelId="{412E0D0D-7D5B-437A-AC5D-49526EDA456E}" type="pres">
      <dgm:prSet presAssocID="{7B5319F3-09E5-4215-9C43-3DA67A16814E}" presName="dstNode" presStyleLbl="node1" presStyleIdx="0" presStyleCnt="3"/>
      <dgm:spPr/>
    </dgm:pt>
    <dgm:pt modelId="{254C724E-9269-44C8-810E-3C304FB16AB2}" type="pres">
      <dgm:prSet presAssocID="{742C021D-FE4D-4650-94D6-4BBD885AD12D}" presName="text_1" presStyleLbl="node1" presStyleIdx="0" presStyleCnt="3" custScaleX="99013">
        <dgm:presLayoutVars>
          <dgm:bulletEnabled val="1"/>
        </dgm:presLayoutVars>
      </dgm:prSet>
      <dgm:spPr/>
    </dgm:pt>
    <dgm:pt modelId="{BFE190FF-3583-46C4-AFD8-AD1374CAD28D}" type="pres">
      <dgm:prSet presAssocID="{742C021D-FE4D-4650-94D6-4BBD885AD12D}" presName="accent_1" presStyleCnt="0"/>
      <dgm:spPr/>
    </dgm:pt>
    <dgm:pt modelId="{1F00641F-FEFB-47FD-9261-92D41CF3DCDC}" type="pres">
      <dgm:prSet presAssocID="{742C021D-FE4D-4650-94D6-4BBD885AD12D}" presName="accentRepeatNode" presStyleLbl="solidFgAcc1" presStyleIdx="0" presStyleCnt="3"/>
      <dgm:spPr/>
    </dgm:pt>
    <dgm:pt modelId="{EEDD4DC8-EA47-4011-B7B1-6E7F10045B37}" type="pres">
      <dgm:prSet presAssocID="{77270A3D-D6A4-4F77-9897-9901FA21D1FE}" presName="text_2" presStyleLbl="node1" presStyleIdx="1" presStyleCnt="3">
        <dgm:presLayoutVars>
          <dgm:bulletEnabled val="1"/>
        </dgm:presLayoutVars>
      </dgm:prSet>
      <dgm:spPr/>
    </dgm:pt>
    <dgm:pt modelId="{BCF6B5BD-18E1-44A9-94D1-B51BF57BD468}" type="pres">
      <dgm:prSet presAssocID="{77270A3D-D6A4-4F77-9897-9901FA21D1FE}" presName="accent_2" presStyleCnt="0"/>
      <dgm:spPr/>
    </dgm:pt>
    <dgm:pt modelId="{DECB032B-03D4-4CF3-8D41-67976FBE2B9D}" type="pres">
      <dgm:prSet presAssocID="{77270A3D-D6A4-4F77-9897-9901FA21D1FE}" presName="accentRepeatNode" presStyleLbl="solidFgAcc1" presStyleIdx="1" presStyleCnt="3"/>
      <dgm:spPr/>
    </dgm:pt>
    <dgm:pt modelId="{39DAE8F0-77C3-433C-A862-7AC056BABC64}" type="pres">
      <dgm:prSet presAssocID="{7464A2C1-6F57-492F-8599-E74FF82EDDE7}" presName="text_3" presStyleLbl="node1" presStyleIdx="2" presStyleCnt="3">
        <dgm:presLayoutVars>
          <dgm:bulletEnabled val="1"/>
        </dgm:presLayoutVars>
      </dgm:prSet>
      <dgm:spPr/>
    </dgm:pt>
    <dgm:pt modelId="{9468765C-909C-4D75-A61A-0AB53340233F}" type="pres">
      <dgm:prSet presAssocID="{7464A2C1-6F57-492F-8599-E74FF82EDDE7}" presName="accent_3" presStyleCnt="0"/>
      <dgm:spPr/>
    </dgm:pt>
    <dgm:pt modelId="{A37B1261-A145-465A-AC63-5A38B00BB73F}" type="pres">
      <dgm:prSet presAssocID="{7464A2C1-6F57-492F-8599-E74FF82EDDE7}" presName="accentRepeatNode" presStyleLbl="solidFgAcc1" presStyleIdx="2" presStyleCnt="3"/>
      <dgm:spPr/>
    </dgm:pt>
  </dgm:ptLst>
  <dgm:cxnLst>
    <dgm:cxn modelId="{E6BB871E-498E-4CCB-8399-4E3B33FF40B7}" type="presOf" srcId="{742C021D-FE4D-4650-94D6-4BBD885AD12D}" destId="{254C724E-9269-44C8-810E-3C304FB16AB2}" srcOrd="0" destOrd="0" presId="urn:microsoft.com/office/officeart/2008/layout/VerticalCurvedList"/>
    <dgm:cxn modelId="{683E1259-1A26-4809-BEF7-34852C69CA54}" srcId="{7B5319F3-09E5-4215-9C43-3DA67A16814E}" destId="{77270A3D-D6A4-4F77-9897-9901FA21D1FE}" srcOrd="1" destOrd="0" parTransId="{4721CCF3-B62F-4AC4-9733-B18A77CE522E}" sibTransId="{3FA76AB7-BF64-4A99-9289-AC6F72E58BB6}"/>
    <dgm:cxn modelId="{DCAE137A-9495-4715-A772-89FA51898CFD}" type="presOf" srcId="{77270A3D-D6A4-4F77-9897-9901FA21D1FE}" destId="{EEDD4DC8-EA47-4011-B7B1-6E7F10045B37}" srcOrd="0" destOrd="0" presId="urn:microsoft.com/office/officeart/2008/layout/VerticalCurvedList"/>
    <dgm:cxn modelId="{1513BCA0-BD2F-41AB-94FD-47FE87D76784}" type="presOf" srcId="{7B5319F3-09E5-4215-9C43-3DA67A16814E}" destId="{48162848-DAC5-476C-8C80-499230FC3BEC}" srcOrd="0" destOrd="0" presId="urn:microsoft.com/office/officeart/2008/layout/VerticalCurvedList"/>
    <dgm:cxn modelId="{8BECCFA4-1ED4-4186-B4B7-3300382D1823}" type="presOf" srcId="{7464A2C1-6F57-492F-8599-E74FF82EDDE7}" destId="{39DAE8F0-77C3-433C-A862-7AC056BABC64}" srcOrd="0" destOrd="0" presId="urn:microsoft.com/office/officeart/2008/layout/VerticalCurvedList"/>
    <dgm:cxn modelId="{CC4CF9A5-D3FE-4293-866D-A469C746190A}" type="presOf" srcId="{A810C5B8-27F1-4F72-875D-886D02D0BEA4}" destId="{8F35E826-ED7E-4FE2-BE7E-7FD1725E79CC}" srcOrd="0" destOrd="0" presId="urn:microsoft.com/office/officeart/2008/layout/VerticalCurvedList"/>
    <dgm:cxn modelId="{BFA171A7-25EA-4BEA-BEE5-4EA8A8B744F5}" srcId="{7B5319F3-09E5-4215-9C43-3DA67A16814E}" destId="{7464A2C1-6F57-492F-8599-E74FF82EDDE7}" srcOrd="2" destOrd="0" parTransId="{1217A3D8-00F2-4246-B5CA-FAA26928B627}" sibTransId="{7C202369-3DFE-462F-B84E-AA465ABB1BCA}"/>
    <dgm:cxn modelId="{ABD6F2D5-1F58-4575-99D5-45AC322EF9ED}" srcId="{7B5319F3-09E5-4215-9C43-3DA67A16814E}" destId="{742C021D-FE4D-4650-94D6-4BBD885AD12D}" srcOrd="0" destOrd="0" parTransId="{F74BAA54-8C63-44F6-B8E1-CBAEDABCDDE5}" sibTransId="{A810C5B8-27F1-4F72-875D-886D02D0BEA4}"/>
    <dgm:cxn modelId="{B2ED7370-CD59-4F3F-BA6B-625F63A06DD5}" type="presParOf" srcId="{48162848-DAC5-476C-8C80-499230FC3BEC}" destId="{3A80C0EC-2C4D-44B0-BBBA-61E085992EC8}" srcOrd="0" destOrd="0" presId="urn:microsoft.com/office/officeart/2008/layout/VerticalCurvedList"/>
    <dgm:cxn modelId="{52F9A6D6-D177-4C4B-B761-AE024213C3E2}" type="presParOf" srcId="{3A80C0EC-2C4D-44B0-BBBA-61E085992EC8}" destId="{0445B48E-CF1E-40D7-B477-6A9BD188DB69}" srcOrd="0" destOrd="0" presId="urn:microsoft.com/office/officeart/2008/layout/VerticalCurvedList"/>
    <dgm:cxn modelId="{E3BEFB75-0C86-4413-893F-75D474EFC785}" type="presParOf" srcId="{0445B48E-CF1E-40D7-B477-6A9BD188DB69}" destId="{D61B8092-8185-477E-AE18-43258F9A4FB7}" srcOrd="0" destOrd="0" presId="urn:microsoft.com/office/officeart/2008/layout/VerticalCurvedList"/>
    <dgm:cxn modelId="{93220406-1AA4-48C7-9245-9F13B399E472}" type="presParOf" srcId="{0445B48E-CF1E-40D7-B477-6A9BD188DB69}" destId="{8F35E826-ED7E-4FE2-BE7E-7FD1725E79CC}" srcOrd="1" destOrd="0" presId="urn:microsoft.com/office/officeart/2008/layout/VerticalCurvedList"/>
    <dgm:cxn modelId="{F7DEF1B4-E0EE-4B88-AA89-747E8A8B6523}" type="presParOf" srcId="{0445B48E-CF1E-40D7-B477-6A9BD188DB69}" destId="{73134425-DA93-4716-9A00-3B9B8F7E7570}" srcOrd="2" destOrd="0" presId="urn:microsoft.com/office/officeart/2008/layout/VerticalCurvedList"/>
    <dgm:cxn modelId="{65C002F7-7E8E-450B-819B-CE69BD57E968}" type="presParOf" srcId="{0445B48E-CF1E-40D7-B477-6A9BD188DB69}" destId="{412E0D0D-7D5B-437A-AC5D-49526EDA456E}" srcOrd="3" destOrd="0" presId="urn:microsoft.com/office/officeart/2008/layout/VerticalCurvedList"/>
    <dgm:cxn modelId="{838EB017-3215-4EC2-8F48-E0141D3E6D05}" type="presParOf" srcId="{3A80C0EC-2C4D-44B0-BBBA-61E085992EC8}" destId="{254C724E-9269-44C8-810E-3C304FB16AB2}" srcOrd="1" destOrd="0" presId="urn:microsoft.com/office/officeart/2008/layout/VerticalCurvedList"/>
    <dgm:cxn modelId="{16B24864-0595-4DF6-A7E8-E438F190BA86}" type="presParOf" srcId="{3A80C0EC-2C4D-44B0-BBBA-61E085992EC8}" destId="{BFE190FF-3583-46C4-AFD8-AD1374CAD28D}" srcOrd="2" destOrd="0" presId="urn:microsoft.com/office/officeart/2008/layout/VerticalCurvedList"/>
    <dgm:cxn modelId="{2F481976-D56D-4B3B-B4F6-5077A9B67FBA}" type="presParOf" srcId="{BFE190FF-3583-46C4-AFD8-AD1374CAD28D}" destId="{1F00641F-FEFB-47FD-9261-92D41CF3DCDC}" srcOrd="0" destOrd="0" presId="urn:microsoft.com/office/officeart/2008/layout/VerticalCurvedList"/>
    <dgm:cxn modelId="{CE75B5ED-CEE4-4AD4-9388-5C3DCE5A5296}" type="presParOf" srcId="{3A80C0EC-2C4D-44B0-BBBA-61E085992EC8}" destId="{EEDD4DC8-EA47-4011-B7B1-6E7F10045B37}" srcOrd="3" destOrd="0" presId="urn:microsoft.com/office/officeart/2008/layout/VerticalCurvedList"/>
    <dgm:cxn modelId="{11D2CA53-F162-4B25-AA4F-664D5B77189C}" type="presParOf" srcId="{3A80C0EC-2C4D-44B0-BBBA-61E085992EC8}" destId="{BCF6B5BD-18E1-44A9-94D1-B51BF57BD468}" srcOrd="4" destOrd="0" presId="urn:microsoft.com/office/officeart/2008/layout/VerticalCurvedList"/>
    <dgm:cxn modelId="{3A9E0B17-4BD5-4007-B368-82A24866D627}" type="presParOf" srcId="{BCF6B5BD-18E1-44A9-94D1-B51BF57BD468}" destId="{DECB032B-03D4-4CF3-8D41-67976FBE2B9D}" srcOrd="0" destOrd="0" presId="urn:microsoft.com/office/officeart/2008/layout/VerticalCurvedList"/>
    <dgm:cxn modelId="{23E65C44-BDA1-491B-BA91-03A77430798B}" type="presParOf" srcId="{3A80C0EC-2C4D-44B0-BBBA-61E085992EC8}" destId="{39DAE8F0-77C3-433C-A862-7AC056BABC64}" srcOrd="5" destOrd="0" presId="urn:microsoft.com/office/officeart/2008/layout/VerticalCurvedList"/>
    <dgm:cxn modelId="{AFBAA713-C88D-476C-83DD-F0085E2D861D}" type="presParOf" srcId="{3A80C0EC-2C4D-44B0-BBBA-61E085992EC8}" destId="{9468765C-909C-4D75-A61A-0AB53340233F}" srcOrd="6" destOrd="0" presId="urn:microsoft.com/office/officeart/2008/layout/VerticalCurvedList"/>
    <dgm:cxn modelId="{6F79030E-B259-46F0-878B-BDFC7659B940}" type="presParOf" srcId="{9468765C-909C-4D75-A61A-0AB53340233F}" destId="{A37B1261-A145-465A-AC63-5A38B00BB73F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E826-ED7E-4FE2-BE7E-7FD1725E79CC}">
      <dsp:nvSpPr>
        <dsp:cNvPr id="0" name=""/>
        <dsp:cNvSpPr/>
      </dsp:nvSpPr>
      <dsp:spPr>
        <a:xfrm>
          <a:off x="-6155698" y="-942059"/>
          <a:ext cx="7329810" cy="7329810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C724E-9269-44C8-810E-3C304FB16AB2}">
      <dsp:nvSpPr>
        <dsp:cNvPr id="0" name=""/>
        <dsp:cNvSpPr/>
      </dsp:nvSpPr>
      <dsp:spPr>
        <a:xfrm>
          <a:off x="782929" y="544569"/>
          <a:ext cx="5430629" cy="108913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45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Nexa Bold" panose="02000000000000000000" pitchFamily="50" charset="0"/>
            </a:rPr>
            <a:t> </a:t>
          </a:r>
          <a:r>
            <a:rPr lang="en-GB" sz="2000" b="1" kern="1200" dirty="0">
              <a:solidFill>
                <a:srgbClr val="FFC000"/>
              </a:solidFill>
              <a:latin typeface="Nexa Bold" panose="02000000000000000000" pitchFamily="50" charset="0"/>
            </a:rPr>
            <a:t>What / Why</a:t>
          </a:r>
        </a:p>
      </dsp:txBody>
      <dsp:txXfrm>
        <a:off x="782929" y="544569"/>
        <a:ext cx="5430629" cy="1089138"/>
      </dsp:txXfrm>
    </dsp:sp>
    <dsp:sp modelId="{1F00641F-FEFB-47FD-9261-92D41CF3DCDC}">
      <dsp:nvSpPr>
        <dsp:cNvPr id="0" name=""/>
        <dsp:cNvSpPr/>
      </dsp:nvSpPr>
      <dsp:spPr>
        <a:xfrm>
          <a:off x="75150" y="408426"/>
          <a:ext cx="1361423" cy="136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DD4DC8-EA47-4011-B7B1-6E7F10045B37}">
      <dsp:nvSpPr>
        <dsp:cNvPr id="0" name=""/>
        <dsp:cNvSpPr/>
      </dsp:nvSpPr>
      <dsp:spPr>
        <a:xfrm>
          <a:off x="1151763" y="2178276"/>
          <a:ext cx="5088862" cy="108913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45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FFC000"/>
              </a:solidFill>
              <a:latin typeface="Nexa Bold" panose="02000000000000000000" pitchFamily="50" charset="0"/>
            </a:rPr>
            <a:t>3D Model / Flowchart</a:t>
          </a:r>
        </a:p>
      </dsp:txBody>
      <dsp:txXfrm>
        <a:off x="1151763" y="2178276"/>
        <a:ext cx="5088862" cy="1089138"/>
      </dsp:txXfrm>
    </dsp:sp>
    <dsp:sp modelId="{DECB032B-03D4-4CF3-8D41-67976FBE2B9D}">
      <dsp:nvSpPr>
        <dsp:cNvPr id="0" name=""/>
        <dsp:cNvSpPr/>
      </dsp:nvSpPr>
      <dsp:spPr>
        <a:xfrm>
          <a:off x="471052" y="2042134"/>
          <a:ext cx="1361423" cy="136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DAE8F0-77C3-433C-A862-7AC056BABC64}">
      <dsp:nvSpPr>
        <dsp:cNvPr id="0" name=""/>
        <dsp:cNvSpPr/>
      </dsp:nvSpPr>
      <dsp:spPr>
        <a:xfrm>
          <a:off x="755862" y="3811984"/>
          <a:ext cx="5484764" cy="108913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45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Nexa Bold" panose="02000000000000000000" pitchFamily="50" charset="0"/>
            </a:rPr>
            <a:t>     </a:t>
          </a:r>
          <a:r>
            <a:rPr lang="en-US" sz="2000" b="1" kern="1200" dirty="0">
              <a:solidFill>
                <a:srgbClr val="FFC000"/>
              </a:solidFill>
              <a:latin typeface="Nexa Bold" panose="02000000000000000000" pitchFamily="50" charset="0"/>
            </a:rPr>
            <a:t>Budget</a:t>
          </a:r>
          <a:endParaRPr lang="en-GB" sz="2000" kern="1200" dirty="0">
            <a:solidFill>
              <a:srgbClr val="FFC000"/>
            </a:solidFill>
            <a:latin typeface="Nexa Bold" panose="02000000000000000000" pitchFamily="50" charset="0"/>
          </a:endParaRPr>
        </a:p>
      </dsp:txBody>
      <dsp:txXfrm>
        <a:off x="755862" y="3811984"/>
        <a:ext cx="5484764" cy="1089138"/>
      </dsp:txXfrm>
    </dsp:sp>
    <dsp:sp modelId="{A37B1261-A145-465A-AC63-5A38B00BB73F}">
      <dsp:nvSpPr>
        <dsp:cNvPr id="0" name=""/>
        <dsp:cNvSpPr/>
      </dsp:nvSpPr>
      <dsp:spPr>
        <a:xfrm>
          <a:off x="75150" y="3675842"/>
          <a:ext cx="1361423" cy="136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71C52-16D4-4B70-B2BB-671FE61AD629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329D7-3480-418D-AE14-2C846B1D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4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D6F-2D4C-4790-9CB7-E1DC848FE7C6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84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B70-8252-4F42-8EDD-38B84ED26BE9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C27E-8D2F-4D14-AAC1-B28F14112CBD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8E2D-D9D8-4ED1-8DD5-80D17788CCB8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6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2D54-E4FF-41E4-9D53-8B80CF932C74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7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E13A-91C3-4D93-AA8D-733AF2529DFB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8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F88-82F7-4E35-A58A-C100E6242043}" type="datetime1">
              <a:rPr lang="en-GB" smtClean="0"/>
              <a:t>27/01/2021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2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6C8-2568-4618-900C-C70F20EC7FDC}" type="datetime1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8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09EB-60D7-4C27-8F4E-3AC0F40097A8}" type="datetime1">
              <a:rPr lang="en-GB" smtClean="0"/>
              <a:t>27/01/2021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7628-C208-4149-95E6-8C9EFEED7B44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F47B-6651-4F65-9E1A-E1ACABD346E6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8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D8C5-015D-40FF-B02B-3C7960089C80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2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4E5042"/>
            </a:gs>
            <a:gs pos="17000">
              <a:srgbClr val="37424B"/>
            </a:gs>
            <a:gs pos="0">
              <a:srgbClr val="002060"/>
            </a:gs>
            <a:gs pos="83000">
              <a:srgbClr val="FFC000"/>
            </a:gs>
            <a:gs pos="100000">
              <a:schemeClr val="tx1"/>
            </a:gs>
            <a:gs pos="83000">
              <a:srgbClr val="002060">
                <a:lumMod val="6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9" y="2711586"/>
            <a:ext cx="7315201" cy="83833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pc="600" dirty="0">
                <a:solidFill>
                  <a:srgbClr val="FFC000"/>
                </a:solidFill>
                <a:latin typeface="Nexa Bold" panose="02000000000000000000" pitchFamily="50" charset="0"/>
              </a:rPr>
              <a:t>Plant - o - Matic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254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22664" y="714740"/>
            <a:ext cx="10546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600" dirty="0">
                <a:solidFill>
                  <a:srgbClr val="110460"/>
                </a:solidFill>
                <a:latin typeface="Nexa Bold" panose="02000000000000000000" pitchFamily="50" charset="0"/>
              </a:rPr>
              <a:t>ENG5220: Real Time Embedded Programming (2020-21)</a:t>
            </a:r>
            <a:endParaRPr lang="en-GB" sz="1600" spc="600" dirty="0">
              <a:solidFill>
                <a:srgbClr val="1104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4508" y="4349234"/>
            <a:ext cx="749250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rgbClr val="FFC000"/>
                </a:solidFill>
                <a:latin typeface="Nexa Bold" panose="02000000000000000000" pitchFamily="50" charset="0"/>
              </a:rPr>
              <a:t>Team #21</a:t>
            </a:r>
            <a:br>
              <a:rPr lang="en-US" sz="48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Adil Shakeel (2624480S)</a:t>
            </a:r>
            <a:b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Aigerim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Abdurakhmanova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(2588842A)</a:t>
            </a:r>
            <a:b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Medet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Kassymov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(2568401K)</a:t>
            </a:r>
            <a:b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br>
              <a:rPr lang="en-US" sz="2800" spc="3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52050" y="1114850"/>
            <a:ext cx="308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600" dirty="0">
                <a:solidFill>
                  <a:schemeClr val="bg1"/>
                </a:solidFill>
                <a:latin typeface="Nexa Bold" panose="02000000000000000000" pitchFamily="50" charset="0"/>
              </a:rPr>
              <a:t>Date: 27/01/2021</a:t>
            </a:r>
            <a:endParaRPr lang="en-GB" spc="6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4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25549"/>
            <a:ext cx="4686300" cy="725714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Nexa Bold" panose="02000000000000000000" pitchFamily="50" charset="0"/>
              </a:rPr>
              <a:t>Contents</a:t>
            </a:r>
            <a:endParaRPr lang="en-GB" sz="2800" spc="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343547080"/>
              </p:ext>
            </p:extLst>
          </p:nvPr>
        </p:nvGraphicFramePr>
        <p:xfrm>
          <a:off x="518160" y="1118938"/>
          <a:ext cx="6315777" cy="544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70375" y="634790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9830563" y="2050703"/>
            <a:ext cx="2237109" cy="32133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Nexa Bold" panose="02000000000000000000" pitchFamily="50" charset="0"/>
              </a:rPr>
              <a:t>Slide 3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9802490" y="5267676"/>
            <a:ext cx="2237109" cy="32133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Nexa Bold" panose="02000000000000000000" pitchFamily="50" charset="0"/>
              </a:rPr>
              <a:t>Slide 5</a:t>
            </a:r>
            <a:endParaRPr lang="en-GB" sz="24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725653" y="2211371"/>
            <a:ext cx="310491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39" idx="1"/>
          </p:cNvCxnSpPr>
          <p:nvPr/>
        </p:nvCxnSpPr>
        <p:spPr>
          <a:xfrm flipV="1">
            <a:off x="6753726" y="5428344"/>
            <a:ext cx="3048764" cy="122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 bwMode="gray">
          <a:xfrm>
            <a:off x="9830564" y="3677352"/>
            <a:ext cx="2237109" cy="32133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Nexa Bold" panose="02000000000000000000" pitchFamily="50" charset="0"/>
              </a:rPr>
              <a:t>Slide 4</a:t>
            </a:r>
            <a:endParaRPr lang="en-GB" sz="24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6753726" y="3838020"/>
            <a:ext cx="3048764" cy="37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0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31" grpId="0" animBg="1"/>
      <p:bldP spid="3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21041" y="511973"/>
            <a:ext cx="4271174" cy="5107911"/>
            <a:chOff x="429032" y="915820"/>
            <a:chExt cx="3394929" cy="4060006"/>
          </a:xfrm>
        </p:grpSpPr>
        <p:sp>
          <p:nvSpPr>
            <p:cNvPr id="3" name="Circular Arrow 2"/>
            <p:cNvSpPr/>
            <p:nvPr/>
          </p:nvSpPr>
          <p:spPr>
            <a:xfrm>
              <a:off x="1297536" y="915820"/>
              <a:ext cx="2526425" cy="2526810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Freeform 3"/>
            <p:cNvSpPr/>
            <p:nvPr/>
          </p:nvSpPr>
          <p:spPr>
            <a:xfrm>
              <a:off x="1689161" y="1909432"/>
              <a:ext cx="1403886" cy="701775"/>
            </a:xfrm>
            <a:custGeom>
              <a:avLst/>
              <a:gdLst>
                <a:gd name="connsiteX0" fmla="*/ 0 w 1403886"/>
                <a:gd name="connsiteY0" fmla="*/ 0 h 701775"/>
                <a:gd name="connsiteX1" fmla="*/ 1403886 w 1403886"/>
                <a:gd name="connsiteY1" fmla="*/ 0 h 701775"/>
                <a:gd name="connsiteX2" fmla="*/ 1403886 w 1403886"/>
                <a:gd name="connsiteY2" fmla="*/ 701775 h 701775"/>
                <a:gd name="connsiteX3" fmla="*/ 0 w 1403886"/>
                <a:gd name="connsiteY3" fmla="*/ 701775 h 701775"/>
                <a:gd name="connsiteX4" fmla="*/ 0 w 1403886"/>
                <a:gd name="connsiteY4" fmla="*/ 0 h 70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886" h="701775">
                  <a:moveTo>
                    <a:pt x="0" y="0"/>
                  </a:moveTo>
                  <a:lnTo>
                    <a:pt x="1403886" y="0"/>
                  </a:lnTo>
                  <a:lnTo>
                    <a:pt x="1403886" y="701775"/>
                  </a:lnTo>
                  <a:lnTo>
                    <a:pt x="0" y="7017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>
                  <a:solidFill>
                    <a:srgbClr val="002060"/>
                  </a:solidFill>
                  <a:latin typeface="Nexa Bold" panose="02000000000000000000" pitchFamily="50" charset="0"/>
                </a:rPr>
                <a:t>What</a:t>
              </a:r>
              <a:endParaRPr lang="en-GB" sz="4000" kern="1200" dirty="0">
                <a:solidFill>
                  <a:srgbClr val="002060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12" name="Shape 11"/>
            <p:cNvSpPr/>
            <p:nvPr/>
          </p:nvSpPr>
          <p:spPr>
            <a:xfrm>
              <a:off x="429032" y="2449016"/>
              <a:ext cx="2526425" cy="2526810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990302" y="3369670"/>
              <a:ext cx="1403886" cy="701775"/>
            </a:xfrm>
            <a:custGeom>
              <a:avLst/>
              <a:gdLst>
                <a:gd name="connsiteX0" fmla="*/ 0 w 1403886"/>
                <a:gd name="connsiteY0" fmla="*/ 0 h 701775"/>
                <a:gd name="connsiteX1" fmla="*/ 1403886 w 1403886"/>
                <a:gd name="connsiteY1" fmla="*/ 0 h 701775"/>
                <a:gd name="connsiteX2" fmla="*/ 1403886 w 1403886"/>
                <a:gd name="connsiteY2" fmla="*/ 701775 h 701775"/>
                <a:gd name="connsiteX3" fmla="*/ 0 w 1403886"/>
                <a:gd name="connsiteY3" fmla="*/ 701775 h 701775"/>
                <a:gd name="connsiteX4" fmla="*/ 0 w 1403886"/>
                <a:gd name="connsiteY4" fmla="*/ 0 h 70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886" h="701775">
                  <a:moveTo>
                    <a:pt x="0" y="0"/>
                  </a:moveTo>
                  <a:lnTo>
                    <a:pt x="1403886" y="0"/>
                  </a:lnTo>
                  <a:lnTo>
                    <a:pt x="1403886" y="701775"/>
                  </a:lnTo>
                  <a:lnTo>
                    <a:pt x="0" y="7017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>
                  <a:solidFill>
                    <a:srgbClr val="002060"/>
                  </a:solidFill>
                  <a:latin typeface="Nexa Bold" panose="02000000000000000000" pitchFamily="50" charset="0"/>
                </a:rPr>
                <a:t>Why</a:t>
              </a:r>
              <a:endParaRPr lang="en-GB" sz="4000" kern="1200" dirty="0">
                <a:solidFill>
                  <a:srgbClr val="002060"/>
                </a:solidFill>
                <a:latin typeface="Nexa Bold" panose="02000000000000000000" pitchFamily="50" charset="0"/>
              </a:endParaRPr>
            </a:p>
          </p:txBody>
        </p:sp>
      </p:grp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4865318" y="154745"/>
            <a:ext cx="6360701" cy="3995224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Nexa Bold" panose="02000000000000000000" pitchFamily="50" charset="0"/>
              </a:rPr>
              <a:t>Automated Plant Irrigation System</a:t>
            </a: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:</a:t>
            </a:r>
            <a:b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</a:br>
            <a:endParaRPr lang="en-US" sz="2800" b="1" dirty="0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4865318" y="2779200"/>
            <a:ext cx="6360701" cy="3995224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Nexa Bold" panose="02000000000000000000" pitchFamily="50" charset="0"/>
              </a:rPr>
              <a:t>Applications: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 Domestic Plant Monitoring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Potential for use in </a:t>
            </a:r>
            <a:r>
              <a:rPr lang="en-US" sz="2800" b="1" dirty="0" err="1">
                <a:solidFill>
                  <a:srgbClr val="002060"/>
                </a:solidFill>
                <a:latin typeface="Nexa Bold" panose="02000000000000000000" pitchFamily="50" charset="0"/>
              </a:rPr>
              <a:t>agro</a:t>
            </a: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-industry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Nexa Bold" panose="02000000000000000000" pitchFamily="50" charset="0"/>
              </a:rPr>
              <a:t>(A lot more is still yet to come)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GB" sz="3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3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4286"/>
            <a:ext cx="5770485" cy="727969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Nexa Bold" panose="02000000000000000000" pitchFamily="50" charset="0"/>
              </a:rPr>
              <a:t>3D Model / Flowchart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 bwMode="gray">
          <a:xfrm>
            <a:off x="6993836" y="4347985"/>
            <a:ext cx="1512743" cy="358541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Pump is OFF</a:t>
            </a:r>
            <a:endParaRPr lang="en-GB" sz="950" b="1" dirty="0" err="1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787560" y="3354696"/>
            <a:ext cx="979545" cy="68503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Alarm, Manually fill the Tank</a:t>
            </a:r>
            <a:endParaRPr lang="en-GB" sz="950" b="1" dirty="0" err="1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6205" y="6353845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6993836" y="3354696"/>
            <a:ext cx="1516695" cy="685032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b="1" dirty="0">
                <a:solidFill>
                  <a:srgbClr val="002060"/>
                </a:solidFill>
                <a:latin typeface="Nexa Bold" panose="02000000000000000000"/>
              </a:rPr>
              <a:t>Is Soil moist enough ?</a:t>
            </a:r>
          </a:p>
        </p:txBody>
      </p:sp>
      <p:cxnSp>
        <p:nvCxnSpPr>
          <p:cNvPr id="108" name="Straight Arrow Connector 107"/>
          <p:cNvCxnSpPr>
            <a:cxnSpLocks/>
          </p:cNvCxnSpPr>
          <p:nvPr/>
        </p:nvCxnSpPr>
        <p:spPr>
          <a:xfrm>
            <a:off x="7748480" y="2218587"/>
            <a:ext cx="0" cy="3231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1242FBA-0781-456D-88AF-BCB49C75756D}"/>
              </a:ext>
            </a:extLst>
          </p:cNvPr>
          <p:cNvSpPr/>
          <p:nvPr/>
        </p:nvSpPr>
        <p:spPr>
          <a:xfrm>
            <a:off x="7053240" y="1908700"/>
            <a:ext cx="1390481" cy="309887"/>
          </a:xfrm>
          <a:prstGeom prst="flowChartTerminator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C000"/>
                </a:solidFill>
                <a:latin typeface="Nexa Bold" panose="02000000000000000000"/>
              </a:rPr>
              <a:t>START</a:t>
            </a:r>
            <a:endParaRPr lang="en-PK" sz="1200" b="1" dirty="0">
              <a:solidFill>
                <a:srgbClr val="FFC000"/>
              </a:solidFill>
              <a:latin typeface="Nexa Bold" panose="02000000000000000000"/>
            </a:endParaRP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FB54730F-DE0A-4CB3-8C64-85BB3429BA8E}"/>
              </a:ext>
            </a:extLst>
          </p:cNvPr>
          <p:cNvSpPr/>
          <p:nvPr/>
        </p:nvSpPr>
        <p:spPr>
          <a:xfrm>
            <a:off x="6949194" y="2541717"/>
            <a:ext cx="1516695" cy="504722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Temperature , Moisture, Water Level</a:t>
            </a:r>
            <a:endParaRPr lang="en-PK" sz="950" b="1" dirty="0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71FD44-9DA4-4DEB-BB7D-97D1AA08AA35}"/>
              </a:ext>
            </a:extLst>
          </p:cNvPr>
          <p:cNvSpPr/>
          <p:nvPr/>
        </p:nvSpPr>
        <p:spPr bwMode="gray">
          <a:xfrm>
            <a:off x="8895662" y="4341402"/>
            <a:ext cx="1516695" cy="35854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Pump is ON</a:t>
            </a:r>
            <a:endParaRPr lang="en-GB" sz="950" b="1" dirty="0" err="1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32CF6332-E64B-4C4E-8BAC-DBC056962DB6}"/>
              </a:ext>
            </a:extLst>
          </p:cNvPr>
          <p:cNvSpPr/>
          <p:nvPr/>
        </p:nvSpPr>
        <p:spPr>
          <a:xfrm>
            <a:off x="8890698" y="3354696"/>
            <a:ext cx="1516695" cy="685032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b="1" dirty="0">
                <a:solidFill>
                  <a:srgbClr val="002060"/>
                </a:solidFill>
                <a:latin typeface="Nexa Bold" panose="02000000000000000000"/>
              </a:rPr>
              <a:t>Is Water Level LOW 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CF844D-9F9F-4F86-8D38-AA09F401287F}"/>
              </a:ext>
            </a:extLst>
          </p:cNvPr>
          <p:cNvCxnSpPr>
            <a:cxnSpLocks/>
          </p:cNvCxnSpPr>
          <p:nvPr/>
        </p:nvCxnSpPr>
        <p:spPr>
          <a:xfrm>
            <a:off x="7748480" y="3046439"/>
            <a:ext cx="0" cy="32342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98EADE4-CF65-4E4C-B478-D5782ED56B2F}"/>
              </a:ext>
            </a:extLst>
          </p:cNvPr>
          <p:cNvCxnSpPr>
            <a:cxnSpLocks/>
            <a:stCxn id="11" idx="3"/>
            <a:endCxn id="46" idx="0"/>
          </p:cNvCxnSpPr>
          <p:nvPr/>
        </p:nvCxnSpPr>
        <p:spPr>
          <a:xfrm flipH="1" flipV="1">
            <a:off x="9649046" y="3354696"/>
            <a:ext cx="2118059" cy="342516"/>
          </a:xfrm>
          <a:prstGeom prst="bentConnector4">
            <a:avLst>
              <a:gd name="adj1" fmla="val -10793"/>
              <a:gd name="adj2" fmla="val 16674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400E1A-B15A-464A-95BF-4E7EE2D84258}"/>
              </a:ext>
            </a:extLst>
          </p:cNvPr>
          <p:cNvSpPr txBox="1"/>
          <p:nvPr/>
        </p:nvSpPr>
        <p:spPr>
          <a:xfrm>
            <a:off x="8465889" y="3436314"/>
            <a:ext cx="376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DDDAB7-0DED-4026-ABF4-E5EC7077260C}"/>
              </a:ext>
            </a:extLst>
          </p:cNvPr>
          <p:cNvSpPr txBox="1"/>
          <p:nvPr/>
        </p:nvSpPr>
        <p:spPr>
          <a:xfrm>
            <a:off x="10358672" y="3436314"/>
            <a:ext cx="39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YES</a:t>
            </a:r>
            <a:endParaRPr lang="en-GB" sz="1200" b="1" dirty="0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AB1ADE-3264-4DFA-88C0-B9B3097E0BEE}"/>
              </a:ext>
            </a:extLst>
          </p:cNvPr>
          <p:cNvSpPr txBox="1"/>
          <p:nvPr/>
        </p:nvSpPr>
        <p:spPr>
          <a:xfrm>
            <a:off x="9649045" y="4033782"/>
            <a:ext cx="376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90A682-71A6-4879-ABA7-233ADA996ADD}"/>
              </a:ext>
            </a:extLst>
          </p:cNvPr>
          <p:cNvSpPr txBox="1"/>
          <p:nvPr/>
        </p:nvSpPr>
        <p:spPr>
          <a:xfrm>
            <a:off x="7707541" y="4027683"/>
            <a:ext cx="39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YES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9CFBD9A-D0E9-4504-9710-4A0ECFD5C755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>
            <a:off x="8510531" y="3697212"/>
            <a:ext cx="38016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F1DCF6B-B26A-4C76-9E44-C8CE6C4DFD14}"/>
              </a:ext>
            </a:extLst>
          </p:cNvPr>
          <p:cNvCxnSpPr>
            <a:cxnSpLocks/>
            <a:stCxn id="47" idx="2"/>
            <a:endCxn id="10" idx="0"/>
          </p:cNvCxnSpPr>
          <p:nvPr/>
        </p:nvCxnSpPr>
        <p:spPr>
          <a:xfrm flipH="1">
            <a:off x="7750208" y="4039728"/>
            <a:ext cx="1976" cy="3082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A65F22F-D6BF-43A8-BD33-B6A3A9E1BED1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9649046" y="4039728"/>
            <a:ext cx="4964" cy="3016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0C24193-9753-423D-A62B-491E348EEB75}"/>
              </a:ext>
            </a:extLst>
          </p:cNvPr>
          <p:cNvCxnSpPr>
            <a:cxnSpLocks/>
            <a:stCxn id="46" idx="3"/>
            <a:endCxn id="11" idx="1"/>
          </p:cNvCxnSpPr>
          <p:nvPr/>
        </p:nvCxnSpPr>
        <p:spPr>
          <a:xfrm>
            <a:off x="10407393" y="3697212"/>
            <a:ext cx="38016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0DC782A-5033-4548-BD51-F354364FC42C}"/>
              </a:ext>
            </a:extLst>
          </p:cNvPr>
          <p:cNvCxnSpPr>
            <a:cxnSpLocks/>
          </p:cNvCxnSpPr>
          <p:nvPr/>
        </p:nvCxnSpPr>
        <p:spPr>
          <a:xfrm flipH="1">
            <a:off x="6591444" y="4527255"/>
            <a:ext cx="39509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3CFD4C3-FDB2-4949-8224-065D99CB4EC5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7850089" y="2896024"/>
            <a:ext cx="987567" cy="2620274"/>
          </a:xfrm>
          <a:prstGeom prst="bentConnector4">
            <a:avLst>
              <a:gd name="adj1" fmla="val -23148"/>
              <a:gd name="adj2" fmla="val 116647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A56F5B66-B81D-4D7B-BFE9-151AD7AE3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8" y="1376039"/>
            <a:ext cx="5472672" cy="5147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A0AAA0-B760-4D43-B0D4-66CACABAAA62}"/>
              </a:ext>
            </a:extLst>
          </p:cNvPr>
          <p:cNvSpPr txBox="1"/>
          <p:nvPr/>
        </p:nvSpPr>
        <p:spPr>
          <a:xfrm>
            <a:off x="6591444" y="5123779"/>
            <a:ext cx="450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Nexa Bold" panose="02000000000000000000" pitchFamily="50" charset="0"/>
              </a:rPr>
              <a:t>(A lot more is still yet to come)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5453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8" grpId="0"/>
      <p:bldP spid="47" grpId="0" animBg="1"/>
      <p:bldP spid="45" grpId="0" animBg="1"/>
      <p:bldP spid="46" grpId="0" animBg="1"/>
      <p:bldP spid="80" grpId="0"/>
      <p:bldP spid="81" grpId="0"/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5549"/>
            <a:ext cx="4686300" cy="725714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Nexa Bold" panose="02000000000000000000" pitchFamily="50" charset="0"/>
              </a:rPr>
              <a:t>Budget</a:t>
            </a:r>
            <a:endParaRPr lang="en-GB" sz="2000" spc="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 bwMode="gray">
          <a:xfrm>
            <a:off x="1338942" y="1558193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it-IT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Raspberry Pi 3 Model B+</a:t>
            </a:r>
            <a:endParaRPr lang="en-GB" sz="1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338942" y="2157177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Flash memory card - 32 GB for Raspberry Pi</a:t>
            </a:r>
            <a:endParaRPr lang="en-GB" sz="1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338942" y="2756161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Nexa Bold" panose="02000000000000000000" pitchFamily="50" charset="0"/>
              </a:rPr>
              <a:t>DHT11 Temperature and Humidity Sensor Module</a:t>
            </a:r>
            <a:endParaRPr lang="en-GB" sz="1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38942" y="3357033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Water Level Sensor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338942" y="3959440"/>
            <a:ext cx="4818744" cy="47939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Automatic Irrigation Kit (Soil Moisture Sensor, Pump, Relay, Wires)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6596647" y="1556306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33.90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6602866" y="2155290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3.55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6609085" y="2754274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2.68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6598720" y="3353258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3.00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6600793" y="3958798"/>
            <a:ext cx="2140858" cy="47939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7.68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6627753" y="4800165"/>
            <a:ext cx="2131524" cy="700090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£ 50.81</a:t>
            </a:r>
            <a:endParaRPr lang="en-GB" sz="28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6618419" y="758100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COST (£)</a:t>
            </a:r>
            <a:endParaRPr lang="en-GB" sz="20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875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3" grpId="0" animBg="1"/>
      <p:bldP spid="23" grpId="1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62" y="1746888"/>
            <a:ext cx="4686300" cy="725714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Nexa Bold" panose="02000000000000000000" pitchFamily="50" charset="0"/>
              </a:rPr>
              <a:t>THANK YOU!</a:t>
            </a:r>
            <a:endParaRPr lang="en-GB" sz="2000" spc="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E9739-D5F7-4403-8800-F582DF1E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5" y="2624791"/>
            <a:ext cx="5581693" cy="2217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02184-238B-468C-A97A-E9018A90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05" y="874528"/>
            <a:ext cx="5246104" cy="52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71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8089</TotalTime>
  <Words>192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Nexa Bold</vt:lpstr>
      <vt:lpstr>Office Theme</vt:lpstr>
      <vt:lpstr>Plant - o - Matic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Following Smart Platform   Group #1 Adil Shakeel (2016034) Muhammad Faheem (2016292) Muhammad Hassan Shahbaz (2016312) Syed Asad Ali Rizvi (2016477)</dc:title>
  <dc:creator>asad rizvi</dc:creator>
  <cp:lastModifiedBy>hp dv6</cp:lastModifiedBy>
  <cp:revision>168</cp:revision>
  <dcterms:created xsi:type="dcterms:W3CDTF">2019-11-17T21:01:46Z</dcterms:created>
  <dcterms:modified xsi:type="dcterms:W3CDTF">2021-01-26T19:24:34Z</dcterms:modified>
</cp:coreProperties>
</file>