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6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事件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submit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76897"/>
            <a:ext cx="70247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sumbmit</a:t>
            </a:r>
            <a:r>
              <a:rPr kumimoji="1" lang="zh-CN" altLang="en-US">
                <a:solidFill>
                  <a:srgbClr val="FF0000"/>
                </a:solidFill>
              </a:rPr>
              <a:t>事件响应是添加在</a:t>
            </a:r>
            <a:r>
              <a:rPr kumimoji="1" lang="en-US" altLang="zh-CN">
                <a:solidFill>
                  <a:srgbClr val="FF0000"/>
                </a:solidFill>
              </a:rPr>
              <a:t>&lt;form&gt;</a:t>
            </a:r>
            <a:r>
              <a:rPr kumimoji="1" lang="zh-CN" altLang="en-US">
                <a:solidFill>
                  <a:srgbClr val="FF0000"/>
                </a:solidFill>
              </a:rPr>
              <a:t>上的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>
              <a:solidFill>
                <a:srgbClr val="FF0000"/>
              </a:solidFill>
            </a:endParaRPr>
          </a:p>
          <a:p>
            <a:r>
              <a:rPr kumimoji="1" lang="en-US" altLang="zh-CN" sz="1600" i="1"/>
              <a:t>&lt;form action="/save.php" onsubmit="check_submit()"&gt;</a:t>
            </a:r>
            <a:endParaRPr kumimoji="1" lang="en-US" altLang="zh-CN" sz="1600" i="1"/>
          </a:p>
          <a:p>
            <a:r>
              <a:rPr kumimoji="1" lang="en-US" altLang="zh-CN" sz="1600" i="1"/>
              <a:t>    &lt;input type="text"/&gt;</a:t>
            </a:r>
            <a:endParaRPr kumimoji="1" lang="en-US" altLang="zh-CN" sz="1600" i="1"/>
          </a:p>
          <a:p>
            <a:r>
              <a:rPr kumimoji="1" lang="en-US" altLang="zh-CN" sz="1600" i="1"/>
              <a:t>    &lt;input type="submit"/&gt;</a:t>
            </a:r>
            <a:endParaRPr kumimoji="1" lang="en-US" altLang="zh-CN" sz="1600" i="1"/>
          </a:p>
          <a:p>
            <a:r>
              <a:rPr kumimoji="1" lang="en-US" altLang="zh-CN" sz="1600" i="1"/>
              <a:t>&lt;/form&gt;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  <a:endParaRPr kumimoji="1" lang="en-US" altLang="zh-CN" sz="1600" i="1"/>
          </a:p>
          <a:p>
            <a:r>
              <a:rPr kumimoji="1" lang="en-US" altLang="zh-CN" sz="1600" i="1"/>
              <a:t>function check_submit() {</a:t>
            </a:r>
            <a:endParaRPr kumimoji="1" lang="en-US" altLang="zh-CN" sz="1600" i="1"/>
          </a:p>
          <a:p>
            <a:r>
              <a:rPr kumimoji="1" lang="en-US" altLang="zh-CN" sz="1600" i="1"/>
              <a:t>    alert(’submit');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&lt;/script&gt;</a:t>
            </a:r>
            <a:endParaRPr kumimoji="1" lang="en-US" altLang="zh-CN" sz="1600" i="1"/>
          </a:p>
          <a:p>
            <a:endParaRPr kumimoji="1" lang="en-US" altLang="zh-CN"/>
          </a:p>
          <a:p>
            <a:r>
              <a:rPr kumimoji="1" lang="zh-CN" altLang="en-US"/>
              <a:t>上面的代码虽然可以在表单提交的时候响应到事件，但是无法阻止页面停止提交，因为，</a:t>
            </a:r>
            <a:r>
              <a:rPr kumimoji="1" lang="zh-CN" altLang="zh-CN"/>
              <a:t>o</a:t>
            </a:r>
            <a:r>
              <a:rPr kumimoji="1" lang="en-US" altLang="zh-CN"/>
              <a:t>nsubmit</a:t>
            </a:r>
            <a:r>
              <a:rPr kumimoji="1" lang="zh-CN" altLang="en-US"/>
              <a:t>需要接收一个布尔型的返回值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submit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88539"/>
            <a:ext cx="702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做个简单的试验</a:t>
            </a:r>
            <a:r>
              <a:rPr kumimoji="1" lang="zh-CN" altLang="zh-CN"/>
              <a:t>，</a:t>
            </a:r>
            <a:r>
              <a:rPr kumimoji="1" lang="zh-CN" altLang="en-US"/>
              <a:t>在</a:t>
            </a:r>
            <a:r>
              <a:rPr kumimoji="1" lang="en-US" altLang="zh-CN"/>
              <a:t>onsubmit</a:t>
            </a:r>
            <a:r>
              <a:rPr kumimoji="1" lang="zh-CN" altLang="en-US"/>
              <a:t>里直接</a:t>
            </a:r>
            <a:r>
              <a:rPr kumimoji="1" lang="en-US" altLang="zh-CN"/>
              <a:t>return</a:t>
            </a:r>
            <a:r>
              <a:rPr kumimoji="1" lang="zh-CN" altLang="en-US"/>
              <a:t> </a:t>
            </a:r>
            <a:r>
              <a:rPr kumimoji="1" lang="en-US" altLang="zh-CN"/>
              <a:t>false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&lt;form action="/save.php" onsubmit="return false;"&gt;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上面的改动后，页面无论如何点击都不会再提交</a:t>
            </a:r>
            <a:r>
              <a:rPr kumimoji="1" lang="zh-CN" altLang="zh-CN"/>
              <a:t>，</a:t>
            </a:r>
            <a:r>
              <a:rPr kumimoji="1" lang="zh-CN" altLang="en-US"/>
              <a:t>可见</a:t>
            </a:r>
            <a:r>
              <a:rPr kumimoji="1" lang="en-US" altLang="zh-CN"/>
              <a:t>return</a:t>
            </a:r>
            <a:r>
              <a:rPr kumimoji="1" lang="zh-CN" altLang="en-US"/>
              <a:t> </a:t>
            </a:r>
            <a:r>
              <a:rPr kumimoji="1" lang="en-US" altLang="zh-CN"/>
              <a:t>false</a:t>
            </a:r>
            <a:r>
              <a:rPr kumimoji="1" lang="zh-CN" altLang="en-US"/>
              <a:t>是可以</a:t>
            </a:r>
            <a:r>
              <a:rPr kumimoji="1" lang="zh-CN" altLang="en-US">
                <a:solidFill>
                  <a:srgbClr val="FF0000"/>
                </a:solidFill>
              </a:rPr>
              <a:t>终止事件的提交</a:t>
            </a:r>
            <a:r>
              <a:rPr kumimoji="1" lang="zh-CN" altLang="en-US"/>
              <a:t>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&lt;form action="/save.php" onsubmit="</a:t>
            </a:r>
            <a:r>
              <a:rPr kumimoji="1" lang="en-US" altLang="zh-CN">
                <a:solidFill>
                  <a:srgbClr val="FF0000"/>
                </a:solidFill>
              </a:rPr>
              <a:t>return check_submit();</a:t>
            </a:r>
            <a:r>
              <a:rPr kumimoji="1" lang="en-US" altLang="zh-CN"/>
              <a:t>"&gt;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而在</a:t>
            </a:r>
            <a:r>
              <a:rPr kumimoji="1" lang="en-US" altLang="zh-CN"/>
              <a:t>check_submit</a:t>
            </a:r>
            <a:r>
              <a:rPr kumimoji="1" lang="zh-CN" altLang="en-US"/>
              <a:t>函数体内进行各种逻辑判断，成功返回</a:t>
            </a:r>
            <a:r>
              <a:rPr kumimoji="1" lang="en-US" altLang="zh-CN"/>
              <a:t>true</a:t>
            </a:r>
            <a:r>
              <a:rPr kumimoji="1" lang="zh-CN" altLang="en-US"/>
              <a:t>，失败返回</a:t>
            </a:r>
            <a:r>
              <a:rPr kumimoji="1" lang="en-US" altLang="zh-CN"/>
              <a:t>false</a:t>
            </a:r>
            <a:r>
              <a:rPr kumimoji="1" lang="zh-CN" altLang="en-US"/>
              <a:t>，</a:t>
            </a:r>
            <a:r>
              <a:rPr kumimoji="1" lang="en-US" altLang="zh-CN"/>
              <a:t>check_submit</a:t>
            </a:r>
            <a:r>
              <a:rPr kumimoji="1" lang="zh-CN" altLang="en-US"/>
              <a:t>返回的布尔值再次被</a:t>
            </a:r>
            <a:r>
              <a:rPr kumimoji="1" lang="en-US" altLang="zh-CN"/>
              <a:t>return</a:t>
            </a:r>
            <a:r>
              <a:rPr kumimoji="1" lang="zh-CN" altLang="en-US"/>
              <a:t>给了</a:t>
            </a:r>
            <a:r>
              <a:rPr kumimoji="1" lang="en-US" altLang="zh-CN"/>
              <a:t>onsubmit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change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下面的代码的作用是，当用户修改了文本框的内容，并且文本框失去焦点后（修改结束）触发</a:t>
            </a:r>
            <a:r>
              <a:rPr kumimoji="1" lang="en-US" altLang="zh-CN"/>
              <a:t>change</a:t>
            </a:r>
            <a:r>
              <a:rPr kumimoji="1" lang="zh-CN" altLang="en-US"/>
              <a:t>事件响应；同理用户选择了其他</a:t>
            </a:r>
            <a:r>
              <a:rPr kumimoji="1" lang="en-US" altLang="zh-CN"/>
              <a:t>&lt;select&gt;</a:t>
            </a:r>
            <a:r>
              <a:rPr kumimoji="1" lang="zh-CN" altLang="en-US"/>
              <a:t>的选项后也会触发</a:t>
            </a:r>
            <a:endParaRPr kumimoji="1" lang="en-US" altLang="zh-CN"/>
          </a:p>
          <a:p>
            <a:endParaRPr kumimoji="1" lang="en-US" altLang="zh-CN" sz="1600" i="1"/>
          </a:p>
          <a:p>
            <a:r>
              <a:rPr kumimoji="1" lang="en-US" altLang="zh-CN" sz="1600" i="1"/>
              <a:t>&lt;input type="text" onchange="check_change()"/&gt;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&lt;select onchange="check_change()"&gt;</a:t>
            </a:r>
            <a:endParaRPr kumimoji="1" lang="en-US" altLang="zh-CN" sz="1600" i="1"/>
          </a:p>
          <a:p>
            <a:r>
              <a:rPr kumimoji="1" lang="en-US" altLang="zh-CN" sz="1600" i="1"/>
              <a:t>    &lt;option&gt;a&lt;/option&gt;</a:t>
            </a:r>
            <a:endParaRPr kumimoji="1" lang="en-US" altLang="zh-CN" sz="1600" i="1"/>
          </a:p>
          <a:p>
            <a:r>
              <a:rPr kumimoji="1" lang="en-US" altLang="zh-CN" sz="1600" i="1"/>
              <a:t>    &lt;option&gt;b&lt;/option&gt;</a:t>
            </a:r>
            <a:endParaRPr kumimoji="1" lang="en-US" altLang="zh-CN" sz="1600" i="1"/>
          </a:p>
          <a:p>
            <a:r>
              <a:rPr kumimoji="1" lang="en-US" altLang="zh-CN" sz="1600" i="1"/>
              <a:t>&lt;/select&gt;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  <a:endParaRPr kumimoji="1" lang="en-US" altLang="zh-CN" sz="1600" i="1"/>
          </a:p>
          <a:p>
            <a:r>
              <a:rPr kumimoji="1" lang="en-US" altLang="zh-CN" sz="1600" i="1"/>
              <a:t>function check_change() {</a:t>
            </a:r>
            <a:endParaRPr kumimoji="1" lang="en-US" altLang="zh-CN" sz="1600" i="1"/>
          </a:p>
          <a:p>
            <a:r>
              <a:rPr kumimoji="1" lang="en-US" altLang="zh-CN" sz="1600" i="1"/>
              <a:t>    alert('change');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zh-CN" alt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confirm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25738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在最初学习</a:t>
            </a:r>
            <a:r>
              <a:rPr kumimoji="1" lang="en-US" altLang="zh-CN"/>
              <a:t>JavaScript</a:t>
            </a:r>
            <a:r>
              <a:rPr kumimoji="1" lang="zh-CN" altLang="en-US"/>
              <a:t>的时候我们使用过</a:t>
            </a:r>
            <a:r>
              <a:rPr kumimoji="1" lang="en-US" altLang="zh-CN"/>
              <a:t>alert</a:t>
            </a:r>
            <a:r>
              <a:rPr kumimoji="1" lang="zh-CN" altLang="en-US"/>
              <a:t>，它会弹出一个警告框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除了</a:t>
            </a:r>
            <a:r>
              <a:rPr kumimoji="1" lang="en-US" altLang="zh-CN"/>
              <a:t>alert</a:t>
            </a:r>
            <a:r>
              <a:rPr kumimoji="1" lang="zh-CN" altLang="en-US"/>
              <a:t>，</a:t>
            </a:r>
            <a:r>
              <a:rPr kumimoji="1" lang="en-US" altLang="zh-CN"/>
              <a:t>JavaScript</a:t>
            </a:r>
            <a:r>
              <a:rPr kumimoji="1" lang="zh-CN" altLang="en-US"/>
              <a:t>还有另一种警告框叫</a:t>
            </a:r>
            <a:r>
              <a:rPr kumimoji="1" lang="en-US" altLang="zh-CN"/>
              <a:t>confirm</a:t>
            </a:r>
            <a:r>
              <a:rPr kumimoji="1" lang="zh-CN" altLang="en-US"/>
              <a:t>，它会弹出一个包含确定和取消两个按钮的确认框，如果用户点击确认，则返回</a:t>
            </a:r>
            <a:r>
              <a:rPr kumimoji="1" lang="en-US" altLang="zh-CN"/>
              <a:t>true</a:t>
            </a:r>
            <a:r>
              <a:rPr kumimoji="1" lang="zh-CN" altLang="en-US"/>
              <a:t>，否则返回</a:t>
            </a:r>
            <a:r>
              <a:rPr kumimoji="1" lang="en-US" altLang="zh-CN"/>
              <a:t>false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TW"/>
              <a:t>if (confirm('</a:t>
            </a:r>
            <a:r>
              <a:rPr kumimoji="1" lang="zh-TW" altLang="en-US"/>
              <a:t>确认框</a:t>
            </a:r>
            <a:r>
              <a:rPr kumimoji="1" lang="en-US" altLang="zh-TW"/>
              <a:t>')) {</a:t>
            </a:r>
            <a:endParaRPr kumimoji="1" lang="en-US" altLang="zh-TW"/>
          </a:p>
          <a:p>
            <a:r>
              <a:rPr kumimoji="1" lang="en-US" altLang="zh-TW"/>
              <a:t>    alert('</a:t>
            </a:r>
            <a:r>
              <a:rPr kumimoji="1" lang="zh-TW" altLang="en-US"/>
              <a:t>确认</a:t>
            </a:r>
            <a:r>
              <a:rPr kumimoji="1" lang="en-US" altLang="zh-TW"/>
              <a:t>');</a:t>
            </a:r>
            <a:endParaRPr kumimoji="1" lang="en-US" altLang="zh-TW"/>
          </a:p>
          <a:p>
            <a:r>
              <a:rPr kumimoji="1" lang="en-US" altLang="zh-TW"/>
              <a:t>} else {</a:t>
            </a:r>
            <a:endParaRPr kumimoji="1" lang="en-US" altLang="zh-TW"/>
          </a:p>
          <a:p>
            <a:r>
              <a:rPr kumimoji="1" lang="en-US" altLang="zh-TW"/>
              <a:t>    alert('</a:t>
            </a:r>
            <a:r>
              <a:rPr kumimoji="1" lang="zh-TW" altLang="en-US"/>
              <a:t>取消</a:t>
            </a:r>
            <a:r>
              <a:rPr kumimoji="1" lang="en-US" altLang="zh-TW"/>
              <a:t>');</a:t>
            </a:r>
            <a:endParaRPr kumimoji="1" lang="en-US" altLang="zh-TW"/>
          </a:p>
          <a:p>
            <a:r>
              <a:rPr kumimoji="1" lang="en-US" altLang="zh-TW"/>
              <a:t>}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为简历列表增加删除确认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90" y="2588539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在我们之前的练习中，简历列表页的删除操作并没有做任何确认，点击后就立刻删除，使用我们已经掌握的知识实现下面的需求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用户点击删除连接时，弹出确认框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为了避免点击后页面按照</a:t>
            </a:r>
            <a:r>
              <a:rPr kumimoji="1" lang="en-US" altLang="zh-CN"/>
              <a:t>href</a:t>
            </a:r>
            <a:r>
              <a:rPr kumimoji="1" lang="zh-CN" altLang="en-US"/>
              <a:t>直接跳走，需要</a:t>
            </a:r>
            <a:r>
              <a:rPr kumimoji="1" lang="zh-CN" altLang="en-US">
                <a:solidFill>
                  <a:srgbClr val="FF0000"/>
                </a:solidFill>
              </a:rPr>
              <a:t>终止事件的提交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只有当用户确认时页面跳转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如果用户点击取消，则不做任何处理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简历录入页增加基本的表单验证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751340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简历录入页增加表单验证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通过</a:t>
            </a:r>
            <a:r>
              <a:rPr kumimoji="1" lang="en-US" altLang="zh-CN"/>
              <a:t>onsubimt</a:t>
            </a:r>
            <a:r>
              <a:rPr kumimoji="1" lang="zh-CN" altLang="en-US"/>
              <a:t>来控制表单的提交与否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通过</a:t>
            </a:r>
            <a:r>
              <a:rPr kumimoji="1" lang="en-US" altLang="zh-CN"/>
              <a:t>id</a:t>
            </a:r>
            <a:r>
              <a:rPr kumimoji="1" lang="zh-CN" altLang="en-US"/>
              <a:t>或者</a:t>
            </a:r>
            <a:r>
              <a:rPr kumimoji="1" lang="en-US" altLang="zh-CN"/>
              <a:t>name</a:t>
            </a:r>
            <a:r>
              <a:rPr kumimoji="1" lang="zh-CN" altLang="en-US"/>
              <a:t>等属性来查找表单中的元素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姓名、出生日期必须是必填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如果检测到必填的项目没有设置值就提交请弹出警告框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否则表单执行提交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3659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和</a:t>
            </a:r>
            <a:r>
              <a:rPr kumimoji="1" lang="en-US" altLang="zh-CN"/>
              <a:t>HTML</a:t>
            </a:r>
            <a:r>
              <a:rPr kumimoji="1" lang="zh-CN" altLang="en-US"/>
              <a:t>之间的交互是通过用户和浏览器操作页面时引发的事件来处理的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我们之前的代码都是在页面加载执行的过程中去执行</a:t>
            </a:r>
            <a:r>
              <a:rPr kumimoji="1" lang="en-US" altLang="zh-CN"/>
              <a:t>JavaScript</a:t>
            </a:r>
            <a:r>
              <a:rPr kumimoji="1" lang="zh-CN" altLang="en-US"/>
              <a:t>，但是大多数的情况下，我们需要等待用户的点击、鼠标的移动、页面的加载等特定的事件发生后才去执行我们的</a:t>
            </a:r>
            <a:r>
              <a:rPr kumimoji="1" lang="en-US" altLang="zh-CN"/>
              <a:t>JavaScript</a:t>
            </a:r>
            <a:r>
              <a:rPr kumimoji="1" lang="zh-CN" altLang="en-US"/>
              <a:t>代码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从点击按钮开始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76897"/>
            <a:ext cx="70247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我们可以直接给一个</a:t>
            </a:r>
            <a:r>
              <a:rPr kumimoji="1" lang="en-US" altLang="zh-CN"/>
              <a:t>&lt;button&gt;</a:t>
            </a:r>
            <a:r>
              <a:rPr kumimoji="1" lang="zh-CN" altLang="en-US"/>
              <a:t>按钮元素添加一个点击的事件响应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&lt;button type="button" onclick="alert('hello');"&gt;Click&lt;/button&gt;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当用户点击的时候，会弹出警告框，当然我们也可以自定义自己的处理函数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&lt;button type="button" onclick="foo();"&gt;Click&lt;/button&gt;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  <a:endParaRPr kumimoji="1" lang="en-US" altLang="zh-CN" sz="1600" i="1"/>
          </a:p>
          <a:p>
            <a:r>
              <a:rPr kumimoji="1" lang="en-US" altLang="zh-CN" sz="1600" i="1"/>
              <a:t>function foo() {</a:t>
            </a:r>
            <a:endParaRPr kumimoji="1" lang="en-US" altLang="zh-CN" sz="1600" i="1"/>
          </a:p>
          <a:p>
            <a:r>
              <a:rPr kumimoji="1" lang="en-US" altLang="zh-CN" sz="1600" i="1"/>
              <a:t>    alert('hello');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&lt;/script&gt;</a:t>
            </a:r>
            <a:endParaRPr kumimoji="1" lang="en-US" altLang="zh-CN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中添加事件响应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60617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HTML</a:t>
            </a:r>
            <a:r>
              <a:rPr kumimoji="1" lang="zh-CN" altLang="en-US"/>
              <a:t>中直接使用</a:t>
            </a:r>
            <a:r>
              <a:rPr kumimoji="1" lang="en-US" altLang="zh-CN"/>
              <a:t>onclick</a:t>
            </a:r>
            <a:r>
              <a:rPr kumimoji="1" lang="zh-CN" altLang="en-US"/>
              <a:t>属性可能会导致网页中代码比较臃肿，我们也可以通过</a:t>
            </a:r>
            <a:r>
              <a:rPr kumimoji="1" lang="en-US" altLang="zh-CN"/>
              <a:t>JavaScript</a:t>
            </a:r>
            <a:r>
              <a:rPr kumimoji="1" lang="zh-CN" altLang="en-US"/>
              <a:t>给元素添加事件响应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document.getElementById('btn').onclick = function() {</a:t>
            </a:r>
            <a:endParaRPr kumimoji="1" lang="en-US" altLang="zh-CN" sz="1600" i="1"/>
          </a:p>
          <a:p>
            <a:r>
              <a:rPr kumimoji="1" lang="en-US" altLang="zh-CN" sz="1600" i="1"/>
              <a:t>    alert('hello');</a:t>
            </a:r>
            <a:endParaRPr kumimoji="1" lang="en-US" altLang="zh-CN" sz="1600" i="1"/>
          </a:p>
          <a:p>
            <a:r>
              <a:rPr kumimoji="1" lang="en-US" altLang="zh-CN" sz="1600" i="1"/>
              <a:t>};</a:t>
            </a:r>
            <a:endParaRPr kumimoji="1" lang="en-US" altLang="zh-CN" sz="1600" i="1"/>
          </a:p>
          <a:p>
            <a:endParaRPr kumimoji="1" lang="en-US" altLang="zh-CN"/>
          </a:p>
          <a:p>
            <a:r>
              <a:rPr kumimoji="1" lang="zh-CN" altLang="en-US"/>
              <a:t>上面的代码使用到了匿名函数，如果是一个具体的函数名，则可以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function foo() {</a:t>
            </a:r>
            <a:endParaRPr kumimoji="1" lang="en-US" altLang="zh-CN" sz="1600" i="1"/>
          </a:p>
          <a:p>
            <a:r>
              <a:rPr kumimoji="1" lang="en-US" altLang="zh-CN" sz="1600" i="1"/>
              <a:t>    alert('hello');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document.getElementById('btn').onclick = foo;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zh-CN" altLang="en-US"/>
              <a:t>请思考，为什么是</a:t>
            </a:r>
            <a:r>
              <a:rPr kumimoji="1" lang="en-US" altLang="zh-CN"/>
              <a:t>foo;</a:t>
            </a:r>
            <a:r>
              <a:rPr kumimoji="1" lang="zh-CN" altLang="en-US"/>
              <a:t>而不是</a:t>
            </a:r>
            <a:r>
              <a:rPr kumimoji="1" lang="en-US" altLang="zh-CN"/>
              <a:t>foo();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除了点击的</a:t>
            </a:r>
            <a:r>
              <a:rPr kumimoji="1" lang="en-US" altLang="zh-CN"/>
              <a:t>click</a:t>
            </a:r>
            <a:r>
              <a:rPr kumimoji="1" lang="zh-CN" altLang="en-US"/>
              <a:t>事件外，还包括了以下事件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d</a:t>
            </a:r>
            <a:r>
              <a:rPr kumimoji="1" lang="en-US" altLang="zh-CN"/>
              <a:t>blclick</a:t>
            </a:r>
            <a:r>
              <a:rPr kumimoji="1" lang="zh-CN" altLang="en-US"/>
              <a:t> （双击）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m</a:t>
            </a:r>
            <a:r>
              <a:rPr kumimoji="1" lang="en-US" altLang="zh-CN"/>
              <a:t>ousedown</a:t>
            </a:r>
            <a:r>
              <a:rPr kumimoji="1" lang="zh-CN" altLang="en-US"/>
              <a:t> </a:t>
            </a:r>
            <a:r>
              <a:rPr kumimoji="1" lang="en-US" altLang="zh-CN"/>
              <a:t>/</a:t>
            </a:r>
            <a:r>
              <a:rPr kumimoji="1" lang="zh-CN" altLang="en-US"/>
              <a:t> </a:t>
            </a:r>
            <a:r>
              <a:rPr kumimoji="1" lang="en-US" altLang="zh-CN"/>
              <a:t>mouseup</a:t>
            </a:r>
            <a:r>
              <a:rPr kumimoji="1" lang="zh-CN" altLang="en-US"/>
              <a:t>（鼠标按下</a:t>
            </a:r>
            <a:r>
              <a:rPr kumimoji="1" lang="en-US" altLang="zh-CN"/>
              <a:t>/</a:t>
            </a:r>
            <a:r>
              <a:rPr kumimoji="1" lang="zh-CN" altLang="en-US"/>
              <a:t>弹起）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>
                <a:solidFill>
                  <a:srgbClr val="FF0000"/>
                </a:solidFill>
              </a:rPr>
              <a:t>m</a:t>
            </a:r>
            <a:r>
              <a:rPr kumimoji="1" lang="en-US" altLang="zh-CN">
                <a:solidFill>
                  <a:srgbClr val="FF0000"/>
                </a:solidFill>
              </a:rPr>
              <a:t>ouseover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/mouse</a:t>
            </a:r>
            <a:r>
              <a:rPr kumimoji="1" lang="zh-CN" altLang="en-US">
                <a:solidFill>
                  <a:srgbClr val="FF0000"/>
                </a:solidFill>
              </a:rPr>
              <a:t>o</a:t>
            </a:r>
            <a:r>
              <a:rPr kumimoji="1" lang="en-US" altLang="zh-CN">
                <a:solidFill>
                  <a:srgbClr val="FF0000"/>
                </a:solidFill>
              </a:rPr>
              <a:t>ut</a:t>
            </a:r>
            <a:r>
              <a:rPr kumimoji="1" lang="zh-CN" altLang="en-US">
                <a:solidFill>
                  <a:srgbClr val="FF0000"/>
                </a:solidFill>
              </a:rPr>
              <a:t> （鼠标移动到</a:t>
            </a:r>
            <a:r>
              <a:rPr kumimoji="1" lang="en-US" altLang="zh-CN">
                <a:solidFill>
                  <a:srgbClr val="FF0000"/>
                </a:solidFill>
              </a:rPr>
              <a:t>/</a:t>
            </a:r>
            <a:r>
              <a:rPr kumimoji="1" lang="zh-CN" altLang="en-US">
                <a:solidFill>
                  <a:srgbClr val="FF0000"/>
                </a:solidFill>
              </a:rPr>
              <a:t>移动出元素）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m</a:t>
            </a:r>
            <a:r>
              <a:rPr kumimoji="1" lang="en-US" altLang="zh-CN"/>
              <a:t>ouse</a:t>
            </a:r>
            <a:r>
              <a:rPr kumimoji="1" lang="zh-CN" altLang="en-US"/>
              <a:t>m</a:t>
            </a:r>
            <a:r>
              <a:rPr kumimoji="1" lang="en-US" altLang="zh-CN"/>
              <a:t>ove</a:t>
            </a:r>
            <a:r>
              <a:rPr kumimoji="1" lang="zh-CN" altLang="en-US"/>
              <a:t> （鼠标从静止变为移动）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请尝试实现下面的需求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一个背景色为蓝色的</a:t>
            </a:r>
            <a:r>
              <a:rPr kumimoji="1" lang="en-US" altLang="zh-CN"/>
              <a:t>DIV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鼠标移动到</a:t>
            </a:r>
            <a:r>
              <a:rPr kumimoji="1" lang="en-US" altLang="zh-CN"/>
              <a:t>DIV</a:t>
            </a:r>
            <a:r>
              <a:rPr kumimoji="1" lang="zh-CN" altLang="en-US"/>
              <a:t>上时变成红色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鼠标移动走后变回蓝色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window.onload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58298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一个基于当前浏览器窗口的特殊事件，当页面加载完成时（图片也加载完成）触发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window.onload = function() {</a:t>
            </a:r>
            <a:endParaRPr kumimoji="1" lang="en-US" altLang="zh-CN"/>
          </a:p>
          <a:p>
            <a:r>
              <a:rPr kumimoji="1" lang="en-US" altLang="zh-CN"/>
              <a:t>    alert('window is loaded');</a:t>
            </a:r>
            <a:endParaRPr kumimoji="1" lang="en-US" altLang="zh-CN"/>
          </a:p>
          <a:p>
            <a:r>
              <a:rPr kumimoji="1" lang="en-US" altLang="zh-CN"/>
              <a:t>}</a:t>
            </a:r>
            <a:r>
              <a:rPr kumimoji="1" lang="zh-CN" altLang="en-US"/>
              <a:t>；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事件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409458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除了几个鼠标事件外，还有一些常用的</a:t>
            </a:r>
            <a:r>
              <a:rPr kumimoji="1" lang="en-US" altLang="zh-CN"/>
              <a:t>HTML</a:t>
            </a:r>
            <a:r>
              <a:rPr kumimoji="1" lang="zh-CN" altLang="en-US"/>
              <a:t>事件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b</a:t>
            </a:r>
            <a:r>
              <a:rPr kumimoji="1" lang="en-US" altLang="zh-CN"/>
              <a:t>lur</a:t>
            </a:r>
            <a:r>
              <a:rPr kumimoji="1" lang="zh-CN" altLang="en-US"/>
              <a:t> </a:t>
            </a:r>
            <a:r>
              <a:rPr kumimoji="1" lang="en-US" altLang="zh-CN"/>
              <a:t>/</a:t>
            </a:r>
            <a:r>
              <a:rPr kumimoji="1" lang="zh-CN" altLang="en-US"/>
              <a:t> </a:t>
            </a:r>
            <a:r>
              <a:rPr kumimoji="1" lang="en-US" altLang="zh-CN"/>
              <a:t>focus</a:t>
            </a:r>
            <a:r>
              <a:rPr kumimoji="1" lang="zh-CN" altLang="en-US"/>
              <a:t> 表单元素光标失去焦点</a:t>
            </a:r>
            <a:r>
              <a:rPr kumimoji="1" lang="en-US" altLang="zh-CN"/>
              <a:t>/</a:t>
            </a:r>
            <a:r>
              <a:rPr kumimoji="1" lang="zh-CN" altLang="en-US"/>
              <a:t>光标聚焦时触发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>
                <a:solidFill>
                  <a:srgbClr val="FF0000"/>
                </a:solidFill>
              </a:rPr>
              <a:t>s</a:t>
            </a:r>
            <a:r>
              <a:rPr kumimoji="1" lang="en-US" altLang="zh-CN">
                <a:solidFill>
                  <a:srgbClr val="FF0000"/>
                </a:solidFill>
              </a:rPr>
              <a:t>croll</a:t>
            </a:r>
            <a:r>
              <a:rPr kumimoji="1" lang="zh-CN" altLang="en-US">
                <a:solidFill>
                  <a:srgbClr val="FF0000"/>
                </a:solidFill>
              </a:rPr>
              <a:t> 页面滚动时触发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>
                <a:solidFill>
                  <a:srgbClr val="FF0000"/>
                </a:solidFill>
              </a:rPr>
              <a:t>s</a:t>
            </a:r>
            <a:r>
              <a:rPr kumimoji="1" lang="en-US" altLang="zh-CN">
                <a:solidFill>
                  <a:srgbClr val="FF0000"/>
                </a:solidFill>
              </a:rPr>
              <a:t>ubmit</a:t>
            </a:r>
            <a:r>
              <a:rPr kumimoji="1" lang="zh-CN" altLang="en-US">
                <a:solidFill>
                  <a:srgbClr val="FF0000"/>
                </a:solidFill>
              </a:rPr>
              <a:t> 表单提交时触发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/>
              <a:t>reset</a:t>
            </a:r>
            <a:r>
              <a:rPr kumimoji="1" lang="zh-CN" altLang="en-US"/>
              <a:t> 表单重置时触发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>
                <a:solidFill>
                  <a:srgbClr val="FF0000"/>
                </a:solidFill>
              </a:rPr>
              <a:t>c</a:t>
            </a:r>
            <a:r>
              <a:rPr kumimoji="1" lang="en-US" altLang="zh-CN">
                <a:solidFill>
                  <a:srgbClr val="FF0000"/>
                </a:solidFill>
              </a:rPr>
              <a:t>hange</a:t>
            </a:r>
            <a:r>
              <a:rPr kumimoji="1" lang="zh-CN" altLang="en-US">
                <a:solidFill>
                  <a:srgbClr val="FF0000"/>
                </a:solidFill>
              </a:rPr>
              <a:t> 表单元素值发生变化时触发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blur / focus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80256"/>
            <a:ext cx="70247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下面的代码实现的功能是，当鼠标聚焦到输入框时，边框变成红色</a:t>
            </a:r>
            <a:endParaRPr lang="en-US" altLang="zh-CN"/>
          </a:p>
          <a:p>
            <a:endParaRPr lang="en-US" altLang="zh-CN"/>
          </a:p>
          <a:p>
            <a:r>
              <a:rPr lang="en-US" altLang="zh-CN" sz="1600" i="1"/>
              <a:t>&lt;input type="text"  onfocus="change_border(</a:t>
            </a:r>
            <a:r>
              <a:rPr lang="en-US" altLang="zh-CN" sz="1600" i="1">
                <a:solidFill>
                  <a:srgbClr val="FF0000"/>
                </a:solidFill>
              </a:rPr>
              <a:t>this</a:t>
            </a:r>
            <a:r>
              <a:rPr lang="en-US" altLang="zh-CN" sz="1600" i="1"/>
              <a:t>);"/&gt;</a:t>
            </a:r>
            <a:endParaRPr lang="en-US" altLang="zh-CN" sz="1600" i="1"/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  <a:endParaRPr lang="en-US" altLang="zh-CN" sz="1600" i="1"/>
          </a:p>
          <a:p>
            <a:r>
              <a:rPr lang="en-US" altLang="zh-CN" sz="1600" i="1"/>
              <a:t>function change_border(</a:t>
            </a:r>
            <a:r>
              <a:rPr lang="en-US" altLang="zh-CN" sz="1600" i="1">
                <a:solidFill>
                  <a:srgbClr val="FF0000"/>
                </a:solidFill>
              </a:rPr>
              <a:t>el</a:t>
            </a:r>
            <a:r>
              <a:rPr lang="en-US" altLang="zh-CN" sz="1600" i="1"/>
              <a:t>) {</a:t>
            </a:r>
            <a:endParaRPr lang="en-US" altLang="zh-CN" sz="1600" i="1"/>
          </a:p>
          <a:p>
            <a:r>
              <a:rPr lang="en-US" altLang="zh-CN" sz="1600" i="1"/>
              <a:t>    el.style.border = "1px solid red";</a:t>
            </a:r>
            <a:endParaRPr lang="en-US" altLang="zh-CN" sz="1600" i="1"/>
          </a:p>
          <a:p>
            <a:r>
              <a:rPr lang="en-US" altLang="zh-CN" sz="1600" i="1"/>
              <a:t>}</a:t>
            </a:r>
            <a:endParaRPr lang="en-US" altLang="zh-CN" sz="1600" i="1"/>
          </a:p>
          <a:p>
            <a:endParaRPr lang="en-US" altLang="zh-CN"/>
          </a:p>
          <a:p>
            <a:r>
              <a:rPr lang="zh-CN" altLang="en-US"/>
              <a:t>注意</a:t>
            </a:r>
            <a:r>
              <a:rPr lang="zh-CN" altLang="en-US">
                <a:solidFill>
                  <a:srgbClr val="FF0000"/>
                </a:solidFill>
              </a:rPr>
              <a:t>函数调用时的</a:t>
            </a:r>
            <a:r>
              <a:rPr lang="en-US" altLang="zh-CN">
                <a:solidFill>
                  <a:srgbClr val="FF0000"/>
                </a:solidFill>
              </a:rPr>
              <a:t>this</a:t>
            </a:r>
            <a:r>
              <a:rPr lang="zh-CN" altLang="en-US">
                <a:solidFill>
                  <a:srgbClr val="FF0000"/>
                </a:solidFill>
              </a:rPr>
              <a:t>，它代表了当前的</a:t>
            </a:r>
            <a:r>
              <a:rPr lang="en-US" altLang="zh-CN">
                <a:solidFill>
                  <a:srgbClr val="FF0000"/>
                </a:solidFill>
              </a:rPr>
              <a:t>&lt;input&gt;</a:t>
            </a:r>
            <a:r>
              <a:rPr lang="zh-CN" altLang="en-US">
                <a:solidFill>
                  <a:srgbClr val="FF0000"/>
                </a:solidFill>
              </a:rPr>
              <a:t>元素</a:t>
            </a:r>
            <a:r>
              <a:rPr lang="zh-CN" altLang="en-US"/>
              <a:t>，这样我们就不需要在函数里通过</a:t>
            </a:r>
            <a:r>
              <a:rPr lang="en-US" altLang="zh-CN"/>
              <a:t>getElement</a:t>
            </a:r>
            <a:r>
              <a:rPr lang="zh-CN" altLang="en-US"/>
              <a:t>方法来获取元素了，而且函数更具备通用性（即使一个</a:t>
            </a:r>
            <a:r>
              <a:rPr lang="en-US" altLang="zh-CN"/>
              <a:t>DIV</a:t>
            </a:r>
            <a:r>
              <a:rPr lang="zh-CN" altLang="en-US"/>
              <a:t>也可以调用它）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/>
              <a:t>s</a:t>
            </a:r>
            <a:r>
              <a:rPr kumimoji="1" lang="en-US" altLang="zh-CN"/>
              <a:t>croll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74954"/>
            <a:ext cx="7024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我们可以尝试在页面中添加大段的文字，把窗口缩小到一定尺寸后会出现滚动条，下面的代码的作用是在页面滚动时输出</a:t>
            </a:r>
            <a:r>
              <a:rPr lang="en-US" altLang="zh-CN"/>
              <a:t>scrolling</a:t>
            </a:r>
            <a:r>
              <a:rPr lang="zh-CN" altLang="en-US"/>
              <a:t>，停止滚动时不再输出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&lt;body onscroll="check_scroll();"&gt;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&lt;script type="text/javascript"&gt;</a:t>
            </a:r>
            <a:endParaRPr lang="en-US" altLang="zh-CN"/>
          </a:p>
          <a:p>
            <a:r>
              <a:rPr lang="en-US" altLang="zh-CN"/>
              <a:t>function check_scroll() {</a:t>
            </a:r>
            <a:endParaRPr lang="en-US" altLang="zh-CN"/>
          </a:p>
          <a:p>
            <a:r>
              <a:rPr lang="en-US" altLang="zh-CN"/>
              <a:t>    console.log('scrolling');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&lt;/script&gt;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2871</Words>
  <Application>WPS 演示</Application>
  <PresentationFormat>全屏显示(4:3)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Arial</vt:lpstr>
      <vt:lpstr>Century Gothic</vt:lpstr>
      <vt:lpstr>Segoe Print</vt:lpstr>
      <vt:lpstr>微软雅黑</vt:lpstr>
      <vt:lpstr>Calibri</vt:lpstr>
      <vt:lpstr>Wingdings</vt:lpstr>
      <vt:lpstr>Microsoft JhengHei</vt:lpstr>
      <vt:lpstr>奥斯汀</vt:lpstr>
      <vt:lpstr>JavaScript事件</vt:lpstr>
      <vt:lpstr>事件</vt:lpstr>
      <vt:lpstr>从点击按钮开始</vt:lpstr>
      <vt:lpstr>JavaScript中添加事件响应</vt:lpstr>
      <vt:lpstr>鼠标事件</vt:lpstr>
      <vt:lpstr>window.onload</vt:lpstr>
      <vt:lpstr>HTML事件</vt:lpstr>
      <vt:lpstr>blur / focus</vt:lpstr>
      <vt:lpstr>scroll</vt:lpstr>
      <vt:lpstr>submit</vt:lpstr>
      <vt:lpstr>submit</vt:lpstr>
      <vt:lpstr>change</vt:lpstr>
      <vt:lpstr>confirm</vt:lpstr>
      <vt:lpstr>为简历列表增加删除确认</vt:lpstr>
      <vt:lpstr>简历录入页增加基本的表单验证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JavaScript事件</dc:title>
  <dc:creator>Andy Lui</dc:creator>
  <cp:lastModifiedBy>Administrator</cp:lastModifiedBy>
  <cp:revision>133</cp:revision>
  <dcterms:created xsi:type="dcterms:W3CDTF">2015-06-07T02:56:00Z</dcterms:created>
  <dcterms:modified xsi:type="dcterms:W3CDTF">2016-10-26T05:19:03Z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