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koen301.github.io/myfocus/pack/myfocus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ueditor.baidu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插件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myfocus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490" y="2476522"/>
            <a:ext cx="7024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myFocus</a:t>
            </a:r>
            <a:r>
              <a:rPr lang="zh-CN" altLang="en-US"/>
              <a:t>是一个专注于</a:t>
            </a:r>
            <a:r>
              <a:rPr lang="en-US" altLang="zh-CN"/>
              <a:t>WEB</a:t>
            </a:r>
            <a:r>
              <a:rPr lang="zh-CN" altLang="en-US"/>
              <a:t>端焦点图</a:t>
            </a:r>
            <a:r>
              <a:rPr lang="en-US" altLang="zh-CN"/>
              <a:t>/</a:t>
            </a:r>
            <a:r>
              <a:rPr lang="zh-CN" altLang="en-US"/>
              <a:t>轮换图的</a:t>
            </a:r>
            <a:r>
              <a:rPr lang="en-US" altLang="zh-CN"/>
              <a:t>JS</a:t>
            </a:r>
            <a:r>
              <a:rPr lang="zh-CN" altLang="en-US"/>
              <a:t>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特点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原生</a:t>
            </a:r>
            <a:r>
              <a:rPr lang="en-US" altLang="zh-CN"/>
              <a:t>JS</a:t>
            </a:r>
            <a:r>
              <a:rPr lang="zh-CN" altLang="en-US"/>
              <a:t>编写，独立无依赖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性能卓越，同样效果比</a:t>
            </a:r>
            <a:r>
              <a:rPr lang="en-US" altLang="zh-CN"/>
              <a:t>jQuery</a:t>
            </a:r>
            <a:r>
              <a:rPr lang="zh-CN" altLang="en-US"/>
              <a:t>更流畅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简单易用，傻瓜式</a:t>
            </a:r>
            <a:r>
              <a:rPr lang="en-US" altLang="zh-CN"/>
              <a:t>API</a:t>
            </a:r>
            <a:r>
              <a:rPr lang="zh-CN" altLang="en-US"/>
              <a:t>和标准</a:t>
            </a:r>
            <a:r>
              <a:rPr lang="en-US" altLang="zh-CN"/>
              <a:t>HTML</a:t>
            </a:r>
            <a:r>
              <a:rPr lang="zh-CN" altLang="en-US"/>
              <a:t>结构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效果华丽，媲美</a:t>
            </a:r>
            <a:r>
              <a:rPr lang="en-US" altLang="zh-CN"/>
              <a:t>Flash</a:t>
            </a:r>
            <a:r>
              <a:rPr lang="zh-CN" altLang="en-US"/>
              <a:t>焦点图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功能强大，</a:t>
            </a:r>
            <a:r>
              <a:rPr lang="en-US" altLang="zh-CN"/>
              <a:t>30</a:t>
            </a:r>
            <a:r>
              <a:rPr lang="zh-CN" altLang="en-US"/>
              <a:t>多种风格切换，支持</a:t>
            </a:r>
            <a:r>
              <a:rPr lang="en-US" altLang="zh-CN"/>
              <a:t>N</a:t>
            </a:r>
            <a:r>
              <a:rPr lang="zh-CN" altLang="en-US"/>
              <a:t>种常用设置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体积小巧，仅</a:t>
            </a:r>
            <a:r>
              <a:rPr lang="en-US" altLang="zh-CN"/>
              <a:t>5.93KB(minified &amp; gzipped)</a:t>
            </a:r>
            <a:endParaRPr lang="en-US" altLang="zh-CN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支持 </a:t>
            </a:r>
            <a:r>
              <a:rPr lang="en-US" altLang="zh-CN"/>
              <a:t>IE6+ / Chrome / Firefox </a:t>
            </a:r>
            <a:r>
              <a:rPr lang="zh-CN" altLang="en-US"/>
              <a:t>等现代浏览器</a:t>
            </a:r>
            <a:endParaRPr lang="zh-CN" altLang="en-US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/>
              <a:t>支持自定义开发扩展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安装配置</a:t>
            </a:r>
            <a:r>
              <a:rPr kumimoji="1" lang="en-US" altLang="zh-CN"/>
              <a:t>myfocus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690336"/>
            <a:ext cx="702474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http://koen301.github.io/myfocus/pack/myfocus.zip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将下面的代码添加到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="/</a:t>
            </a:r>
            <a:r>
              <a:rPr lang="en-US" altLang="zh-CN" dirty="0" err="1"/>
              <a:t>myfocus</a:t>
            </a:r>
            <a:r>
              <a:rPr lang="en-US" altLang="zh-CN" dirty="0"/>
              <a:t>/myfocus-2.0.4.min.js"&gt;&lt;/script&gt;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402491"/>
            <a:ext cx="7024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/>
              <a:t>&lt;!-- </a:t>
            </a:r>
            <a:r>
              <a:rPr lang="zh-TW" altLang="en-US" sz="1600" i="1" dirty="0"/>
              <a:t>焦点图盒子 </a:t>
            </a:r>
            <a:r>
              <a:rPr lang="en-US" altLang="zh-TW" sz="1600" i="1" dirty="0"/>
              <a:t>--&gt;</a:t>
            </a:r>
            <a:endParaRPr lang="en-US" altLang="zh-TW" sz="1600" i="1" dirty="0"/>
          </a:p>
          <a:p>
            <a:r>
              <a:rPr lang="en-US" altLang="zh-TW" sz="1600" i="1" dirty="0"/>
              <a:t>&lt;div id="</a:t>
            </a:r>
            <a:r>
              <a:rPr lang="en-US" altLang="zh-TW" sz="1600" i="1" dirty="0" err="1"/>
              <a:t>boxID</a:t>
            </a:r>
            <a:r>
              <a:rPr lang="en-US" altLang="zh-TW" sz="1600" i="1" dirty="0"/>
              <a:t>" style="width:640px;height:480px;"&gt;</a:t>
            </a:r>
            <a:endParaRPr lang="en-US" altLang="zh-TW" sz="1600" i="1" dirty="0"/>
          </a:p>
          <a:p>
            <a:r>
              <a:rPr lang="en-US" altLang="zh-TW" sz="1600" i="1" dirty="0"/>
              <a:t>  &lt;!-- </a:t>
            </a:r>
            <a:r>
              <a:rPr lang="zh-TW" altLang="en-US" sz="1600" i="1" dirty="0"/>
              <a:t>载入中的</a:t>
            </a:r>
            <a:r>
              <a:rPr lang="en-US" altLang="zh-TW" sz="1600" i="1" dirty="0"/>
              <a:t>Loading</a:t>
            </a:r>
            <a:r>
              <a:rPr lang="zh-TW" altLang="en-US" sz="1600" i="1" dirty="0"/>
              <a:t>图片</a:t>
            </a:r>
            <a:r>
              <a:rPr lang="en-US" altLang="zh-TW" sz="1600" i="1" dirty="0"/>
              <a:t>(</a:t>
            </a:r>
            <a:r>
              <a:rPr lang="zh-TW" altLang="en-US" sz="1600" i="1" dirty="0"/>
              <a:t>可选</a:t>
            </a:r>
            <a:r>
              <a:rPr lang="en-US" altLang="zh-TW" sz="1600" i="1" dirty="0"/>
              <a:t>) --&gt;</a:t>
            </a:r>
            <a:endParaRPr lang="en-US" altLang="zh-TW" sz="1600" i="1" dirty="0"/>
          </a:p>
          <a:p>
            <a:r>
              <a:rPr lang="en-US" altLang="zh-TW" sz="1600" i="1" dirty="0"/>
              <a:t>  &lt;div class="loading"&gt;&lt;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src</a:t>
            </a:r>
            <a:r>
              <a:rPr lang="en-US" altLang="zh-TW" sz="1600" i="1" dirty="0"/>
              <a:t>="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/loading.gif" alt="</a:t>
            </a:r>
            <a:r>
              <a:rPr lang="zh-TW" altLang="en-US" sz="1600" i="1" dirty="0"/>
              <a:t>请稍候</a:t>
            </a:r>
            <a:r>
              <a:rPr lang="en-US" altLang="zh-TW" sz="1600" i="1" dirty="0"/>
              <a:t>..." /&gt;&lt;/div&gt;</a:t>
            </a:r>
            <a:endParaRPr lang="en-US" altLang="zh-TW" sz="1600" i="1" dirty="0"/>
          </a:p>
          <a:p>
            <a:r>
              <a:rPr lang="en-US" altLang="zh-TW" sz="1600" i="1" dirty="0"/>
              <a:t>  &lt;!-- </a:t>
            </a:r>
            <a:r>
              <a:rPr lang="zh-TW" altLang="en-US" sz="1600" i="1" dirty="0"/>
              <a:t>内容列表 </a:t>
            </a:r>
            <a:r>
              <a:rPr lang="en-US" altLang="zh-TW" sz="1600" i="1" dirty="0"/>
              <a:t>--&gt;</a:t>
            </a:r>
            <a:endParaRPr lang="en-US" altLang="zh-TW" sz="1600" i="1" dirty="0"/>
          </a:p>
          <a:p>
            <a:r>
              <a:rPr lang="en-US" altLang="zh-TW" sz="1600" i="1" dirty="0"/>
              <a:t>  &lt;div class="</a:t>
            </a:r>
            <a:r>
              <a:rPr lang="en-US" altLang="zh-TW" sz="1600" i="1" dirty="0" err="1"/>
              <a:t>pic</a:t>
            </a:r>
            <a:r>
              <a:rPr lang="en-US" altLang="zh-TW" sz="1600" i="1" dirty="0"/>
              <a:t>"&gt;</a:t>
            </a:r>
            <a:endParaRPr lang="en-US" altLang="zh-TW" sz="1600" i="1" dirty="0"/>
          </a:p>
          <a:p>
            <a:r>
              <a:rPr lang="en-US" altLang="zh-TW" sz="1600" i="1" dirty="0"/>
              <a:t>    &lt;</a:t>
            </a:r>
            <a:r>
              <a:rPr lang="en-US" altLang="zh-TW" sz="1600" i="1" dirty="0" err="1"/>
              <a:t>ul</a:t>
            </a:r>
            <a:r>
              <a:rPr lang="en-US" altLang="zh-TW" sz="1600" i="1" dirty="0"/>
              <a:t>&gt;</a:t>
            </a:r>
            <a:endParaRPr lang="en-US" altLang="zh-TW" sz="1600" i="1" dirty="0"/>
          </a:p>
          <a:p>
            <a:r>
              <a:rPr lang="en-US" altLang="zh-TW" sz="1600" i="1" dirty="0"/>
              <a:t>        &lt;</a:t>
            </a:r>
            <a:r>
              <a:rPr lang="en-US" altLang="zh-TW" sz="1600" i="1" dirty="0" err="1"/>
              <a:t>li</a:t>
            </a:r>
            <a:r>
              <a:rPr lang="en-US" altLang="zh-TW" sz="1600" i="1" dirty="0"/>
              <a:t>&gt;&lt;a </a:t>
            </a:r>
            <a:r>
              <a:rPr lang="en-US" altLang="zh-TW" sz="1600" i="1" dirty="0" err="1"/>
              <a:t>href</a:t>
            </a:r>
            <a:r>
              <a:rPr lang="en-US" altLang="zh-TW" sz="1600" i="1" dirty="0"/>
              <a:t>="#"&gt;&lt;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src</a:t>
            </a:r>
            <a:r>
              <a:rPr lang="en-US" altLang="zh-TW" sz="1600" i="1" dirty="0"/>
              <a:t>="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/1.jpg" alt="</a:t>
            </a:r>
            <a:r>
              <a:rPr lang="zh-TW" altLang="en-US" sz="1600" i="1" dirty="0"/>
              <a:t>标题</a:t>
            </a:r>
            <a:r>
              <a:rPr lang="en-US" altLang="zh-TW" sz="1600" i="1" dirty="0"/>
              <a:t>1" /&gt;&lt;/a&gt;&lt;/</a:t>
            </a:r>
            <a:r>
              <a:rPr lang="en-US" altLang="zh-TW" sz="1600" i="1" dirty="0" err="1"/>
              <a:t>li</a:t>
            </a:r>
            <a:r>
              <a:rPr lang="en-US" altLang="zh-TW" sz="1600" i="1" dirty="0"/>
              <a:t>&gt;</a:t>
            </a:r>
            <a:endParaRPr lang="en-US" altLang="zh-TW" sz="1600" i="1" dirty="0"/>
          </a:p>
          <a:p>
            <a:r>
              <a:rPr lang="en-US" altLang="zh-TW" sz="1600" i="1" dirty="0"/>
              <a:t>        &lt;</a:t>
            </a:r>
            <a:r>
              <a:rPr lang="en-US" altLang="zh-TW" sz="1600" i="1" dirty="0" err="1"/>
              <a:t>li</a:t>
            </a:r>
            <a:r>
              <a:rPr lang="en-US" altLang="zh-TW" sz="1600" i="1" dirty="0"/>
              <a:t>&gt;&lt;a </a:t>
            </a:r>
            <a:r>
              <a:rPr lang="en-US" altLang="zh-TW" sz="1600" i="1" dirty="0" err="1"/>
              <a:t>href</a:t>
            </a:r>
            <a:r>
              <a:rPr lang="en-US" altLang="zh-TW" sz="1600" i="1" dirty="0"/>
              <a:t>="#"&gt;&lt;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src</a:t>
            </a:r>
            <a:r>
              <a:rPr lang="en-US" altLang="zh-TW" sz="1600" i="1" dirty="0"/>
              <a:t>="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/2.jpg" alt="</a:t>
            </a:r>
            <a:r>
              <a:rPr lang="zh-TW" altLang="en-US" sz="1600" i="1" dirty="0"/>
              <a:t>标题</a:t>
            </a:r>
            <a:r>
              <a:rPr lang="en-US" altLang="zh-TW" sz="1600" i="1" dirty="0"/>
              <a:t>2" /&gt;&lt;/a&gt;&lt;/</a:t>
            </a:r>
            <a:r>
              <a:rPr lang="en-US" altLang="zh-TW" sz="1600" i="1" dirty="0" err="1"/>
              <a:t>li</a:t>
            </a:r>
            <a:r>
              <a:rPr lang="en-US" altLang="zh-TW" sz="1600" i="1" dirty="0"/>
              <a:t>&gt;</a:t>
            </a:r>
            <a:endParaRPr lang="en-US" altLang="zh-TW" sz="1600" i="1" dirty="0"/>
          </a:p>
          <a:p>
            <a:r>
              <a:rPr lang="en-US" altLang="zh-TW" sz="1600" i="1" dirty="0"/>
              <a:t>        &lt;</a:t>
            </a:r>
            <a:r>
              <a:rPr lang="en-US" altLang="zh-TW" sz="1600" i="1" dirty="0" err="1"/>
              <a:t>li</a:t>
            </a:r>
            <a:r>
              <a:rPr lang="en-US" altLang="zh-TW" sz="1600" i="1" dirty="0"/>
              <a:t>&gt;&lt;a </a:t>
            </a:r>
            <a:r>
              <a:rPr lang="en-US" altLang="zh-TW" sz="1600" i="1" dirty="0" err="1"/>
              <a:t>href</a:t>
            </a:r>
            <a:r>
              <a:rPr lang="en-US" altLang="zh-TW" sz="1600" i="1" dirty="0"/>
              <a:t>="#"&gt;&lt;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src</a:t>
            </a:r>
            <a:r>
              <a:rPr lang="en-US" altLang="zh-TW" sz="1600" i="1" dirty="0"/>
              <a:t>="</a:t>
            </a:r>
            <a:r>
              <a:rPr lang="en-US" altLang="zh-TW" sz="1600" i="1" dirty="0" err="1"/>
              <a:t>img</a:t>
            </a:r>
            <a:r>
              <a:rPr lang="en-US" altLang="zh-TW" sz="1600" i="1" dirty="0"/>
              <a:t>/3.jpg" alt="</a:t>
            </a:r>
            <a:r>
              <a:rPr lang="zh-TW" altLang="en-US" sz="1600" i="1" dirty="0"/>
              <a:t>标题</a:t>
            </a:r>
            <a:r>
              <a:rPr lang="en-US" altLang="zh-TW" sz="1600" i="1" dirty="0"/>
              <a:t>3" /&gt;&lt;/a&gt;&lt;/</a:t>
            </a:r>
            <a:r>
              <a:rPr lang="en-US" altLang="zh-TW" sz="1600" i="1" dirty="0" err="1"/>
              <a:t>li</a:t>
            </a:r>
            <a:r>
              <a:rPr lang="en-US" altLang="zh-TW" sz="1600" i="1" dirty="0"/>
              <a:t>&gt;</a:t>
            </a:r>
            <a:endParaRPr lang="en-US" altLang="zh-TW" sz="1600" i="1" dirty="0"/>
          </a:p>
          <a:p>
            <a:r>
              <a:rPr lang="en-US" altLang="zh-TW" sz="1600" i="1" dirty="0"/>
              <a:t>        &lt;!-- </a:t>
            </a:r>
            <a:r>
              <a:rPr lang="zh-TW" altLang="en-US" sz="1600" i="1" dirty="0"/>
              <a:t>你可以根据需要添加更多的列 </a:t>
            </a:r>
            <a:r>
              <a:rPr lang="en-US" altLang="zh-TW" sz="1600" i="1" dirty="0"/>
              <a:t>--&gt;</a:t>
            </a:r>
            <a:endParaRPr lang="en-US" altLang="zh-TW" sz="1600" i="1" dirty="0"/>
          </a:p>
          <a:p>
            <a:r>
              <a:rPr lang="en-US" altLang="zh-TW" sz="1600" i="1" dirty="0"/>
              <a:t>    &lt;/</a:t>
            </a:r>
            <a:r>
              <a:rPr lang="en-US" altLang="zh-TW" sz="1600" i="1" dirty="0" err="1"/>
              <a:t>ul</a:t>
            </a:r>
            <a:r>
              <a:rPr lang="en-US" altLang="zh-TW" sz="1600" i="1" dirty="0"/>
              <a:t>&gt;</a:t>
            </a:r>
            <a:endParaRPr lang="en-US" altLang="zh-TW" sz="1600" i="1" dirty="0"/>
          </a:p>
          <a:p>
            <a:r>
              <a:rPr lang="en-US" altLang="zh-TW" sz="1600" i="1" dirty="0"/>
              <a:t>  &lt;/div&gt;</a:t>
            </a:r>
            <a:endParaRPr lang="en-US" altLang="zh-TW" sz="1600" i="1" dirty="0"/>
          </a:p>
          <a:p>
            <a:r>
              <a:rPr lang="en-US" altLang="zh-TW" sz="1600" i="1" dirty="0"/>
              <a:t>&lt;/div&gt;</a:t>
            </a:r>
            <a:endParaRPr lang="zh-CN" alt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384084"/>
            <a:ext cx="7024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"&gt;</a:t>
            </a:r>
            <a:endParaRPr lang="en-US" altLang="zh-TW" dirty="0"/>
          </a:p>
          <a:p>
            <a:r>
              <a:rPr lang="en-US" altLang="zh-TW" dirty="0" err="1"/>
              <a:t>myFocus.set</a:t>
            </a:r>
            <a:r>
              <a:rPr lang="en-US" altLang="zh-TW" dirty="0"/>
              <a:t>({</a:t>
            </a:r>
            <a:endParaRPr lang="en-US" altLang="zh-TW" dirty="0"/>
          </a:p>
          <a:p>
            <a:r>
              <a:rPr lang="en-US" altLang="zh-TW" dirty="0"/>
              <a:t>    id: '</a:t>
            </a:r>
            <a:r>
              <a:rPr lang="en-US" altLang="zh-TW" dirty="0" err="1"/>
              <a:t>boxID</a:t>
            </a:r>
            <a:r>
              <a:rPr lang="en-US" altLang="zh-TW" dirty="0"/>
              <a:t>',//</a:t>
            </a:r>
            <a:r>
              <a:rPr lang="zh-TW" altLang="en-US" dirty="0"/>
              <a:t>焦点图盒子</a:t>
            </a:r>
            <a:r>
              <a:rPr lang="en-US" altLang="zh-TW" dirty="0"/>
              <a:t>ID</a:t>
            </a:r>
            <a:endParaRPr lang="en-US" altLang="zh-TW" dirty="0"/>
          </a:p>
          <a:p>
            <a:r>
              <a:rPr lang="en-US" altLang="zh-TW" dirty="0"/>
              <a:t>    pattern: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mF_tbhuabao</a:t>
            </a:r>
            <a:r>
              <a:rPr lang="en-US" altLang="zh-TW" dirty="0" smtClean="0"/>
              <a:t>',//</a:t>
            </a:r>
            <a:r>
              <a:rPr lang="zh-TW" altLang="en-US" dirty="0"/>
              <a:t>焦点图风格的名称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time: 3,//</a:t>
            </a:r>
            <a:r>
              <a:rPr lang="zh-TW" altLang="en-US" dirty="0"/>
              <a:t>切换时间间隔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  <a:endParaRPr lang="en-US" altLang="zh-TW" dirty="0"/>
          </a:p>
          <a:p>
            <a:r>
              <a:rPr lang="en-US" altLang="zh-TW" dirty="0"/>
              <a:t>    trigger: '</a:t>
            </a:r>
            <a:r>
              <a:rPr lang="en-US" altLang="zh-TW" dirty="0" err="1"/>
              <a:t>mouseover</a:t>
            </a:r>
            <a:r>
              <a:rPr lang="en-US" altLang="zh-TW" dirty="0"/>
              <a:t>',//</a:t>
            </a:r>
            <a:r>
              <a:rPr lang="zh-TW" altLang="en-US" dirty="0"/>
              <a:t>触发切换模式</a:t>
            </a:r>
            <a:r>
              <a:rPr lang="en-US" altLang="zh-TW" dirty="0"/>
              <a:t>:'click'(</a:t>
            </a:r>
            <a:r>
              <a:rPr lang="zh-TW" altLang="en-US" dirty="0"/>
              <a:t>点击</a:t>
            </a:r>
            <a:r>
              <a:rPr lang="en-US" altLang="zh-TW" dirty="0"/>
              <a:t>)/'</a:t>
            </a:r>
            <a:r>
              <a:rPr lang="en-US" altLang="zh-TW" dirty="0" err="1"/>
              <a:t>mouseover</a:t>
            </a:r>
            <a:r>
              <a:rPr lang="en-US" altLang="zh-TW" dirty="0"/>
              <a:t>'(</a:t>
            </a:r>
            <a:r>
              <a:rPr lang="zh-TW" altLang="en-US" dirty="0"/>
              <a:t>悬停</a:t>
            </a:r>
            <a:r>
              <a:rPr lang="en-US" altLang="zh-TW" dirty="0"/>
              <a:t>)</a:t>
            </a:r>
            <a:endParaRPr lang="en-US" altLang="zh-TW" dirty="0"/>
          </a:p>
          <a:p>
            <a:r>
              <a:rPr lang="en-US" altLang="zh-TW" dirty="0"/>
              <a:t>    delay: 200,//'</a:t>
            </a:r>
            <a:r>
              <a:rPr lang="en-US" altLang="zh-TW" dirty="0" err="1"/>
              <a:t>mouseover</a:t>
            </a:r>
            <a:r>
              <a:rPr lang="en-US" altLang="zh-TW" dirty="0"/>
              <a:t>'</a:t>
            </a:r>
            <a:r>
              <a:rPr lang="zh-TW" altLang="en-US" dirty="0"/>
              <a:t>模式下的切换延迟</a:t>
            </a:r>
            <a:r>
              <a:rPr lang="en-US" altLang="zh-TW" dirty="0"/>
              <a:t>(</a:t>
            </a:r>
            <a:r>
              <a:rPr lang="zh-TW" altLang="en-US" dirty="0"/>
              <a:t>毫秒</a:t>
            </a:r>
            <a:r>
              <a:rPr lang="en-US" altLang="zh-TW" dirty="0"/>
              <a:t>)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txtHeight</a:t>
            </a:r>
            <a:r>
              <a:rPr lang="en-US" altLang="zh-TW" dirty="0"/>
              <a:t>: 'default'//</a:t>
            </a:r>
            <a:r>
              <a:rPr lang="zh-TW" altLang="en-US" dirty="0"/>
              <a:t>标题高度设置</a:t>
            </a:r>
            <a:r>
              <a:rPr lang="en-US" altLang="zh-TW" dirty="0"/>
              <a:t>(</a:t>
            </a:r>
            <a:r>
              <a:rPr lang="zh-TW" altLang="en-US" dirty="0"/>
              <a:t>像素</a:t>
            </a:r>
            <a:r>
              <a:rPr lang="en-US" altLang="zh-TW" dirty="0"/>
              <a:t>),'default'</a:t>
            </a:r>
            <a:r>
              <a:rPr lang="zh-TW" altLang="en-US" dirty="0"/>
              <a:t>为默认</a:t>
            </a:r>
            <a:r>
              <a:rPr lang="en-US" altLang="zh-TW" dirty="0"/>
              <a:t>CSS</a:t>
            </a:r>
            <a:r>
              <a:rPr lang="zh-TW" altLang="en-US" dirty="0"/>
              <a:t>高度，</a:t>
            </a:r>
            <a:r>
              <a:rPr lang="en-US" altLang="zh-TW" dirty="0"/>
              <a:t>0</a:t>
            </a:r>
            <a:r>
              <a:rPr lang="zh-TW" altLang="en-US" dirty="0"/>
              <a:t>为隐藏</a:t>
            </a:r>
            <a:endParaRPr lang="zh-TW" altLang="en-US" dirty="0"/>
          </a:p>
          <a:p>
            <a:r>
              <a:rPr lang="en-US" altLang="zh-TW" dirty="0"/>
              <a:t>});</a:t>
            </a:r>
            <a:endParaRPr lang="en-US" altLang="zh-TW" dirty="0"/>
          </a:p>
          <a:p>
            <a:r>
              <a:rPr lang="en-US" altLang="zh-TW" dirty="0"/>
              <a:t>&lt;/script&gt;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453166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hlinkClick r:id="rId1"/>
              </a:rPr>
              <a:t>h</a:t>
            </a:r>
            <a:r>
              <a:rPr kumimoji="1" lang="en-US" altLang="zh-CN" dirty="0" smtClean="0">
                <a:hlinkClick r:id="rId1"/>
              </a:rPr>
              <a:t>ttp://ueditor.baidu.com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 dirty="0" err="1" smtClean="0"/>
              <a:t>UBuilder</a:t>
            </a:r>
            <a:r>
              <a:rPr kumimoji="1" lang="zh-CN" altLang="zh-CN" dirty="0" smtClean="0"/>
              <a:t>:</a:t>
            </a:r>
            <a:r>
              <a:rPr kumimoji="1" lang="zh-CN" altLang="en-US" dirty="0" smtClean="0"/>
              <a:t>不包含源代码，只供线上直接使用</a:t>
            </a: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 smtClean="0"/>
              <a:t>开发版：包含源代码，可以修改和重新编译</a:t>
            </a: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 dirty="0" smtClean="0"/>
              <a:t>Mini</a:t>
            </a:r>
            <a:r>
              <a:rPr kumimoji="1" lang="zh-CN" altLang="en-US" dirty="0" smtClean="0"/>
              <a:t>版：包含源代码，但是不包含第三方的插件，可以修改和重新编译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我们可以直接下载</a:t>
            </a:r>
            <a:r>
              <a:rPr kumimoji="1" lang="en-US" altLang="zh-CN" dirty="0" err="1" smtClean="0"/>
              <a:t>UBuilder</a:t>
            </a:r>
            <a:r>
              <a:rPr kumimoji="1" lang="zh-CN" altLang="en-US" dirty="0" smtClean="0"/>
              <a:t>版，在下载页点击选中我们需要的功能，最后点击下载资源包即可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解开压缩包，使用浏览器打开其中的</a:t>
            </a:r>
            <a:r>
              <a:rPr kumimoji="1" lang="zh-CN" altLang="zh-CN" dirty="0"/>
              <a:t> 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可以看到我们定制的编辑器的实际效果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90" y="2386883"/>
            <a:ext cx="7024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将下面的代码添加到</a:t>
            </a:r>
            <a:r>
              <a:rPr lang="en-US" altLang="zh-CN"/>
              <a:t>&lt;head&gt;</a:t>
            </a:r>
            <a:r>
              <a:rPr lang="zh-CN" altLang="en-US"/>
              <a:t>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&lt;script type="text/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" charset="utf-8"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=”/</a:t>
            </a:r>
            <a:r>
              <a:rPr kumimoji="1" lang="en-US" altLang="zh-CN" dirty="0" err="1"/>
              <a:t>ueditor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ueditor.config.js</a:t>
            </a:r>
            <a:r>
              <a:rPr kumimoji="1" lang="en-US" altLang="zh-CN" dirty="0"/>
              <a:t>"&gt;&lt;/script&gt;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&lt;script type="text/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" charset="utf-8"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=”/</a:t>
            </a:r>
            <a:r>
              <a:rPr kumimoji="1" lang="en-US" altLang="zh-CN" dirty="0" err="1"/>
              <a:t>ueditor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ueditor.all.min.js</a:t>
            </a:r>
            <a:r>
              <a:rPr kumimoji="1" lang="en-US" altLang="zh-CN" dirty="0"/>
              <a:t>"&gt;&lt;/script&gt;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708403"/>
            <a:ext cx="7024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/>
              <a:t>&lt;script id="container" name="content" type="text/plain"&gt;</a:t>
            </a:r>
            <a:endParaRPr lang="en-US" altLang="zh-TW"/>
          </a:p>
          <a:p>
            <a:r>
              <a:rPr lang="en-US" altLang="zh-TW"/>
              <a:t>    </a:t>
            </a:r>
            <a:r>
              <a:rPr lang="zh-TW" altLang="en-US"/>
              <a:t>相当于在使用</a:t>
            </a:r>
            <a:r>
              <a:rPr lang="en-US" altLang="zh-TW"/>
              <a:t>&amp;lt;textarea&amp;gt;&amp;lt;/textarea&amp;gt;</a:t>
            </a:r>
            <a:endParaRPr lang="en-US" altLang="zh-TW"/>
          </a:p>
          <a:p>
            <a:r>
              <a:rPr lang="en-US" altLang="zh-TW"/>
              <a:t>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690649"/>
            <a:ext cx="7024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&lt;script type="text/javascript"&gt;</a:t>
            </a:r>
            <a:endParaRPr lang="en-US" altLang="zh-CN"/>
          </a:p>
          <a:p>
            <a:r>
              <a:rPr lang="en-US" altLang="zh-CN"/>
              <a:t>    var ue = UE.getEditor('container', {</a:t>
            </a:r>
            <a:endParaRPr lang="en-US" altLang="zh-CN"/>
          </a:p>
          <a:p>
            <a:r>
              <a:rPr lang="en-US" altLang="zh-CN"/>
              <a:t>        initialFrameWidth: 640,</a:t>
            </a:r>
            <a:endParaRPr lang="en-US" altLang="zh-CN"/>
          </a:p>
          <a:p>
            <a:r>
              <a:rPr lang="en-US" altLang="zh-CN"/>
              <a:t>        initialFrameHeight: 320,</a:t>
            </a:r>
            <a:endParaRPr lang="en-US" altLang="zh-CN"/>
          </a:p>
          <a:p>
            <a:r>
              <a:rPr lang="en-US" altLang="zh-CN"/>
              <a:t>        toolbars: [</a:t>
            </a:r>
            <a:endParaRPr lang="en-US" altLang="zh-CN"/>
          </a:p>
          <a:p>
            <a:r>
              <a:rPr lang="en-US" altLang="zh-CN"/>
              <a:t>            ['fullscreen', 'source', ’forecolor', 'redo', 'bold']</a:t>
            </a:r>
            <a:endParaRPr lang="en-US" altLang="zh-CN"/>
          </a:p>
          <a:p>
            <a:r>
              <a:rPr lang="en-US" altLang="zh-CN"/>
              <a:t>        ]</a:t>
            </a:r>
            <a:endParaRPr lang="en-US" altLang="zh-CN"/>
          </a:p>
          <a:p>
            <a:r>
              <a:rPr lang="en-US" altLang="zh-CN"/>
              <a:t>    });</a:t>
            </a:r>
            <a:endParaRPr lang="en-US" altLang="zh-CN"/>
          </a:p>
          <a:p>
            <a:r>
              <a:rPr lang="en-US" altLang="zh-CN"/>
              <a:t>&lt;/script&gt;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1899</Words>
  <Application>WPS 演示</Application>
  <PresentationFormat>全屏显示(4:3)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Arial</vt:lpstr>
      <vt:lpstr>Century Gothic</vt:lpstr>
      <vt:lpstr>Segoe Print</vt:lpstr>
      <vt:lpstr>微软雅黑</vt:lpstr>
      <vt:lpstr>Calibri</vt:lpstr>
      <vt:lpstr>Microsoft JhengHei</vt:lpstr>
      <vt:lpstr>Wingdings</vt:lpstr>
      <vt:lpstr>奥斯汀</vt:lpstr>
      <vt:lpstr>JavaScript插件</vt:lpstr>
      <vt:lpstr>myfocus</vt:lpstr>
      <vt:lpstr>安装配置myfocus</vt:lpstr>
      <vt:lpstr>HTML</vt:lpstr>
      <vt:lpstr>JavaScript</vt:lpstr>
      <vt:lpstr>UEditor</vt:lpstr>
      <vt:lpstr>使用UEditor</vt:lpstr>
      <vt:lpstr>HTML</vt:lpstr>
      <vt:lpstr>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JavaScript插件</dc:title>
  <dc:creator>Andy Lui</dc:creator>
  <cp:lastModifiedBy>Administrator</cp:lastModifiedBy>
  <cp:revision>44</cp:revision>
  <dcterms:created xsi:type="dcterms:W3CDTF">2015-06-10T06:32:00Z</dcterms:created>
  <dcterms:modified xsi:type="dcterms:W3CDTF">2016-10-27T00:57:49Z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