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72" r:id="rId4"/>
    <p:sldId id="257" r:id="rId5"/>
    <p:sldId id="268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9" r:id="rId14"/>
    <p:sldId id="270" r:id="rId15"/>
    <p:sldId id="271" r:id="rId16"/>
    <p:sldId id="265" r:id="rId17"/>
    <p:sldId id="266" r:id="rId18"/>
    <p:sldId id="267" r:id="rId19"/>
    <p:sldId id="273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-1976" y="-120"/>
      </p:cViewPr>
      <p:guideLst>
        <p:guide orient="horz" pos="2160"/>
        <p:guide pos="287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-1" fmla="*/ 0 w 9144000"/>
                <a:gd name="connsiteY0-2" fmla="*/ 1270659 h 1330035"/>
                <a:gd name="connsiteX1-3" fmla="*/ 1674420 w 9144000"/>
                <a:gd name="connsiteY1-4" fmla="*/ 1318160 h 1330035"/>
                <a:gd name="connsiteX2-5" fmla="*/ 4120737 w 9144000"/>
                <a:gd name="connsiteY2-6" fmla="*/ 1199407 h 1330035"/>
                <a:gd name="connsiteX3-7" fmla="*/ 7172696 w 9144000"/>
                <a:gd name="connsiteY3-8" fmla="*/ 760020 h 1330035"/>
                <a:gd name="connsiteX4-9" fmla="*/ 9144000 w 9144000"/>
                <a:gd name="connsiteY4-10" fmla="*/ 0 h 1330035"/>
                <a:gd name="connsiteX0-11" fmla="*/ 0 w 9144000"/>
                <a:gd name="connsiteY0-12" fmla="*/ 1270659 h 1330035"/>
                <a:gd name="connsiteX1-13" fmla="*/ 1674420 w 9144000"/>
                <a:gd name="connsiteY1-14" fmla="*/ 1318160 h 1330035"/>
                <a:gd name="connsiteX2-15" fmla="*/ 4120737 w 9144000"/>
                <a:gd name="connsiteY2-16" fmla="*/ 1199407 h 1330035"/>
                <a:gd name="connsiteX3-17" fmla="*/ 7172696 w 9144000"/>
                <a:gd name="connsiteY3-18" fmla="*/ 760020 h 1330035"/>
                <a:gd name="connsiteX4-19" fmla="*/ 9144000 w 9144000"/>
                <a:gd name="connsiteY4-20" fmla="*/ 0 h 1330035"/>
                <a:gd name="connsiteX0-21" fmla="*/ 0 w 9144000"/>
                <a:gd name="connsiteY0-22" fmla="*/ 1270659 h 1330035"/>
                <a:gd name="connsiteX1-23" fmla="*/ 1674420 w 9144000"/>
                <a:gd name="connsiteY1-24" fmla="*/ 1318160 h 1330035"/>
                <a:gd name="connsiteX2-25" fmla="*/ 4120737 w 9144000"/>
                <a:gd name="connsiteY2-26" fmla="*/ 1199407 h 1330035"/>
                <a:gd name="connsiteX3-27" fmla="*/ 7172696 w 9144000"/>
                <a:gd name="connsiteY3-28" fmla="*/ 760020 h 1330035"/>
                <a:gd name="connsiteX4-29" fmla="*/ 9144000 w 9144000"/>
                <a:gd name="connsiteY4-30" fmla="*/ 0 h 1330035"/>
                <a:gd name="connsiteX0-31" fmla="*/ 0 w 9144000"/>
                <a:gd name="connsiteY0-32" fmla="*/ 1116279 h 1175655"/>
                <a:gd name="connsiteX1-33" fmla="*/ 1674420 w 9144000"/>
                <a:gd name="connsiteY1-34" fmla="*/ 1163780 h 1175655"/>
                <a:gd name="connsiteX2-35" fmla="*/ 4120737 w 9144000"/>
                <a:gd name="connsiteY2-36" fmla="*/ 1045027 h 1175655"/>
                <a:gd name="connsiteX3-37" fmla="*/ 7172696 w 9144000"/>
                <a:gd name="connsiteY3-38" fmla="*/ 605640 h 1175655"/>
                <a:gd name="connsiteX4-39" fmla="*/ 9144000 w 9144000"/>
                <a:gd name="connsiteY4-40" fmla="*/ 0 h 11756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261499"/>
                <a:gd name="connsiteY0-2" fmla="*/ 105098 h 1388236"/>
                <a:gd name="connsiteX1-3" fmla="*/ 56357 w 1261499"/>
                <a:gd name="connsiteY1-4" fmla="*/ 0 h 1388236"/>
                <a:gd name="connsiteX2-5" fmla="*/ 865241 w 1261499"/>
                <a:gd name="connsiteY2-6" fmla="*/ 0 h 1388236"/>
                <a:gd name="connsiteX3-7" fmla="*/ 1261499 w 1261499"/>
                <a:gd name="connsiteY3-8" fmla="*/ 694118 h 1388236"/>
                <a:gd name="connsiteX4-9" fmla="*/ 865241 w 1261499"/>
                <a:gd name="connsiteY4-10" fmla="*/ 1388236 h 1388236"/>
                <a:gd name="connsiteX5-11" fmla="*/ 56357 w 1261499"/>
                <a:gd name="connsiteY5-12" fmla="*/ 1388236 h 1388236"/>
                <a:gd name="connsiteX6-13" fmla="*/ 0 w 1261499"/>
                <a:gd name="connsiteY6-14" fmla="*/ 105098 h 1388236"/>
                <a:gd name="connsiteX0-15" fmla="*/ 0 w 1261499"/>
                <a:gd name="connsiteY0-16" fmla="*/ 105098 h 1388236"/>
                <a:gd name="connsiteX1-17" fmla="*/ 56357 w 1261499"/>
                <a:gd name="connsiteY1-18" fmla="*/ 0 h 1388236"/>
                <a:gd name="connsiteX2-19" fmla="*/ 865241 w 1261499"/>
                <a:gd name="connsiteY2-20" fmla="*/ 0 h 1388236"/>
                <a:gd name="connsiteX3-21" fmla="*/ 1261499 w 1261499"/>
                <a:gd name="connsiteY3-22" fmla="*/ 694118 h 1388236"/>
                <a:gd name="connsiteX4-23" fmla="*/ 865241 w 1261499"/>
                <a:gd name="connsiteY4-24" fmla="*/ 1388236 h 1388236"/>
                <a:gd name="connsiteX5-25" fmla="*/ 744578 w 1261499"/>
                <a:gd name="connsiteY5-26" fmla="*/ 1387893 h 1388236"/>
                <a:gd name="connsiteX6-27" fmla="*/ 0 w 1261499"/>
                <a:gd name="connsiteY6-28" fmla="*/ 105098 h 13882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601400"/>
                <a:gd name="connsiteY0-2" fmla="*/ 694118 h 1388236"/>
                <a:gd name="connsiteX1-3" fmla="*/ 396258 w 1601400"/>
                <a:gd name="connsiteY1-4" fmla="*/ 0 h 1388236"/>
                <a:gd name="connsiteX2-5" fmla="*/ 474029 w 1601400"/>
                <a:gd name="connsiteY2-6" fmla="*/ 4016 h 1388236"/>
                <a:gd name="connsiteX3-7" fmla="*/ 1601400 w 1601400"/>
                <a:gd name="connsiteY3-8" fmla="*/ 694118 h 1388236"/>
                <a:gd name="connsiteX4-9" fmla="*/ 1205142 w 1601400"/>
                <a:gd name="connsiteY4-10" fmla="*/ 1388236 h 1388236"/>
                <a:gd name="connsiteX5-11" fmla="*/ 396258 w 1601400"/>
                <a:gd name="connsiteY5-12" fmla="*/ 1388236 h 1388236"/>
                <a:gd name="connsiteX6-13" fmla="*/ 0 w 1601400"/>
                <a:gd name="connsiteY6-14" fmla="*/ 694118 h 1388236"/>
                <a:gd name="connsiteX0-15" fmla="*/ 0 w 1243407"/>
                <a:gd name="connsiteY0-16" fmla="*/ 694118 h 1388236"/>
                <a:gd name="connsiteX1-17" fmla="*/ 396258 w 1243407"/>
                <a:gd name="connsiteY1-18" fmla="*/ 0 h 1388236"/>
                <a:gd name="connsiteX2-19" fmla="*/ 474029 w 1243407"/>
                <a:gd name="connsiteY2-20" fmla="*/ 4016 h 1388236"/>
                <a:gd name="connsiteX3-21" fmla="*/ 1243407 w 1243407"/>
                <a:gd name="connsiteY3-22" fmla="*/ 1325983 h 1388236"/>
                <a:gd name="connsiteX4-23" fmla="*/ 1205142 w 1243407"/>
                <a:gd name="connsiteY4-24" fmla="*/ 1388236 h 1388236"/>
                <a:gd name="connsiteX5-25" fmla="*/ 396258 w 1243407"/>
                <a:gd name="connsiteY5-26" fmla="*/ 1388236 h 1388236"/>
                <a:gd name="connsiteX6-27" fmla="*/ 0 w 1243407"/>
                <a:gd name="connsiteY6-28" fmla="*/ 694118 h 13882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601400"/>
                <a:gd name="connsiteY0-2" fmla="*/ 694704 h 1388822"/>
                <a:gd name="connsiteX1-3" fmla="*/ 396258 w 1601400"/>
                <a:gd name="connsiteY1-4" fmla="*/ 586 h 1388822"/>
                <a:gd name="connsiteX2-5" fmla="*/ 482002 w 1601400"/>
                <a:gd name="connsiteY2-6" fmla="*/ 0 h 1388822"/>
                <a:gd name="connsiteX3-7" fmla="*/ 1601400 w 1601400"/>
                <a:gd name="connsiteY3-8" fmla="*/ 694704 h 1388822"/>
                <a:gd name="connsiteX4-9" fmla="*/ 1205142 w 1601400"/>
                <a:gd name="connsiteY4-10" fmla="*/ 1388822 h 1388822"/>
                <a:gd name="connsiteX5-11" fmla="*/ 396258 w 1601400"/>
                <a:gd name="connsiteY5-12" fmla="*/ 1388822 h 1388822"/>
                <a:gd name="connsiteX6-13" fmla="*/ 0 w 1601400"/>
                <a:gd name="connsiteY6-14" fmla="*/ 694704 h 1388822"/>
                <a:gd name="connsiteX0-15" fmla="*/ 0 w 1241871"/>
                <a:gd name="connsiteY0-16" fmla="*/ 694704 h 1388822"/>
                <a:gd name="connsiteX1-17" fmla="*/ 396258 w 1241871"/>
                <a:gd name="connsiteY1-18" fmla="*/ 586 h 1388822"/>
                <a:gd name="connsiteX2-19" fmla="*/ 482002 w 1241871"/>
                <a:gd name="connsiteY2-20" fmla="*/ 0 h 1388822"/>
                <a:gd name="connsiteX3-21" fmla="*/ 1241871 w 1241871"/>
                <a:gd name="connsiteY3-22" fmla="*/ 1323912 h 1388822"/>
                <a:gd name="connsiteX4-23" fmla="*/ 1205142 w 1241871"/>
                <a:gd name="connsiteY4-24" fmla="*/ 1388822 h 1388822"/>
                <a:gd name="connsiteX5-25" fmla="*/ 396258 w 1241871"/>
                <a:gd name="connsiteY5-26" fmla="*/ 1388822 h 1388822"/>
                <a:gd name="connsiteX6-27" fmla="*/ 0 w 1241871"/>
                <a:gd name="connsiteY6-28" fmla="*/ 694704 h 1388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0A98AF03-7270-45C2-A683-C5E353EF01A5}" type="datetime4">
              <a:rPr lang="en-US" smtClean="0"/>
            </a:fld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B37D5FE-740C-46F5-801A-FA5477D9711F}" type="slidenum">
              <a:rPr lang="en-US" smtClean="0"/>
            </a:fld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B5AFD-D735-4504-A039-ADEBB6448D55}" type="datetime4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8118-FB93-4E87-B380-0175F2FE2167}" type="datetime4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7EAE1-CAAC-4AEF-919E-158692B1E55E}" type="datetime4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A706-D8F2-4D1A-855A-CADC92600C26}" type="datetime4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F123-1704-49AC-9D15-C4B1462B8014}" type="datetime4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C3ED-7435-49F9-84C8-03CCA2F8DEDB}" type="datetime4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-1" fmla="*/ 0 w 9144000"/>
                <a:gd name="connsiteY0-2" fmla="*/ 1270659 h 1330035"/>
                <a:gd name="connsiteX1-3" fmla="*/ 1674420 w 9144000"/>
                <a:gd name="connsiteY1-4" fmla="*/ 1318160 h 1330035"/>
                <a:gd name="connsiteX2-5" fmla="*/ 4120737 w 9144000"/>
                <a:gd name="connsiteY2-6" fmla="*/ 1199407 h 1330035"/>
                <a:gd name="connsiteX3-7" fmla="*/ 7172696 w 9144000"/>
                <a:gd name="connsiteY3-8" fmla="*/ 760020 h 1330035"/>
                <a:gd name="connsiteX4-9" fmla="*/ 9144000 w 9144000"/>
                <a:gd name="connsiteY4-10" fmla="*/ 0 h 1330035"/>
                <a:gd name="connsiteX0-11" fmla="*/ 0 w 9144000"/>
                <a:gd name="connsiteY0-12" fmla="*/ 1270659 h 1330035"/>
                <a:gd name="connsiteX1-13" fmla="*/ 1674420 w 9144000"/>
                <a:gd name="connsiteY1-14" fmla="*/ 1318160 h 1330035"/>
                <a:gd name="connsiteX2-15" fmla="*/ 4120737 w 9144000"/>
                <a:gd name="connsiteY2-16" fmla="*/ 1199407 h 1330035"/>
                <a:gd name="connsiteX3-17" fmla="*/ 7172696 w 9144000"/>
                <a:gd name="connsiteY3-18" fmla="*/ 760020 h 1330035"/>
                <a:gd name="connsiteX4-19" fmla="*/ 9144000 w 9144000"/>
                <a:gd name="connsiteY4-20" fmla="*/ 0 h 1330035"/>
                <a:gd name="connsiteX0-21" fmla="*/ 0 w 9144000"/>
                <a:gd name="connsiteY0-22" fmla="*/ 1270659 h 1330035"/>
                <a:gd name="connsiteX1-23" fmla="*/ 1674420 w 9144000"/>
                <a:gd name="connsiteY1-24" fmla="*/ 1318160 h 1330035"/>
                <a:gd name="connsiteX2-25" fmla="*/ 4120737 w 9144000"/>
                <a:gd name="connsiteY2-26" fmla="*/ 1199407 h 1330035"/>
                <a:gd name="connsiteX3-27" fmla="*/ 7172696 w 9144000"/>
                <a:gd name="connsiteY3-28" fmla="*/ 760020 h 1330035"/>
                <a:gd name="connsiteX4-29" fmla="*/ 9144000 w 9144000"/>
                <a:gd name="connsiteY4-30" fmla="*/ 0 h 1330035"/>
                <a:gd name="connsiteX0-31" fmla="*/ 0 w 9144000"/>
                <a:gd name="connsiteY0-32" fmla="*/ 1116279 h 1175655"/>
                <a:gd name="connsiteX1-33" fmla="*/ 1674420 w 9144000"/>
                <a:gd name="connsiteY1-34" fmla="*/ 1163780 h 1175655"/>
                <a:gd name="connsiteX2-35" fmla="*/ 4120737 w 9144000"/>
                <a:gd name="connsiteY2-36" fmla="*/ 1045027 h 1175655"/>
                <a:gd name="connsiteX3-37" fmla="*/ 7172696 w 9144000"/>
                <a:gd name="connsiteY3-38" fmla="*/ 605640 h 1175655"/>
                <a:gd name="connsiteX4-39" fmla="*/ 9144000 w 9144000"/>
                <a:gd name="connsiteY4-40" fmla="*/ 0 h 11756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261499"/>
                <a:gd name="connsiteY0-2" fmla="*/ 105098 h 1388236"/>
                <a:gd name="connsiteX1-3" fmla="*/ 56357 w 1261499"/>
                <a:gd name="connsiteY1-4" fmla="*/ 0 h 1388236"/>
                <a:gd name="connsiteX2-5" fmla="*/ 865241 w 1261499"/>
                <a:gd name="connsiteY2-6" fmla="*/ 0 h 1388236"/>
                <a:gd name="connsiteX3-7" fmla="*/ 1261499 w 1261499"/>
                <a:gd name="connsiteY3-8" fmla="*/ 694118 h 1388236"/>
                <a:gd name="connsiteX4-9" fmla="*/ 865241 w 1261499"/>
                <a:gd name="connsiteY4-10" fmla="*/ 1388236 h 1388236"/>
                <a:gd name="connsiteX5-11" fmla="*/ 56357 w 1261499"/>
                <a:gd name="connsiteY5-12" fmla="*/ 1388236 h 1388236"/>
                <a:gd name="connsiteX6-13" fmla="*/ 0 w 1261499"/>
                <a:gd name="connsiteY6-14" fmla="*/ 105098 h 1388236"/>
                <a:gd name="connsiteX0-15" fmla="*/ 0 w 1261499"/>
                <a:gd name="connsiteY0-16" fmla="*/ 105098 h 1388236"/>
                <a:gd name="connsiteX1-17" fmla="*/ 56357 w 1261499"/>
                <a:gd name="connsiteY1-18" fmla="*/ 0 h 1388236"/>
                <a:gd name="connsiteX2-19" fmla="*/ 865241 w 1261499"/>
                <a:gd name="connsiteY2-20" fmla="*/ 0 h 1388236"/>
                <a:gd name="connsiteX3-21" fmla="*/ 1261499 w 1261499"/>
                <a:gd name="connsiteY3-22" fmla="*/ 694118 h 1388236"/>
                <a:gd name="connsiteX4-23" fmla="*/ 865241 w 1261499"/>
                <a:gd name="connsiteY4-24" fmla="*/ 1388236 h 1388236"/>
                <a:gd name="connsiteX5-25" fmla="*/ 744578 w 1261499"/>
                <a:gd name="connsiteY5-26" fmla="*/ 1387893 h 1388236"/>
                <a:gd name="connsiteX6-27" fmla="*/ 0 w 1261499"/>
                <a:gd name="connsiteY6-28" fmla="*/ 105098 h 13882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601400"/>
                <a:gd name="connsiteY0-2" fmla="*/ 694118 h 1388236"/>
                <a:gd name="connsiteX1-3" fmla="*/ 396258 w 1601400"/>
                <a:gd name="connsiteY1-4" fmla="*/ 0 h 1388236"/>
                <a:gd name="connsiteX2-5" fmla="*/ 474029 w 1601400"/>
                <a:gd name="connsiteY2-6" fmla="*/ 4016 h 1388236"/>
                <a:gd name="connsiteX3-7" fmla="*/ 1601400 w 1601400"/>
                <a:gd name="connsiteY3-8" fmla="*/ 694118 h 1388236"/>
                <a:gd name="connsiteX4-9" fmla="*/ 1205142 w 1601400"/>
                <a:gd name="connsiteY4-10" fmla="*/ 1388236 h 1388236"/>
                <a:gd name="connsiteX5-11" fmla="*/ 396258 w 1601400"/>
                <a:gd name="connsiteY5-12" fmla="*/ 1388236 h 1388236"/>
                <a:gd name="connsiteX6-13" fmla="*/ 0 w 1601400"/>
                <a:gd name="connsiteY6-14" fmla="*/ 694118 h 1388236"/>
                <a:gd name="connsiteX0-15" fmla="*/ 0 w 1243407"/>
                <a:gd name="connsiteY0-16" fmla="*/ 694118 h 1388236"/>
                <a:gd name="connsiteX1-17" fmla="*/ 396258 w 1243407"/>
                <a:gd name="connsiteY1-18" fmla="*/ 0 h 1388236"/>
                <a:gd name="connsiteX2-19" fmla="*/ 474029 w 1243407"/>
                <a:gd name="connsiteY2-20" fmla="*/ 4016 h 1388236"/>
                <a:gd name="connsiteX3-21" fmla="*/ 1243407 w 1243407"/>
                <a:gd name="connsiteY3-22" fmla="*/ 1325983 h 1388236"/>
                <a:gd name="connsiteX4-23" fmla="*/ 1205142 w 1243407"/>
                <a:gd name="connsiteY4-24" fmla="*/ 1388236 h 1388236"/>
                <a:gd name="connsiteX5-25" fmla="*/ 396258 w 1243407"/>
                <a:gd name="connsiteY5-26" fmla="*/ 1388236 h 1388236"/>
                <a:gd name="connsiteX6-27" fmla="*/ 0 w 1243407"/>
                <a:gd name="connsiteY6-28" fmla="*/ 694118 h 13882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601400"/>
                <a:gd name="connsiteY0-2" fmla="*/ 694704 h 1388822"/>
                <a:gd name="connsiteX1-3" fmla="*/ 396258 w 1601400"/>
                <a:gd name="connsiteY1-4" fmla="*/ 586 h 1388822"/>
                <a:gd name="connsiteX2-5" fmla="*/ 482002 w 1601400"/>
                <a:gd name="connsiteY2-6" fmla="*/ 0 h 1388822"/>
                <a:gd name="connsiteX3-7" fmla="*/ 1601400 w 1601400"/>
                <a:gd name="connsiteY3-8" fmla="*/ 694704 h 1388822"/>
                <a:gd name="connsiteX4-9" fmla="*/ 1205142 w 1601400"/>
                <a:gd name="connsiteY4-10" fmla="*/ 1388822 h 1388822"/>
                <a:gd name="connsiteX5-11" fmla="*/ 396258 w 1601400"/>
                <a:gd name="connsiteY5-12" fmla="*/ 1388822 h 1388822"/>
                <a:gd name="connsiteX6-13" fmla="*/ 0 w 1601400"/>
                <a:gd name="connsiteY6-14" fmla="*/ 694704 h 1388822"/>
                <a:gd name="connsiteX0-15" fmla="*/ 0 w 1241871"/>
                <a:gd name="connsiteY0-16" fmla="*/ 694704 h 1388822"/>
                <a:gd name="connsiteX1-17" fmla="*/ 396258 w 1241871"/>
                <a:gd name="connsiteY1-18" fmla="*/ 586 h 1388822"/>
                <a:gd name="connsiteX2-19" fmla="*/ 482002 w 1241871"/>
                <a:gd name="connsiteY2-20" fmla="*/ 0 h 1388822"/>
                <a:gd name="connsiteX3-21" fmla="*/ 1241871 w 1241871"/>
                <a:gd name="connsiteY3-22" fmla="*/ 1323912 h 1388822"/>
                <a:gd name="connsiteX4-23" fmla="*/ 1205142 w 1241871"/>
                <a:gd name="connsiteY4-24" fmla="*/ 1388822 h 1388822"/>
                <a:gd name="connsiteX5-25" fmla="*/ 396258 w 1241871"/>
                <a:gd name="connsiteY5-26" fmla="*/ 1388822 h 1388822"/>
                <a:gd name="connsiteX6-27" fmla="*/ 0 w 1241871"/>
                <a:gd name="connsiteY6-28" fmla="*/ 694704 h 1388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9BF1-FCD3-4395-8FF6-0047AF66228E}" type="datetime4">
              <a:rPr lang="en-US" smtClean="0"/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-1" fmla="*/ 0 w 9144000"/>
                <a:gd name="connsiteY0-2" fmla="*/ 1270659 h 1330035"/>
                <a:gd name="connsiteX1-3" fmla="*/ 1674420 w 9144000"/>
                <a:gd name="connsiteY1-4" fmla="*/ 1318160 h 1330035"/>
                <a:gd name="connsiteX2-5" fmla="*/ 4120737 w 9144000"/>
                <a:gd name="connsiteY2-6" fmla="*/ 1199407 h 1330035"/>
                <a:gd name="connsiteX3-7" fmla="*/ 7172696 w 9144000"/>
                <a:gd name="connsiteY3-8" fmla="*/ 760020 h 1330035"/>
                <a:gd name="connsiteX4-9" fmla="*/ 9144000 w 9144000"/>
                <a:gd name="connsiteY4-10" fmla="*/ 0 h 1330035"/>
                <a:gd name="connsiteX0-11" fmla="*/ 0 w 9144000"/>
                <a:gd name="connsiteY0-12" fmla="*/ 1270659 h 1330035"/>
                <a:gd name="connsiteX1-13" fmla="*/ 1674420 w 9144000"/>
                <a:gd name="connsiteY1-14" fmla="*/ 1318160 h 1330035"/>
                <a:gd name="connsiteX2-15" fmla="*/ 4120737 w 9144000"/>
                <a:gd name="connsiteY2-16" fmla="*/ 1199407 h 1330035"/>
                <a:gd name="connsiteX3-17" fmla="*/ 7172696 w 9144000"/>
                <a:gd name="connsiteY3-18" fmla="*/ 760020 h 1330035"/>
                <a:gd name="connsiteX4-19" fmla="*/ 9144000 w 9144000"/>
                <a:gd name="connsiteY4-20" fmla="*/ 0 h 1330035"/>
                <a:gd name="connsiteX0-21" fmla="*/ 0 w 9144000"/>
                <a:gd name="connsiteY0-22" fmla="*/ 1270659 h 1330035"/>
                <a:gd name="connsiteX1-23" fmla="*/ 1674420 w 9144000"/>
                <a:gd name="connsiteY1-24" fmla="*/ 1318160 h 1330035"/>
                <a:gd name="connsiteX2-25" fmla="*/ 4120737 w 9144000"/>
                <a:gd name="connsiteY2-26" fmla="*/ 1199407 h 1330035"/>
                <a:gd name="connsiteX3-27" fmla="*/ 7172696 w 9144000"/>
                <a:gd name="connsiteY3-28" fmla="*/ 760020 h 1330035"/>
                <a:gd name="connsiteX4-29" fmla="*/ 9144000 w 9144000"/>
                <a:gd name="connsiteY4-30" fmla="*/ 0 h 1330035"/>
                <a:gd name="connsiteX0-31" fmla="*/ 0 w 9144000"/>
                <a:gd name="connsiteY0-32" fmla="*/ 1116279 h 1175655"/>
                <a:gd name="connsiteX1-33" fmla="*/ 1674420 w 9144000"/>
                <a:gd name="connsiteY1-34" fmla="*/ 1163780 h 1175655"/>
                <a:gd name="connsiteX2-35" fmla="*/ 4120737 w 9144000"/>
                <a:gd name="connsiteY2-36" fmla="*/ 1045027 h 1175655"/>
                <a:gd name="connsiteX3-37" fmla="*/ 7172696 w 9144000"/>
                <a:gd name="connsiteY3-38" fmla="*/ 605640 h 1175655"/>
                <a:gd name="connsiteX4-39" fmla="*/ 9144000 w 9144000"/>
                <a:gd name="connsiteY4-40" fmla="*/ 0 h 11756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261499"/>
                <a:gd name="connsiteY0-2" fmla="*/ 105098 h 1388236"/>
                <a:gd name="connsiteX1-3" fmla="*/ 56357 w 1261499"/>
                <a:gd name="connsiteY1-4" fmla="*/ 0 h 1388236"/>
                <a:gd name="connsiteX2-5" fmla="*/ 865241 w 1261499"/>
                <a:gd name="connsiteY2-6" fmla="*/ 0 h 1388236"/>
                <a:gd name="connsiteX3-7" fmla="*/ 1261499 w 1261499"/>
                <a:gd name="connsiteY3-8" fmla="*/ 694118 h 1388236"/>
                <a:gd name="connsiteX4-9" fmla="*/ 865241 w 1261499"/>
                <a:gd name="connsiteY4-10" fmla="*/ 1388236 h 1388236"/>
                <a:gd name="connsiteX5-11" fmla="*/ 56357 w 1261499"/>
                <a:gd name="connsiteY5-12" fmla="*/ 1388236 h 1388236"/>
                <a:gd name="connsiteX6-13" fmla="*/ 0 w 1261499"/>
                <a:gd name="connsiteY6-14" fmla="*/ 105098 h 1388236"/>
                <a:gd name="connsiteX0-15" fmla="*/ 0 w 1261499"/>
                <a:gd name="connsiteY0-16" fmla="*/ 105098 h 1388236"/>
                <a:gd name="connsiteX1-17" fmla="*/ 56357 w 1261499"/>
                <a:gd name="connsiteY1-18" fmla="*/ 0 h 1388236"/>
                <a:gd name="connsiteX2-19" fmla="*/ 865241 w 1261499"/>
                <a:gd name="connsiteY2-20" fmla="*/ 0 h 1388236"/>
                <a:gd name="connsiteX3-21" fmla="*/ 1261499 w 1261499"/>
                <a:gd name="connsiteY3-22" fmla="*/ 694118 h 1388236"/>
                <a:gd name="connsiteX4-23" fmla="*/ 865241 w 1261499"/>
                <a:gd name="connsiteY4-24" fmla="*/ 1388236 h 1388236"/>
                <a:gd name="connsiteX5-25" fmla="*/ 744578 w 1261499"/>
                <a:gd name="connsiteY5-26" fmla="*/ 1387893 h 1388236"/>
                <a:gd name="connsiteX6-27" fmla="*/ 0 w 1261499"/>
                <a:gd name="connsiteY6-28" fmla="*/ 105098 h 13882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601400"/>
                <a:gd name="connsiteY0-2" fmla="*/ 694118 h 1388236"/>
                <a:gd name="connsiteX1-3" fmla="*/ 396258 w 1601400"/>
                <a:gd name="connsiteY1-4" fmla="*/ 0 h 1388236"/>
                <a:gd name="connsiteX2-5" fmla="*/ 474029 w 1601400"/>
                <a:gd name="connsiteY2-6" fmla="*/ 4016 h 1388236"/>
                <a:gd name="connsiteX3-7" fmla="*/ 1601400 w 1601400"/>
                <a:gd name="connsiteY3-8" fmla="*/ 694118 h 1388236"/>
                <a:gd name="connsiteX4-9" fmla="*/ 1205142 w 1601400"/>
                <a:gd name="connsiteY4-10" fmla="*/ 1388236 h 1388236"/>
                <a:gd name="connsiteX5-11" fmla="*/ 396258 w 1601400"/>
                <a:gd name="connsiteY5-12" fmla="*/ 1388236 h 1388236"/>
                <a:gd name="connsiteX6-13" fmla="*/ 0 w 1601400"/>
                <a:gd name="connsiteY6-14" fmla="*/ 694118 h 1388236"/>
                <a:gd name="connsiteX0-15" fmla="*/ 0 w 1243407"/>
                <a:gd name="connsiteY0-16" fmla="*/ 694118 h 1388236"/>
                <a:gd name="connsiteX1-17" fmla="*/ 396258 w 1243407"/>
                <a:gd name="connsiteY1-18" fmla="*/ 0 h 1388236"/>
                <a:gd name="connsiteX2-19" fmla="*/ 474029 w 1243407"/>
                <a:gd name="connsiteY2-20" fmla="*/ 4016 h 1388236"/>
                <a:gd name="connsiteX3-21" fmla="*/ 1243407 w 1243407"/>
                <a:gd name="connsiteY3-22" fmla="*/ 1325983 h 1388236"/>
                <a:gd name="connsiteX4-23" fmla="*/ 1205142 w 1243407"/>
                <a:gd name="connsiteY4-24" fmla="*/ 1388236 h 1388236"/>
                <a:gd name="connsiteX5-25" fmla="*/ 396258 w 1243407"/>
                <a:gd name="connsiteY5-26" fmla="*/ 1388236 h 1388236"/>
                <a:gd name="connsiteX6-27" fmla="*/ 0 w 1243407"/>
                <a:gd name="connsiteY6-28" fmla="*/ 694118 h 13882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601400"/>
                <a:gd name="connsiteY0-2" fmla="*/ 694704 h 1388822"/>
                <a:gd name="connsiteX1-3" fmla="*/ 396258 w 1601400"/>
                <a:gd name="connsiteY1-4" fmla="*/ 586 h 1388822"/>
                <a:gd name="connsiteX2-5" fmla="*/ 482002 w 1601400"/>
                <a:gd name="connsiteY2-6" fmla="*/ 0 h 1388822"/>
                <a:gd name="connsiteX3-7" fmla="*/ 1601400 w 1601400"/>
                <a:gd name="connsiteY3-8" fmla="*/ 694704 h 1388822"/>
                <a:gd name="connsiteX4-9" fmla="*/ 1205142 w 1601400"/>
                <a:gd name="connsiteY4-10" fmla="*/ 1388822 h 1388822"/>
                <a:gd name="connsiteX5-11" fmla="*/ 396258 w 1601400"/>
                <a:gd name="connsiteY5-12" fmla="*/ 1388822 h 1388822"/>
                <a:gd name="connsiteX6-13" fmla="*/ 0 w 1601400"/>
                <a:gd name="connsiteY6-14" fmla="*/ 694704 h 1388822"/>
                <a:gd name="connsiteX0-15" fmla="*/ 0 w 1241871"/>
                <a:gd name="connsiteY0-16" fmla="*/ 694704 h 1388822"/>
                <a:gd name="connsiteX1-17" fmla="*/ 396258 w 1241871"/>
                <a:gd name="connsiteY1-18" fmla="*/ 586 h 1388822"/>
                <a:gd name="connsiteX2-19" fmla="*/ 482002 w 1241871"/>
                <a:gd name="connsiteY2-20" fmla="*/ 0 h 1388822"/>
                <a:gd name="connsiteX3-21" fmla="*/ 1241871 w 1241871"/>
                <a:gd name="connsiteY3-22" fmla="*/ 1323912 h 1388822"/>
                <a:gd name="connsiteX4-23" fmla="*/ 1205142 w 1241871"/>
                <a:gd name="connsiteY4-24" fmla="*/ 1388822 h 1388822"/>
                <a:gd name="connsiteX5-25" fmla="*/ 396258 w 1241871"/>
                <a:gd name="connsiteY5-26" fmla="*/ 1388822 h 1388822"/>
                <a:gd name="connsiteX6-27" fmla="*/ 0 w 1241871"/>
                <a:gd name="connsiteY6-28" fmla="*/ 694704 h 1388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61222-2C8B-4501-BE87-6797EC025925}" type="datetime4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-1" fmla="*/ 0 w 9144000"/>
                <a:gd name="connsiteY0-2" fmla="*/ 1270659 h 1330035"/>
                <a:gd name="connsiteX1-3" fmla="*/ 1674420 w 9144000"/>
                <a:gd name="connsiteY1-4" fmla="*/ 1318160 h 1330035"/>
                <a:gd name="connsiteX2-5" fmla="*/ 4120737 w 9144000"/>
                <a:gd name="connsiteY2-6" fmla="*/ 1199407 h 1330035"/>
                <a:gd name="connsiteX3-7" fmla="*/ 7172696 w 9144000"/>
                <a:gd name="connsiteY3-8" fmla="*/ 760020 h 1330035"/>
                <a:gd name="connsiteX4-9" fmla="*/ 9144000 w 9144000"/>
                <a:gd name="connsiteY4-10" fmla="*/ 0 h 1330035"/>
                <a:gd name="connsiteX0-11" fmla="*/ 0 w 9144000"/>
                <a:gd name="connsiteY0-12" fmla="*/ 1270659 h 1330035"/>
                <a:gd name="connsiteX1-13" fmla="*/ 1674420 w 9144000"/>
                <a:gd name="connsiteY1-14" fmla="*/ 1318160 h 1330035"/>
                <a:gd name="connsiteX2-15" fmla="*/ 4120737 w 9144000"/>
                <a:gd name="connsiteY2-16" fmla="*/ 1199407 h 1330035"/>
                <a:gd name="connsiteX3-17" fmla="*/ 7172696 w 9144000"/>
                <a:gd name="connsiteY3-18" fmla="*/ 760020 h 1330035"/>
                <a:gd name="connsiteX4-19" fmla="*/ 9144000 w 9144000"/>
                <a:gd name="connsiteY4-20" fmla="*/ 0 h 1330035"/>
                <a:gd name="connsiteX0-21" fmla="*/ 0 w 9144000"/>
                <a:gd name="connsiteY0-22" fmla="*/ 1270659 h 1330035"/>
                <a:gd name="connsiteX1-23" fmla="*/ 1674420 w 9144000"/>
                <a:gd name="connsiteY1-24" fmla="*/ 1318160 h 1330035"/>
                <a:gd name="connsiteX2-25" fmla="*/ 4120737 w 9144000"/>
                <a:gd name="connsiteY2-26" fmla="*/ 1199407 h 1330035"/>
                <a:gd name="connsiteX3-27" fmla="*/ 7172696 w 9144000"/>
                <a:gd name="connsiteY3-28" fmla="*/ 760020 h 1330035"/>
                <a:gd name="connsiteX4-29" fmla="*/ 9144000 w 9144000"/>
                <a:gd name="connsiteY4-30" fmla="*/ 0 h 1330035"/>
                <a:gd name="connsiteX0-31" fmla="*/ 0 w 9144000"/>
                <a:gd name="connsiteY0-32" fmla="*/ 1116279 h 1175655"/>
                <a:gd name="connsiteX1-33" fmla="*/ 1674420 w 9144000"/>
                <a:gd name="connsiteY1-34" fmla="*/ 1163780 h 1175655"/>
                <a:gd name="connsiteX2-35" fmla="*/ 4120737 w 9144000"/>
                <a:gd name="connsiteY2-36" fmla="*/ 1045027 h 1175655"/>
                <a:gd name="connsiteX3-37" fmla="*/ 7172696 w 9144000"/>
                <a:gd name="connsiteY3-38" fmla="*/ 605640 h 1175655"/>
                <a:gd name="connsiteX4-39" fmla="*/ 9144000 w 9144000"/>
                <a:gd name="connsiteY4-40" fmla="*/ 0 h 11756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261499"/>
                <a:gd name="connsiteY0-2" fmla="*/ 105098 h 1388236"/>
                <a:gd name="connsiteX1-3" fmla="*/ 56357 w 1261499"/>
                <a:gd name="connsiteY1-4" fmla="*/ 0 h 1388236"/>
                <a:gd name="connsiteX2-5" fmla="*/ 865241 w 1261499"/>
                <a:gd name="connsiteY2-6" fmla="*/ 0 h 1388236"/>
                <a:gd name="connsiteX3-7" fmla="*/ 1261499 w 1261499"/>
                <a:gd name="connsiteY3-8" fmla="*/ 694118 h 1388236"/>
                <a:gd name="connsiteX4-9" fmla="*/ 865241 w 1261499"/>
                <a:gd name="connsiteY4-10" fmla="*/ 1388236 h 1388236"/>
                <a:gd name="connsiteX5-11" fmla="*/ 56357 w 1261499"/>
                <a:gd name="connsiteY5-12" fmla="*/ 1388236 h 1388236"/>
                <a:gd name="connsiteX6-13" fmla="*/ 0 w 1261499"/>
                <a:gd name="connsiteY6-14" fmla="*/ 105098 h 1388236"/>
                <a:gd name="connsiteX0-15" fmla="*/ 0 w 1261499"/>
                <a:gd name="connsiteY0-16" fmla="*/ 105098 h 1388236"/>
                <a:gd name="connsiteX1-17" fmla="*/ 56357 w 1261499"/>
                <a:gd name="connsiteY1-18" fmla="*/ 0 h 1388236"/>
                <a:gd name="connsiteX2-19" fmla="*/ 865241 w 1261499"/>
                <a:gd name="connsiteY2-20" fmla="*/ 0 h 1388236"/>
                <a:gd name="connsiteX3-21" fmla="*/ 1261499 w 1261499"/>
                <a:gd name="connsiteY3-22" fmla="*/ 694118 h 1388236"/>
                <a:gd name="connsiteX4-23" fmla="*/ 865241 w 1261499"/>
                <a:gd name="connsiteY4-24" fmla="*/ 1388236 h 1388236"/>
                <a:gd name="connsiteX5-25" fmla="*/ 744578 w 1261499"/>
                <a:gd name="connsiteY5-26" fmla="*/ 1387893 h 1388236"/>
                <a:gd name="connsiteX6-27" fmla="*/ 0 w 1261499"/>
                <a:gd name="connsiteY6-28" fmla="*/ 105098 h 13882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601400"/>
                <a:gd name="connsiteY0-2" fmla="*/ 694118 h 1388236"/>
                <a:gd name="connsiteX1-3" fmla="*/ 396258 w 1601400"/>
                <a:gd name="connsiteY1-4" fmla="*/ 0 h 1388236"/>
                <a:gd name="connsiteX2-5" fmla="*/ 474029 w 1601400"/>
                <a:gd name="connsiteY2-6" fmla="*/ 4016 h 1388236"/>
                <a:gd name="connsiteX3-7" fmla="*/ 1601400 w 1601400"/>
                <a:gd name="connsiteY3-8" fmla="*/ 694118 h 1388236"/>
                <a:gd name="connsiteX4-9" fmla="*/ 1205142 w 1601400"/>
                <a:gd name="connsiteY4-10" fmla="*/ 1388236 h 1388236"/>
                <a:gd name="connsiteX5-11" fmla="*/ 396258 w 1601400"/>
                <a:gd name="connsiteY5-12" fmla="*/ 1388236 h 1388236"/>
                <a:gd name="connsiteX6-13" fmla="*/ 0 w 1601400"/>
                <a:gd name="connsiteY6-14" fmla="*/ 694118 h 1388236"/>
                <a:gd name="connsiteX0-15" fmla="*/ 0 w 1243407"/>
                <a:gd name="connsiteY0-16" fmla="*/ 694118 h 1388236"/>
                <a:gd name="connsiteX1-17" fmla="*/ 396258 w 1243407"/>
                <a:gd name="connsiteY1-18" fmla="*/ 0 h 1388236"/>
                <a:gd name="connsiteX2-19" fmla="*/ 474029 w 1243407"/>
                <a:gd name="connsiteY2-20" fmla="*/ 4016 h 1388236"/>
                <a:gd name="connsiteX3-21" fmla="*/ 1243407 w 1243407"/>
                <a:gd name="connsiteY3-22" fmla="*/ 1325983 h 1388236"/>
                <a:gd name="connsiteX4-23" fmla="*/ 1205142 w 1243407"/>
                <a:gd name="connsiteY4-24" fmla="*/ 1388236 h 1388236"/>
                <a:gd name="connsiteX5-25" fmla="*/ 396258 w 1243407"/>
                <a:gd name="connsiteY5-26" fmla="*/ 1388236 h 1388236"/>
                <a:gd name="connsiteX6-27" fmla="*/ 0 w 1243407"/>
                <a:gd name="connsiteY6-28" fmla="*/ 694118 h 13882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601400"/>
                <a:gd name="connsiteY0-2" fmla="*/ 694704 h 1388822"/>
                <a:gd name="connsiteX1-3" fmla="*/ 396258 w 1601400"/>
                <a:gd name="connsiteY1-4" fmla="*/ 586 h 1388822"/>
                <a:gd name="connsiteX2-5" fmla="*/ 482002 w 1601400"/>
                <a:gd name="connsiteY2-6" fmla="*/ 0 h 1388822"/>
                <a:gd name="connsiteX3-7" fmla="*/ 1601400 w 1601400"/>
                <a:gd name="connsiteY3-8" fmla="*/ 694704 h 1388822"/>
                <a:gd name="connsiteX4-9" fmla="*/ 1205142 w 1601400"/>
                <a:gd name="connsiteY4-10" fmla="*/ 1388822 h 1388822"/>
                <a:gd name="connsiteX5-11" fmla="*/ 396258 w 1601400"/>
                <a:gd name="connsiteY5-12" fmla="*/ 1388822 h 1388822"/>
                <a:gd name="connsiteX6-13" fmla="*/ 0 w 1601400"/>
                <a:gd name="connsiteY6-14" fmla="*/ 694704 h 1388822"/>
                <a:gd name="connsiteX0-15" fmla="*/ 0 w 1241871"/>
                <a:gd name="connsiteY0-16" fmla="*/ 694704 h 1388822"/>
                <a:gd name="connsiteX1-17" fmla="*/ 396258 w 1241871"/>
                <a:gd name="connsiteY1-18" fmla="*/ 586 h 1388822"/>
                <a:gd name="connsiteX2-19" fmla="*/ 482002 w 1241871"/>
                <a:gd name="connsiteY2-20" fmla="*/ 0 h 1388822"/>
                <a:gd name="connsiteX3-21" fmla="*/ 1241871 w 1241871"/>
                <a:gd name="connsiteY3-22" fmla="*/ 1323912 h 1388822"/>
                <a:gd name="connsiteX4-23" fmla="*/ 1205142 w 1241871"/>
                <a:gd name="connsiteY4-24" fmla="*/ 1388822 h 1388822"/>
                <a:gd name="connsiteX5-25" fmla="*/ 396258 w 1241871"/>
                <a:gd name="connsiteY5-26" fmla="*/ 1388822 h 1388822"/>
                <a:gd name="connsiteX6-27" fmla="*/ 0 w 1241871"/>
                <a:gd name="connsiteY6-28" fmla="*/ 694704 h 1388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16C01193-8287-4834-A286-6B880643E934}" type="datetime4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8B37D5FE-740C-46F5-801A-FA5477D9711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585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65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8945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535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/>
              <a:t>JavaScript</a:t>
            </a:r>
            <a:r>
              <a:rPr kumimoji="1" lang="zh-CN" altLang="en-US"/>
              <a:t>基本语法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String</a:t>
            </a:r>
            <a:r>
              <a:rPr kumimoji="1" lang="zh-CN" altLang="en-US"/>
              <a:t>转</a:t>
            </a:r>
            <a:r>
              <a:rPr kumimoji="1" lang="en-US" altLang="zh-CN"/>
              <a:t>Number</a:t>
            </a:r>
            <a:endParaRPr kumimoji="1"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43490" y="2616182"/>
            <a:ext cx="7024744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JavaScript</a:t>
            </a:r>
            <a:r>
              <a:rPr kumimoji="1" lang="zh-CN" altLang="en-US"/>
              <a:t>提供了两个函数用来将非数字的值转换为数字：</a:t>
            </a:r>
            <a:r>
              <a:rPr kumimoji="1" lang="en-US" altLang="zh-CN"/>
              <a:t>parseInt</a:t>
            </a:r>
            <a:r>
              <a:rPr kumimoji="1" lang="zh-CN" altLang="en-US"/>
              <a:t>用来转换为整型；</a:t>
            </a:r>
            <a:r>
              <a:rPr kumimoji="1" lang="en-US" altLang="zh-CN"/>
              <a:t>parseFloat</a:t>
            </a:r>
            <a:r>
              <a:rPr kumimoji="1" lang="zh-CN" altLang="en-US"/>
              <a:t>用来转换为浮点型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注意，只有</a:t>
            </a:r>
            <a:r>
              <a:rPr kumimoji="1" lang="zh-CN" altLang="zh-CN"/>
              <a:t>S</a:t>
            </a:r>
            <a:r>
              <a:rPr kumimoji="1" lang="en-US" altLang="zh-CN"/>
              <a:t>tring</a:t>
            </a:r>
            <a:r>
              <a:rPr kumimoji="1" lang="zh-CN" altLang="en-US"/>
              <a:t>类型的</a:t>
            </a:r>
            <a:r>
              <a:rPr kumimoji="1" lang="zh-CN" altLang="en-US">
                <a:solidFill>
                  <a:srgbClr val="FF0000"/>
                </a:solidFill>
              </a:rPr>
              <a:t>数字</a:t>
            </a:r>
            <a:r>
              <a:rPr kumimoji="1" lang="zh-CN" altLang="en-US"/>
              <a:t>才可以进行转换，如果是将一个普通的字符串转换为整型，得到的结果是</a:t>
            </a:r>
            <a:r>
              <a:rPr kumimoji="1" lang="en-US" altLang="zh-CN">
                <a:solidFill>
                  <a:srgbClr val="FF0000"/>
                </a:solidFill>
              </a:rPr>
              <a:t>NaN</a:t>
            </a:r>
            <a:r>
              <a:rPr kumimoji="1" lang="zh-CN" altLang="en-US"/>
              <a:t>（非数字）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en-US" altLang="zh-CN"/>
              <a:t>console.log(parseInt(‘andy’));</a:t>
            </a:r>
            <a:r>
              <a:rPr kumimoji="1" lang="zh-CN" altLang="en-US"/>
              <a:t> </a:t>
            </a:r>
            <a:r>
              <a:rPr kumimoji="1" lang="en-US" altLang="zh-CN"/>
              <a:t>//</a:t>
            </a:r>
            <a:r>
              <a:rPr kumimoji="1" lang="zh-CN" altLang="en-US"/>
              <a:t> </a:t>
            </a:r>
            <a:r>
              <a:rPr kumimoji="1" lang="en-US" altLang="zh-CN"/>
              <a:t>NaN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同样，</a:t>
            </a:r>
            <a:r>
              <a:rPr kumimoji="1" lang="en-US" altLang="zh-CN"/>
              <a:t>parseInt</a:t>
            </a:r>
            <a:r>
              <a:rPr kumimoji="1" lang="zh-CN" altLang="en-US"/>
              <a:t>也有</a:t>
            </a:r>
            <a:r>
              <a:rPr kumimoji="1" lang="en-US" altLang="zh-CN"/>
              <a:t>2</a:t>
            </a:r>
            <a:r>
              <a:rPr kumimoji="1" lang="zh-CN" altLang="en-US"/>
              <a:t>、</a:t>
            </a:r>
            <a:r>
              <a:rPr kumimoji="1" lang="en-US" altLang="zh-CN"/>
              <a:t>8</a:t>
            </a:r>
            <a:r>
              <a:rPr kumimoji="1" lang="zh-CN" altLang="en-US"/>
              <a:t>、</a:t>
            </a:r>
            <a:r>
              <a:rPr kumimoji="1" lang="en-US" altLang="zh-CN"/>
              <a:t>16</a:t>
            </a:r>
            <a:r>
              <a:rPr kumimoji="1" lang="zh-CN" altLang="en-US"/>
              <a:t>三种参数，可以将原本是</a:t>
            </a:r>
            <a:r>
              <a:rPr kumimoji="1" lang="en-US" altLang="zh-CN"/>
              <a:t>String</a:t>
            </a:r>
            <a:r>
              <a:rPr kumimoji="1" lang="zh-CN" altLang="en-US"/>
              <a:t>类型的数字，以对应进制的整型来显示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强制类型转换</a:t>
            </a:r>
            <a:endParaRPr kumimoji="1"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43491" y="2635140"/>
            <a:ext cx="7024744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在</a:t>
            </a:r>
            <a:r>
              <a:rPr kumimoji="1" lang="en-US" altLang="zh-CN"/>
              <a:t>PHP</a:t>
            </a:r>
            <a:r>
              <a:rPr kumimoji="1" lang="zh-CN" altLang="en-US"/>
              <a:t>中，我们使用</a:t>
            </a:r>
            <a:r>
              <a:rPr kumimoji="1" lang="en-US" altLang="zh-CN"/>
              <a:t>(type)</a:t>
            </a:r>
            <a:r>
              <a:rPr kumimoji="1" lang="zh-CN" altLang="en-US"/>
              <a:t>对变量进行强制类型转换，在</a:t>
            </a:r>
            <a:r>
              <a:rPr kumimoji="1" lang="en-US" altLang="zh-CN"/>
              <a:t>JavaScript</a:t>
            </a:r>
            <a:r>
              <a:rPr kumimoji="1" lang="zh-CN" altLang="en-US"/>
              <a:t>中提供了三个函数将数据强制转换为指定的类型</a:t>
            </a:r>
            <a:endParaRPr kumimoji="1" lang="en-US" altLang="zh-CN"/>
          </a:p>
          <a:p>
            <a:endParaRPr kumimoji="1" lang="en-US" altLang="zh-CN"/>
          </a:p>
          <a:p>
            <a:pPr marL="285750" indent="-285750">
              <a:buFont typeface="Arial" panose="020B0604020202020204"/>
              <a:buChar char="•"/>
            </a:pPr>
            <a:r>
              <a:rPr kumimoji="1" lang="zh-CN" altLang="zh-CN"/>
              <a:t>B</a:t>
            </a:r>
            <a:r>
              <a:rPr kumimoji="1" lang="en-US" altLang="zh-CN"/>
              <a:t>oolean(value)</a:t>
            </a:r>
            <a:endParaRPr kumimoji="1" lang="en-US" altLang="zh-CN"/>
          </a:p>
          <a:p>
            <a:pPr marL="285750" indent="-285750">
              <a:buFont typeface="Arial" panose="020B0604020202020204"/>
              <a:buChar char="•"/>
            </a:pPr>
            <a:r>
              <a:rPr kumimoji="1" lang="zh-CN" altLang="zh-CN"/>
              <a:t>N</a:t>
            </a:r>
            <a:r>
              <a:rPr kumimoji="1" lang="en-US" altLang="zh-CN"/>
              <a:t>umber(value)</a:t>
            </a:r>
            <a:endParaRPr kumimoji="1" lang="en-US" altLang="zh-CN"/>
          </a:p>
          <a:p>
            <a:pPr marL="285750" indent="-285750">
              <a:buFont typeface="Arial" panose="020B0604020202020204"/>
              <a:buChar char="•"/>
            </a:pPr>
            <a:r>
              <a:rPr kumimoji="1" lang="zh-CN" altLang="zh-CN"/>
              <a:t>S</a:t>
            </a:r>
            <a:r>
              <a:rPr kumimoji="1" lang="en-US" altLang="zh-CN"/>
              <a:t>tring(value)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数组</a:t>
            </a:r>
            <a:endParaRPr kumimoji="1"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43490" y="2491626"/>
            <a:ext cx="7024744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JavaScript</a:t>
            </a:r>
            <a:r>
              <a:rPr kumimoji="1" lang="zh-CN" altLang="en-US"/>
              <a:t>中，我们可以直接使用</a:t>
            </a:r>
            <a:r>
              <a:rPr kumimoji="1" lang="en-US" altLang="zh-CN">
                <a:solidFill>
                  <a:srgbClr val="FF0000"/>
                </a:solidFill>
              </a:rPr>
              <a:t>[]</a:t>
            </a:r>
            <a:r>
              <a:rPr kumimoji="1" lang="zh-CN" altLang="en-US">
                <a:solidFill>
                  <a:srgbClr val="FF0000"/>
                </a:solidFill>
              </a:rPr>
              <a:t>来初始化一个数组</a:t>
            </a:r>
            <a:endParaRPr kumimoji="1" lang="zh-CN" altLang="en-US">
              <a:solidFill>
                <a:srgbClr val="FF0000"/>
              </a:solidFill>
            </a:endParaRPr>
          </a:p>
          <a:p>
            <a:endParaRPr kumimoji="1" lang="zh-CN" altLang="en-US">
              <a:solidFill>
                <a:srgbClr val="FF0000"/>
              </a:solidFill>
            </a:endParaRPr>
          </a:p>
          <a:p>
            <a:r>
              <a:rPr kumimoji="1" lang="zh-CN" altLang="zh-CN"/>
              <a:t>v</a:t>
            </a:r>
            <a:r>
              <a:rPr kumimoji="1" lang="en-US" altLang="zh-CN"/>
              <a:t>ar</a:t>
            </a:r>
            <a:r>
              <a:rPr kumimoji="1" lang="zh-CN" altLang="en-US"/>
              <a:t> </a:t>
            </a:r>
            <a:r>
              <a:rPr kumimoji="1" lang="en-US" altLang="zh-CN"/>
              <a:t>colors</a:t>
            </a:r>
            <a:r>
              <a:rPr kumimoji="1" lang="zh-CN" altLang="en-US"/>
              <a:t> </a:t>
            </a:r>
            <a:r>
              <a:rPr kumimoji="1" lang="en-US" altLang="zh-CN"/>
              <a:t>=</a:t>
            </a:r>
            <a:r>
              <a:rPr kumimoji="1" lang="zh-CN" altLang="en-US"/>
              <a:t> </a:t>
            </a:r>
            <a:r>
              <a:rPr kumimoji="1" lang="en-US" altLang="zh-CN"/>
              <a:t>[‘blue’,</a:t>
            </a:r>
            <a:r>
              <a:rPr kumimoji="1" lang="zh-CN" altLang="en-US"/>
              <a:t> </a:t>
            </a:r>
            <a:r>
              <a:rPr kumimoji="1" lang="en-US" altLang="zh-CN"/>
              <a:t>‘red’,</a:t>
            </a:r>
            <a:r>
              <a:rPr kumimoji="1" lang="zh-CN" altLang="en-US"/>
              <a:t> </a:t>
            </a:r>
            <a:r>
              <a:rPr kumimoji="1" lang="en-US" altLang="zh-CN"/>
              <a:t>‘yellow’];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通过下标可以获取到数组的元素：</a:t>
            </a:r>
            <a:r>
              <a:rPr kumimoji="1" lang="en-US" altLang="zh-CN"/>
              <a:t>colors[1]</a:t>
            </a:r>
            <a:r>
              <a:rPr kumimoji="1" lang="zh-CN" altLang="en-US"/>
              <a:t>为</a:t>
            </a:r>
            <a:r>
              <a:rPr kumimoji="1" lang="en-US" altLang="zh-CN"/>
              <a:t>red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这跟</a:t>
            </a:r>
            <a:r>
              <a:rPr kumimoji="1" lang="en-US" altLang="zh-CN"/>
              <a:t>PHP</a:t>
            </a:r>
            <a:r>
              <a:rPr kumimoji="1" lang="zh-CN" altLang="en-US"/>
              <a:t>的</a:t>
            </a:r>
            <a:r>
              <a:rPr kumimoji="1" lang="zh-CN" altLang="en-US">
                <a:solidFill>
                  <a:srgbClr val="FF0000"/>
                </a:solidFill>
              </a:rPr>
              <a:t>数字索引数组</a:t>
            </a:r>
            <a:r>
              <a:rPr kumimoji="1" lang="zh-CN" altLang="en-US"/>
              <a:t>是一样的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实际上，在</a:t>
            </a:r>
            <a:r>
              <a:rPr kumimoji="1" lang="en-US" altLang="zh-CN"/>
              <a:t>JavaScript</a:t>
            </a:r>
            <a:r>
              <a:rPr kumimoji="1" lang="zh-CN" altLang="en-US"/>
              <a:t>中，数组是一个</a:t>
            </a:r>
            <a:r>
              <a:rPr kumimoji="1" lang="zh-CN" altLang="en-US">
                <a:solidFill>
                  <a:srgbClr val="FF0000"/>
                </a:solidFill>
              </a:rPr>
              <a:t>对象</a:t>
            </a:r>
            <a:r>
              <a:rPr kumimoji="1" lang="zh-CN" altLang="en-US"/>
              <a:t>，因此所有数组的操作都是在数组后面添加</a:t>
            </a:r>
            <a:r>
              <a:rPr kumimoji="1" lang="en-US" altLang="zh-CN">
                <a:solidFill>
                  <a:srgbClr val="FF0000"/>
                </a:solidFill>
              </a:rPr>
              <a:t>.</a:t>
            </a:r>
            <a:r>
              <a:rPr kumimoji="1" lang="zh-CN" altLang="en-US">
                <a:solidFill>
                  <a:srgbClr val="FF0000"/>
                </a:solidFill>
              </a:rPr>
              <a:t>号</a:t>
            </a:r>
            <a:r>
              <a:rPr kumimoji="1" lang="zh-CN" altLang="en-US"/>
              <a:t>来调用对象中的方法实现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数组操作</a:t>
            </a:r>
            <a:endParaRPr kumimoji="1"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43490" y="2523776"/>
            <a:ext cx="70247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PHP</a:t>
            </a:r>
            <a:r>
              <a:rPr kumimoji="1" lang="zh-CN" altLang="en-US"/>
              <a:t>中，我们可以使用</a:t>
            </a:r>
            <a:r>
              <a:rPr kumimoji="1" lang="en-US" altLang="zh-CN"/>
              <a:t>implode</a:t>
            </a:r>
            <a:r>
              <a:rPr kumimoji="1" lang="zh-CN" altLang="en-US"/>
              <a:t>和</a:t>
            </a:r>
            <a:r>
              <a:rPr kumimoji="1" lang="en-US" altLang="zh-CN"/>
              <a:t>explode</a:t>
            </a:r>
            <a:r>
              <a:rPr kumimoji="1" lang="zh-CN" altLang="en-US"/>
              <a:t>函数来连接或者切割数组，同样在</a:t>
            </a:r>
            <a:r>
              <a:rPr kumimoji="1" lang="en-US" altLang="zh-CN"/>
              <a:t>JavaScript</a:t>
            </a:r>
            <a:r>
              <a:rPr kumimoji="1" lang="zh-CN" altLang="en-US"/>
              <a:t>中，我们可以使用</a:t>
            </a:r>
            <a:r>
              <a:rPr kumimoji="1" lang="en-US" altLang="zh-CN"/>
              <a:t>split</a:t>
            </a:r>
            <a:r>
              <a:rPr kumimoji="1" lang="zh-CN" altLang="en-US"/>
              <a:t>和</a:t>
            </a:r>
            <a:r>
              <a:rPr kumimoji="1" lang="en-US" altLang="zh-CN"/>
              <a:t>join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en-US" altLang="zh-CN"/>
              <a:t>var colors = 'blue/red/yellow';</a:t>
            </a:r>
            <a:endParaRPr kumimoji="1" lang="en-US" altLang="zh-CN"/>
          </a:p>
          <a:p>
            <a:r>
              <a:rPr kumimoji="1" lang="en-US" altLang="zh-CN"/>
              <a:t>var arr_colors = colors.split('/');</a:t>
            </a:r>
            <a:endParaRPr kumimoji="1" lang="en-US" altLang="zh-CN"/>
          </a:p>
          <a:p>
            <a:r>
              <a:rPr kumimoji="1" lang="en-US" altLang="zh-CN"/>
              <a:t>console.log(arr_colors.join(','));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而切割数组，我们可以使用</a:t>
            </a:r>
            <a:r>
              <a:rPr kumimoji="1" lang="en-US" altLang="zh-CN"/>
              <a:t>slice</a:t>
            </a:r>
            <a:r>
              <a:rPr kumimoji="1" lang="zh-CN" altLang="en-US"/>
              <a:t>，但是</a:t>
            </a:r>
            <a:r>
              <a:rPr kumimoji="1" lang="en-US" altLang="zh-CN"/>
              <a:t>slice(1,2)</a:t>
            </a:r>
            <a:r>
              <a:rPr kumimoji="1" lang="zh-CN" altLang="en-US"/>
              <a:t>并不像</a:t>
            </a:r>
            <a:r>
              <a:rPr kumimoji="1" lang="en-US" altLang="zh-CN"/>
              <a:t>PHP</a:t>
            </a:r>
            <a:r>
              <a:rPr kumimoji="1" lang="zh-CN" altLang="en-US"/>
              <a:t>那样表示从下标</a:t>
            </a:r>
            <a:r>
              <a:rPr kumimoji="1" lang="en-US" altLang="zh-CN"/>
              <a:t>1</a:t>
            </a:r>
            <a:r>
              <a:rPr kumimoji="1" lang="zh-CN" altLang="en-US"/>
              <a:t>开始切</a:t>
            </a:r>
            <a:r>
              <a:rPr kumimoji="1" lang="en-US" altLang="zh-CN"/>
              <a:t>2</a:t>
            </a:r>
            <a:r>
              <a:rPr kumimoji="1" lang="zh-CN" altLang="en-US"/>
              <a:t>个元素的意思，而是从下标</a:t>
            </a:r>
            <a:r>
              <a:rPr kumimoji="1" lang="en-US" altLang="zh-CN"/>
              <a:t>1</a:t>
            </a:r>
            <a:r>
              <a:rPr kumimoji="1" lang="zh-CN" altLang="en-US"/>
              <a:t>开始切到下标</a:t>
            </a:r>
            <a:r>
              <a:rPr kumimoji="1" lang="en-US" altLang="zh-CN"/>
              <a:t>2</a:t>
            </a:r>
            <a:r>
              <a:rPr kumimoji="1" lang="zh-CN" altLang="en-US"/>
              <a:t>前结束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请大家再尝试</a:t>
            </a:r>
            <a:r>
              <a:rPr kumimoji="1" lang="zh-CN" altLang="zh-CN"/>
              <a:t>：</a:t>
            </a:r>
            <a:r>
              <a:rPr kumimoji="1" lang="en-US" altLang="zh-CN"/>
              <a:t>shift</a:t>
            </a:r>
            <a:r>
              <a:rPr kumimoji="1" lang="zh-CN" altLang="en-US"/>
              <a:t>、</a:t>
            </a:r>
            <a:r>
              <a:rPr kumimoji="1" lang="en-US" altLang="zh-CN"/>
              <a:t>unshift</a:t>
            </a:r>
            <a:r>
              <a:rPr kumimoji="1" lang="zh-CN" altLang="en-US"/>
              <a:t>、</a:t>
            </a:r>
            <a:r>
              <a:rPr kumimoji="1" lang="en-US" altLang="zh-CN"/>
              <a:t>push</a:t>
            </a:r>
            <a:r>
              <a:rPr kumimoji="1" lang="zh-CN" altLang="en-US"/>
              <a:t>、</a:t>
            </a:r>
            <a:r>
              <a:rPr kumimoji="1" lang="en-US" altLang="zh-CN"/>
              <a:t>pop</a:t>
            </a:r>
            <a:r>
              <a:rPr kumimoji="1" lang="zh-CN" altLang="en-US"/>
              <a:t>、</a:t>
            </a:r>
            <a:r>
              <a:rPr kumimoji="1" lang="en-US" altLang="zh-CN"/>
              <a:t>reverse</a:t>
            </a:r>
            <a:r>
              <a:rPr kumimoji="1" lang="zh-CN" altLang="en-US"/>
              <a:t>、</a:t>
            </a:r>
            <a:r>
              <a:rPr kumimoji="1" lang="en-US" altLang="zh-CN"/>
              <a:t>sort</a:t>
            </a:r>
            <a:r>
              <a:rPr kumimoji="1" lang="zh-CN" altLang="en-US"/>
              <a:t>等方法</a:t>
            </a:r>
            <a:endParaRPr kumimoji="1"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对象</a:t>
            </a:r>
            <a:endParaRPr kumimoji="1"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43490" y="2572001"/>
            <a:ext cx="702474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既然</a:t>
            </a:r>
            <a:r>
              <a:rPr kumimoji="1" lang="en-US" altLang="zh-CN"/>
              <a:t>[]</a:t>
            </a:r>
            <a:r>
              <a:rPr kumimoji="1" lang="zh-CN" altLang="en-US"/>
              <a:t>可以创建一个数字索引数组，那么用什么可以表示</a:t>
            </a:r>
            <a:r>
              <a:rPr kumimoji="1" lang="en-US" altLang="zh-CN"/>
              <a:t>PHP</a:t>
            </a:r>
            <a:r>
              <a:rPr kumimoji="1" lang="zh-CN" altLang="en-US"/>
              <a:t>中的关联数组？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en-US" altLang="zh-CN"/>
              <a:t>var obj = {key1:</a:t>
            </a:r>
            <a:r>
              <a:rPr kumimoji="1" lang="zh-CN" altLang="en-US"/>
              <a:t> </a:t>
            </a:r>
            <a:r>
              <a:rPr kumimoji="1" lang="en-US" altLang="zh-CN"/>
              <a:t>val1,</a:t>
            </a:r>
            <a:r>
              <a:rPr kumimoji="1" lang="zh-CN" altLang="en-US"/>
              <a:t> </a:t>
            </a:r>
            <a:r>
              <a:rPr kumimoji="1" lang="en-US" altLang="zh-CN"/>
              <a:t>key2:</a:t>
            </a:r>
            <a:r>
              <a:rPr kumimoji="1" lang="zh-CN" altLang="en-US"/>
              <a:t> </a:t>
            </a:r>
            <a:r>
              <a:rPr kumimoji="1" lang="en-US" altLang="zh-CN"/>
              <a:t>val2……}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我们使用</a:t>
            </a:r>
            <a:r>
              <a:rPr kumimoji="1" lang="en-US" altLang="zh-CN"/>
              <a:t>{}</a:t>
            </a:r>
            <a:r>
              <a:rPr kumimoji="1" lang="zh-CN" altLang="en-US"/>
              <a:t>来表示一个类似关联数组的类型，</a:t>
            </a:r>
            <a:r>
              <a:rPr kumimoji="1" lang="en-US" altLang="zh-CN"/>
              <a:t>:</a:t>
            </a:r>
            <a:r>
              <a:rPr kumimoji="1" lang="zh-CN" altLang="en-US"/>
              <a:t>号左边的是键，右边的是值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使用</a:t>
            </a:r>
            <a:r>
              <a:rPr kumimoji="1" lang="en-US" altLang="zh-CN"/>
              <a:t>typeof</a:t>
            </a:r>
            <a:r>
              <a:rPr kumimoji="1" lang="zh-CN" altLang="en-US"/>
              <a:t>查看，实际上这是一个</a:t>
            </a:r>
            <a:r>
              <a:rPr kumimoji="1" lang="en-US" altLang="zh-CN"/>
              <a:t>object</a:t>
            </a:r>
            <a:r>
              <a:rPr kumimoji="1" lang="zh-CN" altLang="en-US"/>
              <a:t>类型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因此，在</a:t>
            </a:r>
            <a:r>
              <a:rPr kumimoji="1" lang="en-US" altLang="zh-CN"/>
              <a:t>JavaScript</a:t>
            </a:r>
            <a:r>
              <a:rPr kumimoji="1" lang="zh-CN" altLang="en-US"/>
              <a:t>中，我们一般称管理数组为对象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对象的调用都使用</a:t>
            </a:r>
            <a:r>
              <a:rPr kumimoji="1" lang="en-US" altLang="zh-CN"/>
              <a:t>.</a:t>
            </a:r>
            <a:r>
              <a:rPr kumimoji="1" lang="zh-CN" altLang="en-US"/>
              <a:t>号，譬如 </a:t>
            </a:r>
            <a:r>
              <a:rPr kumimoji="1" lang="en-US" altLang="zh-CN"/>
              <a:t>obj.key1</a:t>
            </a:r>
            <a:endParaRPr kumimoji="1"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运算符</a:t>
            </a:r>
            <a:endParaRPr kumimoji="1"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43490" y="2654098"/>
            <a:ext cx="7024744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JavaScript</a:t>
            </a:r>
            <a:r>
              <a:rPr kumimoji="1" lang="zh-CN" altLang="en-US"/>
              <a:t>的运算符与</a:t>
            </a:r>
            <a:r>
              <a:rPr kumimoji="1" lang="en-US" altLang="zh-CN"/>
              <a:t>PHP</a:t>
            </a:r>
            <a:r>
              <a:rPr kumimoji="1" lang="zh-CN" altLang="en-US"/>
              <a:t>中几乎一模一样，我们只需要大致了解一下即可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一元运算符：</a:t>
            </a:r>
            <a:r>
              <a:rPr kumimoji="1" lang="en-US" altLang="zh-CN"/>
              <a:t>++</a:t>
            </a:r>
            <a:r>
              <a:rPr kumimoji="1" lang="zh-CN" altLang="en-US"/>
              <a:t>、</a:t>
            </a:r>
            <a:r>
              <a:rPr kumimoji="1" lang="en-US" altLang="zh-CN"/>
              <a:t>--</a:t>
            </a:r>
            <a:endParaRPr kumimoji="1" lang="en-US" altLang="zh-CN"/>
          </a:p>
          <a:p>
            <a:r>
              <a:rPr kumimoji="1" lang="zh-CN" altLang="en-US"/>
              <a:t>位运算符：</a:t>
            </a:r>
            <a:r>
              <a:rPr kumimoji="1" lang="en-US" altLang="zh-CN"/>
              <a:t>&amp;</a:t>
            </a:r>
            <a:r>
              <a:rPr kumimoji="1" lang="zh-CN" altLang="en-US"/>
              <a:t>、</a:t>
            </a:r>
            <a:r>
              <a:rPr kumimoji="1" lang="en-US" altLang="zh-CN"/>
              <a:t>|</a:t>
            </a:r>
            <a:r>
              <a:rPr kumimoji="1" lang="zh-CN" altLang="en-US"/>
              <a:t>、</a:t>
            </a:r>
            <a:r>
              <a:rPr kumimoji="1" lang="en-US" altLang="zh-CN"/>
              <a:t>^</a:t>
            </a:r>
            <a:r>
              <a:rPr kumimoji="1" lang="zh-CN" altLang="en-US"/>
              <a:t>、</a:t>
            </a:r>
            <a:r>
              <a:rPr kumimoji="1" lang="en-US" altLang="zh-CN"/>
              <a:t>~</a:t>
            </a:r>
            <a:r>
              <a:rPr kumimoji="1" lang="zh-CN" altLang="en-US"/>
              <a:t>、</a:t>
            </a:r>
            <a:r>
              <a:rPr kumimoji="1" lang="en-US" altLang="zh-CN"/>
              <a:t>&gt;&gt;</a:t>
            </a:r>
            <a:r>
              <a:rPr kumimoji="1" lang="zh-CN" altLang="en-US"/>
              <a:t>、</a:t>
            </a:r>
            <a:r>
              <a:rPr kumimoji="1" lang="en-US" altLang="zh-CN"/>
              <a:t>&lt;&lt;</a:t>
            </a:r>
            <a:endParaRPr kumimoji="1" lang="en-US" altLang="zh-CN"/>
          </a:p>
          <a:p>
            <a:r>
              <a:rPr kumimoji="1" lang="zh-CN" altLang="en-US"/>
              <a:t>逻辑运算符：</a:t>
            </a:r>
            <a:r>
              <a:rPr kumimoji="1" lang="en-US" altLang="zh-CN"/>
              <a:t>&amp;&amp;</a:t>
            </a:r>
            <a:r>
              <a:rPr kumimoji="1" lang="zh-CN" altLang="en-US"/>
              <a:t>、</a:t>
            </a:r>
            <a:r>
              <a:rPr kumimoji="1" lang="en-US" altLang="zh-CN"/>
              <a:t>||</a:t>
            </a:r>
            <a:r>
              <a:rPr kumimoji="1" lang="zh-CN" altLang="en-US"/>
              <a:t>、</a:t>
            </a:r>
            <a:r>
              <a:rPr kumimoji="1" lang="en-US" altLang="zh-CN"/>
              <a:t>!</a:t>
            </a:r>
            <a:endParaRPr kumimoji="1" lang="en-US" altLang="zh-CN"/>
          </a:p>
          <a:p>
            <a:r>
              <a:rPr kumimoji="1" lang="zh-CN" altLang="en-US"/>
              <a:t>算数运算符：</a:t>
            </a:r>
            <a:r>
              <a:rPr kumimoji="1" lang="en-US" altLang="zh-CN"/>
              <a:t>+</a:t>
            </a:r>
            <a:r>
              <a:rPr kumimoji="1" lang="zh-CN" altLang="en-US"/>
              <a:t>、</a:t>
            </a:r>
            <a:r>
              <a:rPr kumimoji="1" lang="en-US" altLang="zh-CN"/>
              <a:t>-</a:t>
            </a:r>
            <a:r>
              <a:rPr kumimoji="1" lang="zh-CN" altLang="en-US"/>
              <a:t>、*、</a:t>
            </a:r>
            <a:r>
              <a:rPr kumimoji="1" lang="en-US" altLang="zh-CN"/>
              <a:t>/</a:t>
            </a:r>
            <a:r>
              <a:rPr kumimoji="1" lang="zh-CN" altLang="en-US"/>
              <a:t>、</a:t>
            </a:r>
            <a:r>
              <a:rPr kumimoji="1" lang="zh-CN" altLang="zh-CN"/>
              <a:t>%</a:t>
            </a:r>
            <a:endParaRPr kumimoji="1" lang="en-US" altLang="zh-CN"/>
          </a:p>
          <a:p>
            <a:r>
              <a:rPr kumimoji="1" lang="zh-CN" altLang="en-US"/>
              <a:t>关系运算符：</a:t>
            </a:r>
            <a:r>
              <a:rPr kumimoji="1" lang="en-US" altLang="zh-CN"/>
              <a:t>&gt;</a:t>
            </a:r>
            <a:r>
              <a:rPr kumimoji="1" lang="zh-CN" altLang="zh-CN"/>
              <a:t>、</a:t>
            </a:r>
            <a:r>
              <a:rPr kumimoji="1" lang="en-US" altLang="zh-CN"/>
              <a:t>&lt;</a:t>
            </a:r>
            <a:r>
              <a:rPr kumimoji="1" lang="zh-CN" altLang="en-US"/>
              <a:t>、</a:t>
            </a:r>
            <a:r>
              <a:rPr kumimoji="1" lang="en-US" altLang="zh-CN"/>
              <a:t>&gt;=</a:t>
            </a:r>
            <a:r>
              <a:rPr kumimoji="1" lang="zh-CN" altLang="en-US"/>
              <a:t>、</a:t>
            </a:r>
            <a:r>
              <a:rPr kumimoji="1" lang="en-US" altLang="zh-CN"/>
              <a:t>&lt;=</a:t>
            </a:r>
            <a:r>
              <a:rPr kumimoji="1" lang="zh-CN" altLang="en-US"/>
              <a:t>、</a:t>
            </a:r>
            <a:r>
              <a:rPr kumimoji="1" lang="zh-CN" altLang="zh-CN"/>
              <a:t>=</a:t>
            </a:r>
            <a:r>
              <a:rPr kumimoji="1" lang="en-US" altLang="zh-CN"/>
              <a:t>=</a:t>
            </a:r>
            <a:r>
              <a:rPr kumimoji="1" lang="zh-CN" altLang="en-US"/>
              <a:t>、</a:t>
            </a:r>
            <a:r>
              <a:rPr kumimoji="1" lang="en-US" altLang="zh-CN"/>
              <a:t>!=</a:t>
            </a:r>
            <a:r>
              <a:rPr kumimoji="1" lang="zh-CN" altLang="en-US"/>
              <a:t>、</a:t>
            </a:r>
            <a:r>
              <a:rPr kumimoji="1" lang="en-US" altLang="zh-CN"/>
              <a:t>===</a:t>
            </a:r>
            <a:r>
              <a:rPr kumimoji="1" lang="zh-CN" altLang="en-US"/>
              <a:t>、</a:t>
            </a:r>
            <a:r>
              <a:rPr kumimoji="1" lang="en-US" altLang="zh-CN"/>
              <a:t>!==</a:t>
            </a:r>
            <a:endParaRPr kumimoji="1" lang="en-US" altLang="zh-CN"/>
          </a:p>
          <a:p>
            <a:r>
              <a:rPr kumimoji="1" lang="zh-CN" altLang="en-US"/>
              <a:t>三元运算符：</a:t>
            </a:r>
            <a:r>
              <a:rPr kumimoji="1" lang="en-US" altLang="zh-CN"/>
              <a:t>?:</a:t>
            </a:r>
            <a:endParaRPr kumimoji="1" lang="en-US" altLang="zh-CN"/>
          </a:p>
          <a:p>
            <a:r>
              <a:rPr kumimoji="1" lang="zh-CN" altLang="en-US"/>
              <a:t>赋值运算符：</a:t>
            </a:r>
            <a:r>
              <a:rPr kumimoji="1" lang="en-US" altLang="zh-CN"/>
              <a:t>+=</a:t>
            </a:r>
            <a:r>
              <a:rPr kumimoji="1" lang="zh-CN" altLang="en-US"/>
              <a:t>、</a:t>
            </a:r>
            <a:r>
              <a:rPr kumimoji="1" lang="en-US" altLang="zh-CN"/>
              <a:t>-=</a:t>
            </a:r>
            <a:r>
              <a:rPr kumimoji="1" lang="zh-CN" altLang="en-US"/>
              <a:t>、*</a:t>
            </a:r>
            <a:r>
              <a:rPr kumimoji="1" lang="en-US" altLang="zh-CN"/>
              <a:t>=</a:t>
            </a:r>
            <a:r>
              <a:rPr kumimoji="1" lang="zh-CN" altLang="en-US"/>
              <a:t>、</a:t>
            </a:r>
            <a:r>
              <a:rPr kumimoji="1" lang="en-US" altLang="zh-CN"/>
              <a:t>/=</a:t>
            </a:r>
            <a:r>
              <a:rPr kumimoji="1" lang="zh-CN" altLang="en-US"/>
              <a:t>、</a:t>
            </a:r>
            <a:r>
              <a:rPr kumimoji="1" lang="en-US" altLang="zh-CN"/>
              <a:t>%=</a:t>
            </a:r>
            <a:endParaRPr kumimoji="1"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语句</a:t>
            </a:r>
            <a:endParaRPr kumimoji="1"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43490" y="2350773"/>
            <a:ext cx="7024744" cy="4124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JavaScript</a:t>
            </a:r>
            <a:r>
              <a:rPr kumimoji="1" lang="zh-CN" altLang="en-US"/>
              <a:t>的条件语句与</a:t>
            </a:r>
            <a:r>
              <a:rPr kumimoji="1" lang="en-US" altLang="zh-CN"/>
              <a:t>PHP</a:t>
            </a:r>
            <a:r>
              <a:rPr kumimoji="1" lang="zh-CN" altLang="en-US"/>
              <a:t>一致，</a:t>
            </a:r>
            <a:r>
              <a:rPr kumimoji="1" lang="en-US" altLang="zh-CN"/>
              <a:t>if</a:t>
            </a:r>
            <a:r>
              <a:rPr kumimoji="1" lang="zh-CN" altLang="en-US"/>
              <a:t>、</a:t>
            </a:r>
            <a:r>
              <a:rPr kumimoji="1" lang="en-US" altLang="zh-CN"/>
              <a:t>else</a:t>
            </a:r>
            <a:r>
              <a:rPr kumimoji="1" lang="zh-CN" altLang="en-US"/>
              <a:t>、</a:t>
            </a:r>
            <a:r>
              <a:rPr kumimoji="1" lang="en-US" altLang="zh-CN"/>
              <a:t>else</a:t>
            </a:r>
            <a:r>
              <a:rPr kumimoji="1" lang="zh-CN" altLang="en-US"/>
              <a:t> </a:t>
            </a:r>
            <a:r>
              <a:rPr kumimoji="1" lang="en-US" altLang="zh-CN"/>
              <a:t>if</a:t>
            </a:r>
            <a:r>
              <a:rPr kumimoji="1" lang="zh-CN" altLang="en-US"/>
              <a:t>（注意，没有</a:t>
            </a:r>
            <a:r>
              <a:rPr kumimoji="1" lang="en-US" altLang="zh-CN"/>
              <a:t>elseif</a:t>
            </a:r>
            <a:r>
              <a:rPr kumimoji="1" lang="zh-CN" altLang="en-US"/>
              <a:t>连写）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循环语句包括：</a:t>
            </a:r>
            <a:r>
              <a:rPr kumimoji="1" lang="en-US" altLang="zh-CN"/>
              <a:t>do-while</a:t>
            </a:r>
            <a:r>
              <a:rPr kumimoji="1" lang="zh-CN" altLang="en-US"/>
              <a:t>、</a:t>
            </a:r>
            <a:r>
              <a:rPr kumimoji="1" lang="en-US" altLang="zh-CN"/>
              <a:t>while</a:t>
            </a:r>
            <a:r>
              <a:rPr kumimoji="1" lang="zh-CN" altLang="en-US"/>
              <a:t>、</a:t>
            </a:r>
            <a:r>
              <a:rPr kumimoji="1" lang="en-US" altLang="zh-CN"/>
              <a:t>for</a:t>
            </a:r>
            <a:r>
              <a:rPr kumimoji="1" lang="zh-CN" altLang="en-US"/>
              <a:t>、</a:t>
            </a:r>
            <a:r>
              <a:rPr kumimoji="1" lang="zh-CN" altLang="zh-CN"/>
              <a:t>s</a:t>
            </a:r>
            <a:r>
              <a:rPr kumimoji="1" lang="en-US" altLang="zh-CN"/>
              <a:t>witch</a:t>
            </a:r>
            <a:r>
              <a:rPr kumimoji="1" lang="zh-CN" altLang="en-US"/>
              <a:t>，使用</a:t>
            </a:r>
            <a:r>
              <a:rPr kumimoji="1" lang="en-US" altLang="zh-CN"/>
              <a:t>break</a:t>
            </a:r>
            <a:r>
              <a:rPr kumimoji="1" lang="zh-CN" altLang="en-US"/>
              <a:t>和</a:t>
            </a:r>
            <a:r>
              <a:rPr kumimoji="1" lang="en-US" altLang="zh-CN"/>
              <a:t>continue</a:t>
            </a:r>
            <a:r>
              <a:rPr kumimoji="1" lang="zh-CN" altLang="en-US"/>
              <a:t>可以跳出循环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zh-CN"/>
              <a:t>f</a:t>
            </a:r>
            <a:r>
              <a:rPr kumimoji="1" lang="en-US" altLang="zh-CN"/>
              <a:t>or</a:t>
            </a:r>
            <a:r>
              <a:rPr kumimoji="1" lang="zh-CN" altLang="en-US"/>
              <a:t> </a:t>
            </a:r>
            <a:r>
              <a:rPr kumimoji="1" lang="en-US" altLang="zh-CN"/>
              <a:t>(</a:t>
            </a:r>
            <a:r>
              <a:rPr kumimoji="1" lang="en-US" altLang="zh-CN">
                <a:solidFill>
                  <a:srgbClr val="FF0000"/>
                </a:solidFill>
              </a:rPr>
              <a:t>var</a:t>
            </a:r>
            <a:r>
              <a:rPr kumimoji="1" lang="zh-CN" altLang="en-US">
                <a:solidFill>
                  <a:srgbClr val="FF0000"/>
                </a:solidFill>
              </a:rPr>
              <a:t> </a:t>
            </a:r>
            <a:r>
              <a:rPr kumimoji="1" lang="en-US" altLang="zh-CN"/>
              <a:t>i</a:t>
            </a:r>
            <a:r>
              <a:rPr kumimoji="1" lang="zh-CN" altLang="en-US"/>
              <a:t> </a:t>
            </a:r>
            <a:r>
              <a:rPr kumimoji="1" lang="en-US" altLang="zh-CN"/>
              <a:t>=</a:t>
            </a:r>
            <a:r>
              <a:rPr kumimoji="1" lang="zh-CN" altLang="en-US"/>
              <a:t> </a:t>
            </a:r>
            <a:r>
              <a:rPr kumimoji="1" lang="en-US" altLang="zh-CN"/>
              <a:t>0;</a:t>
            </a:r>
            <a:r>
              <a:rPr kumimoji="1" lang="zh-CN" altLang="en-US"/>
              <a:t> </a:t>
            </a:r>
            <a:r>
              <a:rPr kumimoji="1" lang="en-US" altLang="zh-CN"/>
              <a:t>i</a:t>
            </a:r>
            <a:r>
              <a:rPr kumimoji="1" lang="zh-CN" altLang="en-US"/>
              <a:t> </a:t>
            </a:r>
            <a:r>
              <a:rPr kumimoji="1" lang="en-US" altLang="zh-CN"/>
              <a:t>&lt;</a:t>
            </a:r>
            <a:r>
              <a:rPr kumimoji="1" lang="zh-CN" altLang="en-US"/>
              <a:t> </a:t>
            </a:r>
            <a:r>
              <a:rPr kumimoji="1" lang="en-US" altLang="zh-CN"/>
              <a:t>5;</a:t>
            </a:r>
            <a:r>
              <a:rPr kumimoji="1" lang="zh-CN" altLang="en-US"/>
              <a:t> </a:t>
            </a:r>
            <a:r>
              <a:rPr kumimoji="1" lang="en-US" altLang="zh-CN"/>
              <a:t>i</a:t>
            </a:r>
            <a:r>
              <a:rPr kumimoji="1" lang="zh-CN" altLang="en-US"/>
              <a:t>+</a:t>
            </a:r>
            <a:r>
              <a:rPr kumimoji="1" lang="en-US" altLang="zh-CN"/>
              <a:t>+)</a:t>
            </a:r>
            <a:r>
              <a:rPr kumimoji="1" lang="zh-CN" altLang="en-US"/>
              <a:t> 注意加上</a:t>
            </a:r>
            <a:r>
              <a:rPr kumimoji="1" lang="en-US" altLang="zh-CN"/>
              <a:t>var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另外，</a:t>
            </a:r>
            <a:r>
              <a:rPr kumimoji="1" lang="zh-CN" altLang="zh-CN"/>
              <a:t>J</a:t>
            </a:r>
            <a:r>
              <a:rPr kumimoji="1" lang="en-US" altLang="zh-CN"/>
              <a:t>avaScript</a:t>
            </a:r>
            <a:r>
              <a:rPr kumimoji="1" lang="zh-CN" altLang="en-US"/>
              <a:t>中还有一个类似</a:t>
            </a:r>
            <a:r>
              <a:rPr kumimoji="1" lang="en-US" altLang="zh-CN"/>
              <a:t>foreach</a:t>
            </a:r>
            <a:r>
              <a:rPr kumimoji="1" lang="zh-CN" altLang="en-US"/>
              <a:t>的循环，不同的是它只能取到</a:t>
            </a:r>
            <a:r>
              <a:rPr kumimoji="1" lang="en-US" altLang="zh-CN"/>
              <a:t>key</a:t>
            </a:r>
            <a:r>
              <a:rPr kumimoji="1" lang="zh-CN" altLang="en-US"/>
              <a:t>，还注意顺序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en-US" altLang="zh-CN" sz="1600" i="1"/>
              <a:t>var arr = ['a', 'b', 'c'];</a:t>
            </a:r>
            <a:endParaRPr kumimoji="1" lang="en-US" altLang="zh-CN" sz="1600" i="1"/>
          </a:p>
          <a:p>
            <a:r>
              <a:rPr kumimoji="1" lang="en-US" altLang="zh-CN" sz="1600" i="1"/>
              <a:t>for (key in arr) {</a:t>
            </a:r>
            <a:endParaRPr kumimoji="1" lang="en-US" altLang="zh-CN" sz="1600" i="1"/>
          </a:p>
          <a:p>
            <a:r>
              <a:rPr kumimoji="1" lang="en-US" altLang="zh-CN" sz="1600" i="1"/>
              <a:t>    </a:t>
            </a:r>
            <a:r>
              <a:rPr kumimoji="1" lang="en-US" altLang="zh-CN" sz="1600"/>
              <a:t>console.log </a:t>
            </a:r>
            <a:r>
              <a:rPr kumimoji="1" lang="en-US" altLang="zh-CN" sz="1600" i="1"/>
              <a:t>(arr[key]);</a:t>
            </a:r>
            <a:endParaRPr kumimoji="1" lang="en-US" altLang="zh-CN" sz="1600" i="1"/>
          </a:p>
          <a:p>
            <a:r>
              <a:rPr kumimoji="1" lang="en-US" altLang="zh-CN" sz="1600" i="1"/>
              <a:t>}</a:t>
            </a:r>
            <a:endParaRPr kumimoji="1" lang="en-US" altLang="zh-CN" sz="1600" i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函数</a:t>
            </a:r>
            <a:endParaRPr kumimoji="1"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43490" y="2436475"/>
            <a:ext cx="7024744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>
                <a:solidFill>
                  <a:srgbClr val="FF0000"/>
                </a:solidFill>
              </a:rPr>
              <a:t>JavaScript</a:t>
            </a:r>
            <a:r>
              <a:rPr kumimoji="1" lang="zh-CN" altLang="en-US">
                <a:solidFill>
                  <a:srgbClr val="FF0000"/>
                </a:solidFill>
              </a:rPr>
              <a:t>的函数结构也与</a:t>
            </a:r>
            <a:r>
              <a:rPr kumimoji="1" lang="en-US" altLang="zh-CN">
                <a:solidFill>
                  <a:srgbClr val="FF0000"/>
                </a:solidFill>
              </a:rPr>
              <a:t>PHP</a:t>
            </a:r>
            <a:r>
              <a:rPr kumimoji="1" lang="zh-CN" altLang="en-US">
                <a:solidFill>
                  <a:srgbClr val="FF0000"/>
                </a:solidFill>
              </a:rPr>
              <a:t>相同</a:t>
            </a:r>
            <a:endParaRPr kumimoji="1" lang="zh-CN" altLang="en-US">
              <a:solidFill>
                <a:srgbClr val="FF0000"/>
              </a:solidFill>
            </a:endParaRPr>
          </a:p>
          <a:p>
            <a:endParaRPr kumimoji="1" lang="zh-CN" altLang="en-US">
              <a:solidFill>
                <a:srgbClr val="FF0000"/>
              </a:solidFill>
            </a:endParaRPr>
          </a:p>
          <a:p>
            <a:r>
              <a:rPr kumimoji="1" lang="zh-CN" altLang="en-US"/>
              <a:t>特别要注意的是，在</a:t>
            </a:r>
            <a:r>
              <a:rPr kumimoji="1" lang="en-US" altLang="zh-CN"/>
              <a:t>PHP</a:t>
            </a:r>
            <a:r>
              <a:rPr kumimoji="1" lang="zh-CN" altLang="en-US"/>
              <a:t>中，重复定义同名的函数会报错，而</a:t>
            </a:r>
            <a:r>
              <a:rPr kumimoji="1" lang="en-US" altLang="zh-CN"/>
              <a:t>JavaScript</a:t>
            </a:r>
            <a:r>
              <a:rPr kumimoji="1" lang="zh-CN" altLang="en-US"/>
              <a:t>中则不会报错，最后定义的函数会覆盖掉前面的函数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en-US" altLang="zh-CN" sz="1600" i="1"/>
              <a:t>function foo()</a:t>
            </a:r>
            <a:endParaRPr kumimoji="1" lang="en-US" altLang="zh-CN" sz="1600" i="1"/>
          </a:p>
          <a:p>
            <a:r>
              <a:rPr kumimoji="1" lang="en-US" altLang="zh-CN" sz="1600" i="1"/>
              <a:t>{</a:t>
            </a:r>
            <a:endParaRPr kumimoji="1" lang="en-US" altLang="zh-CN" sz="1600" i="1"/>
          </a:p>
          <a:p>
            <a:r>
              <a:rPr kumimoji="1" lang="en-US" altLang="zh-CN" sz="1600" i="1"/>
              <a:t>    console.log('foo');</a:t>
            </a:r>
            <a:endParaRPr kumimoji="1" lang="en-US" altLang="zh-CN" sz="1600" i="1"/>
          </a:p>
          <a:p>
            <a:r>
              <a:rPr kumimoji="1" lang="en-US" altLang="zh-CN" sz="1600" i="1"/>
              <a:t>}</a:t>
            </a:r>
            <a:endParaRPr kumimoji="1" lang="en-US" altLang="zh-CN" sz="1600" i="1"/>
          </a:p>
          <a:p>
            <a:endParaRPr kumimoji="1" lang="en-US" altLang="zh-CN" sz="1600" i="1"/>
          </a:p>
          <a:p>
            <a:r>
              <a:rPr kumimoji="1" lang="en-US" altLang="zh-CN" sz="1600" i="1"/>
              <a:t>function foo()</a:t>
            </a:r>
            <a:endParaRPr kumimoji="1" lang="en-US" altLang="zh-CN" sz="1600" i="1"/>
          </a:p>
          <a:p>
            <a:r>
              <a:rPr kumimoji="1" lang="en-US" altLang="zh-CN" sz="1600" i="1"/>
              <a:t>{</a:t>
            </a:r>
            <a:endParaRPr kumimoji="1" lang="en-US" altLang="zh-CN" sz="1600" i="1"/>
          </a:p>
          <a:p>
            <a:r>
              <a:rPr kumimoji="1" lang="en-US" altLang="zh-CN" sz="1600" i="1"/>
              <a:t>    console.log ('bar');</a:t>
            </a:r>
            <a:endParaRPr kumimoji="1" lang="en-US" altLang="zh-CN" sz="1600" i="1"/>
          </a:p>
          <a:p>
            <a:r>
              <a:rPr kumimoji="1" lang="en-US" altLang="zh-CN" sz="1600" i="1"/>
              <a:t>}</a:t>
            </a:r>
            <a:endParaRPr kumimoji="1" lang="en-US" altLang="zh-CN" sz="1600" i="1"/>
          </a:p>
          <a:p>
            <a:r>
              <a:rPr kumimoji="1" lang="en-US" altLang="zh-CN" sz="1600" i="1"/>
              <a:t>foo();</a:t>
            </a:r>
            <a:endParaRPr kumimoji="1" lang="zh-CN" altLang="en-US" sz="1600" i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匿名函数</a:t>
            </a:r>
            <a:endParaRPr kumimoji="1"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043490" y="2567401"/>
            <a:ext cx="702474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同</a:t>
            </a:r>
            <a:r>
              <a:rPr lang="en-US" altLang="zh-CN"/>
              <a:t>PHP</a:t>
            </a:r>
            <a:r>
              <a:rPr lang="zh-CN" altLang="en-US"/>
              <a:t>一样，我们也可以定义一个匿名函数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var func = function() {</a:t>
            </a:r>
            <a:endParaRPr lang="en-US" altLang="zh-CN"/>
          </a:p>
          <a:p>
            <a:r>
              <a:rPr lang="en-US" altLang="zh-CN"/>
              <a:t>    alert(’hello');</a:t>
            </a:r>
            <a:endParaRPr lang="en-US" altLang="zh-CN"/>
          </a:p>
          <a:p>
            <a:r>
              <a:rPr lang="en-US" altLang="zh-CN"/>
              <a:t>}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func();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第一行代码</a:t>
            </a:r>
            <a:endParaRPr kumimoji="1"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43490" y="2589792"/>
            <a:ext cx="70247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在</a:t>
            </a:r>
            <a:r>
              <a:rPr kumimoji="1" lang="en-US" altLang="zh-CN"/>
              <a:t>&lt;body&gt;</a:t>
            </a:r>
            <a:r>
              <a:rPr kumimoji="1" lang="zh-CN" altLang="en-US"/>
              <a:t>中添加下面的代码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en-US" altLang="zh-CN">
                <a:solidFill>
                  <a:srgbClr val="FF0000"/>
                </a:solidFill>
              </a:rPr>
              <a:t>&lt;script type="text/javascript"&gt;</a:t>
            </a:r>
            <a:br>
              <a:rPr kumimoji="1" lang="en-US" altLang="zh-CN">
                <a:solidFill>
                  <a:srgbClr val="FF0000"/>
                </a:solidFill>
              </a:rPr>
            </a:br>
            <a:r>
              <a:rPr kumimoji="1" lang="en-US" altLang="zh-CN"/>
              <a:t>alert('hello');</a:t>
            </a:r>
            <a:endParaRPr kumimoji="1" lang="en-US" altLang="zh-CN"/>
          </a:p>
          <a:p>
            <a:r>
              <a:rPr kumimoji="1" lang="en-US" altLang="zh-CN">
                <a:solidFill>
                  <a:srgbClr val="FF0000"/>
                </a:solidFill>
              </a:rPr>
              <a:t>&lt;/script&gt;</a:t>
            </a:r>
            <a:endParaRPr kumimoji="1" lang="en-US" altLang="zh-CN">
              <a:solidFill>
                <a:srgbClr val="FF0000"/>
              </a:solidFill>
            </a:endParaRPr>
          </a:p>
          <a:p>
            <a:endParaRPr kumimoji="1" lang="en-US" altLang="zh-CN"/>
          </a:p>
          <a:p>
            <a:r>
              <a:rPr kumimoji="1" lang="zh-CN" altLang="en-US"/>
              <a:t>页面会弹出警告框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变量</a:t>
            </a:r>
            <a:endParaRPr kumimoji="1"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43491" y="2464520"/>
            <a:ext cx="702474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JavaScript</a:t>
            </a:r>
            <a:r>
              <a:rPr kumimoji="1" lang="zh-CN" altLang="en-US"/>
              <a:t>中，声明一个变量必须是用</a:t>
            </a:r>
            <a:r>
              <a:rPr kumimoji="1" lang="en-US" altLang="zh-CN"/>
              <a:t>var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zh-CN">
                <a:solidFill>
                  <a:srgbClr val="FF0000"/>
                </a:solidFill>
              </a:rPr>
              <a:t>v</a:t>
            </a:r>
            <a:r>
              <a:rPr kumimoji="1" lang="en-US" altLang="zh-CN">
                <a:solidFill>
                  <a:srgbClr val="FF0000"/>
                </a:solidFill>
              </a:rPr>
              <a:t>ar</a:t>
            </a:r>
            <a:r>
              <a:rPr kumimoji="1" lang="zh-CN" altLang="en-US">
                <a:solidFill>
                  <a:srgbClr val="FF0000"/>
                </a:solidFill>
              </a:rPr>
              <a:t> </a:t>
            </a:r>
            <a:r>
              <a:rPr kumimoji="1" lang="en-US" altLang="zh-CN">
                <a:solidFill>
                  <a:srgbClr val="FF0000"/>
                </a:solidFill>
              </a:rPr>
              <a:t>text</a:t>
            </a:r>
            <a:r>
              <a:rPr kumimoji="1" lang="zh-CN" altLang="en-US">
                <a:solidFill>
                  <a:srgbClr val="FF0000"/>
                </a:solidFill>
              </a:rPr>
              <a:t> </a:t>
            </a:r>
            <a:r>
              <a:rPr kumimoji="1" lang="en-US" altLang="zh-CN">
                <a:solidFill>
                  <a:srgbClr val="FF0000"/>
                </a:solidFill>
              </a:rPr>
              <a:t>=</a:t>
            </a:r>
            <a:r>
              <a:rPr kumimoji="1" lang="zh-CN" altLang="en-US">
                <a:solidFill>
                  <a:srgbClr val="FF0000"/>
                </a:solidFill>
              </a:rPr>
              <a:t> </a:t>
            </a:r>
            <a:r>
              <a:rPr kumimoji="1" lang="en-US" altLang="zh-CN">
                <a:solidFill>
                  <a:srgbClr val="FF0000"/>
                </a:solidFill>
              </a:rPr>
              <a:t>“hello”;</a:t>
            </a:r>
            <a:endParaRPr kumimoji="1" lang="en-US" altLang="zh-CN">
              <a:solidFill>
                <a:srgbClr val="FF0000"/>
              </a:solidFill>
            </a:endParaRPr>
          </a:p>
          <a:p>
            <a:endParaRPr kumimoji="1" lang="en-US" altLang="zh-CN"/>
          </a:p>
          <a:p>
            <a:r>
              <a:rPr kumimoji="1" lang="zh-CN" altLang="en-US"/>
              <a:t>下面是注意事项</a:t>
            </a:r>
            <a:endParaRPr kumimoji="1" lang="en-US" altLang="zh-CN"/>
          </a:p>
          <a:p>
            <a:endParaRPr kumimoji="1" lang="en-US" altLang="zh-CN"/>
          </a:p>
          <a:p>
            <a:pPr marL="285750" indent="-285750">
              <a:buFont typeface="Arial" panose="020B0604020202020204"/>
              <a:buChar char="•"/>
            </a:pPr>
            <a:r>
              <a:rPr kumimoji="1" lang="zh-CN" altLang="en-US"/>
              <a:t>与</a:t>
            </a:r>
            <a:r>
              <a:rPr kumimoji="1" lang="en-US" altLang="zh-CN"/>
              <a:t>PHP</a:t>
            </a:r>
            <a:r>
              <a:rPr kumimoji="1" lang="zh-CN" altLang="en-US"/>
              <a:t>不同，</a:t>
            </a:r>
            <a:r>
              <a:rPr kumimoji="1" lang="zh-CN" altLang="zh-CN">
                <a:solidFill>
                  <a:srgbClr val="FF0000"/>
                </a:solidFill>
              </a:rPr>
              <a:t>J</a:t>
            </a:r>
            <a:r>
              <a:rPr kumimoji="1" lang="en-US" altLang="zh-CN">
                <a:solidFill>
                  <a:srgbClr val="FF0000"/>
                </a:solidFill>
              </a:rPr>
              <a:t>avaScript</a:t>
            </a:r>
            <a:r>
              <a:rPr kumimoji="1" lang="zh-CN" altLang="en-US">
                <a:solidFill>
                  <a:srgbClr val="FF0000"/>
                </a:solidFill>
              </a:rPr>
              <a:t>的语句后面的分号（；）</a:t>
            </a:r>
            <a:r>
              <a:rPr kumimoji="1" lang="zh-CN" altLang="en-US"/>
              <a:t>可有可无，如果换行，系统会自动认为补上分号，但是建议还是每行代码都以分号结束</a:t>
            </a:r>
            <a:endParaRPr kumimoji="1" lang="en-US" altLang="zh-CN"/>
          </a:p>
          <a:p>
            <a:pPr marL="285750" indent="-285750">
              <a:buFont typeface="Arial" panose="020B0604020202020204"/>
              <a:buChar char="•"/>
            </a:pPr>
            <a:r>
              <a:rPr kumimoji="1" lang="zh-CN" altLang="en-US"/>
              <a:t>与</a:t>
            </a:r>
            <a:r>
              <a:rPr kumimoji="1" lang="en-US" altLang="zh-CN"/>
              <a:t>PHP</a:t>
            </a:r>
            <a:r>
              <a:rPr kumimoji="1" lang="zh-CN" altLang="en-US"/>
              <a:t>一样，</a:t>
            </a:r>
            <a:r>
              <a:rPr kumimoji="1" lang="zh-CN" altLang="en-US">
                <a:solidFill>
                  <a:srgbClr val="FF0000"/>
                </a:solidFill>
              </a:rPr>
              <a:t>变量也是区分大小写的</a:t>
            </a:r>
            <a:r>
              <a:rPr kumimoji="1" lang="en-US" altLang="zh-CN"/>
              <a:t>，text</a:t>
            </a:r>
            <a:r>
              <a:rPr kumimoji="1" lang="zh-CN" altLang="en-US"/>
              <a:t>和</a:t>
            </a:r>
            <a:r>
              <a:rPr kumimoji="1" lang="en-US" altLang="zh-CN"/>
              <a:t>Text</a:t>
            </a:r>
            <a:r>
              <a:rPr kumimoji="1" lang="zh-CN" altLang="en-US"/>
              <a:t>是两个变量</a:t>
            </a:r>
            <a:endParaRPr kumimoji="1" lang="en-US" altLang="zh-CN"/>
          </a:p>
          <a:p>
            <a:pPr marL="285750" indent="-285750">
              <a:buFont typeface="Arial" panose="020B0604020202020204"/>
              <a:buChar char="•"/>
            </a:pPr>
            <a:r>
              <a:rPr kumimoji="1" lang="zh-CN" altLang="en-US"/>
              <a:t>与</a:t>
            </a:r>
            <a:r>
              <a:rPr kumimoji="1" lang="en-US" altLang="zh-CN"/>
              <a:t>PHP</a:t>
            </a:r>
            <a:r>
              <a:rPr kumimoji="1" lang="zh-CN" altLang="en-US"/>
              <a:t>类似，</a:t>
            </a:r>
            <a:r>
              <a:rPr kumimoji="1" lang="zh-CN" altLang="en-US">
                <a:solidFill>
                  <a:srgbClr val="FF0000"/>
                </a:solidFill>
              </a:rPr>
              <a:t>变量名以字母、下划线开头，但是</a:t>
            </a:r>
            <a:r>
              <a:rPr kumimoji="1" lang="en-US" altLang="zh-CN">
                <a:solidFill>
                  <a:srgbClr val="FF0000"/>
                </a:solidFill>
              </a:rPr>
              <a:t>JavaScript</a:t>
            </a:r>
            <a:r>
              <a:rPr kumimoji="1" lang="zh-CN" altLang="en-US">
                <a:solidFill>
                  <a:srgbClr val="FF0000"/>
                </a:solidFill>
              </a:rPr>
              <a:t>的变量还可以以</a:t>
            </a:r>
            <a:r>
              <a:rPr kumimoji="1" lang="en-US" altLang="zh-CN">
                <a:solidFill>
                  <a:srgbClr val="FF0000"/>
                </a:solidFill>
              </a:rPr>
              <a:t>$</a:t>
            </a:r>
            <a:r>
              <a:rPr kumimoji="1" lang="zh-CN" altLang="en-US">
                <a:solidFill>
                  <a:srgbClr val="FF0000"/>
                </a:solidFill>
              </a:rPr>
              <a:t>开头</a:t>
            </a:r>
            <a:endParaRPr kumimoji="1" lang="zh-CN" altLang="en-US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kumimoji="1" lang="zh-CN" altLang="en-US"/>
              <a:t>与</a:t>
            </a:r>
            <a:r>
              <a:rPr kumimoji="1" lang="en-US" altLang="zh-CN"/>
              <a:t>PHP</a:t>
            </a:r>
            <a:r>
              <a:rPr kumimoji="1" lang="zh-CN" altLang="en-US"/>
              <a:t>一样，变量也是弱类型的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console.log</a:t>
            </a:r>
            <a:endParaRPr kumimoji="1"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43490" y="2483478"/>
            <a:ext cx="7024744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在传统的</a:t>
            </a:r>
            <a:r>
              <a:rPr kumimoji="1" lang="en-US" altLang="zh-CN"/>
              <a:t>JavaScript</a:t>
            </a:r>
            <a:r>
              <a:rPr kumimoji="1" lang="zh-CN" altLang="en-US"/>
              <a:t>教程中，我们都使用</a:t>
            </a:r>
            <a:r>
              <a:rPr kumimoji="1" lang="en-US" altLang="zh-CN"/>
              <a:t>alert</a:t>
            </a:r>
            <a:r>
              <a:rPr kumimoji="1" lang="zh-CN" altLang="en-US"/>
              <a:t>来进行调试，由于</a:t>
            </a:r>
            <a:r>
              <a:rPr kumimoji="1" lang="en-US" altLang="zh-CN"/>
              <a:t>alert</a:t>
            </a:r>
            <a:r>
              <a:rPr kumimoji="1" lang="zh-CN" altLang="en-US"/>
              <a:t>弹窗是模态的，所以只有关闭了一个</a:t>
            </a:r>
            <a:r>
              <a:rPr kumimoji="1" lang="en-US" altLang="zh-CN"/>
              <a:t>alert</a:t>
            </a:r>
            <a:r>
              <a:rPr kumimoji="1" lang="zh-CN" altLang="en-US"/>
              <a:t>才会显示下一个，非常不利于调试多条数据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在</a:t>
            </a:r>
            <a:r>
              <a:rPr kumimoji="1" lang="en-US" altLang="zh-CN"/>
              <a:t>firebug</a:t>
            </a:r>
            <a:r>
              <a:rPr kumimoji="1" lang="zh-CN" altLang="en-US"/>
              <a:t>中，我们可以使用</a:t>
            </a:r>
            <a:r>
              <a:rPr kumimoji="1" lang="en-US" altLang="zh-CN">
                <a:solidFill>
                  <a:srgbClr val="FF0000"/>
                </a:solidFill>
              </a:rPr>
              <a:t>console.log</a:t>
            </a:r>
            <a:r>
              <a:rPr kumimoji="1" lang="zh-CN" altLang="en-US">
                <a:solidFill>
                  <a:srgbClr val="FF0000"/>
                </a:solidFill>
              </a:rPr>
              <a:t>来打印调试信息</a:t>
            </a:r>
            <a:r>
              <a:rPr kumimoji="1" lang="zh-CN" altLang="en-US"/>
              <a:t>，用来取代</a:t>
            </a:r>
            <a:r>
              <a:rPr kumimoji="1" lang="en-US" altLang="zh-CN"/>
              <a:t>alert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基本数据类型</a:t>
            </a:r>
            <a:endParaRPr kumimoji="1"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43490" y="2559309"/>
            <a:ext cx="70247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>
                <a:solidFill>
                  <a:srgbClr val="FF0000"/>
                </a:solidFill>
              </a:rPr>
              <a:t>JavaScript</a:t>
            </a:r>
            <a:r>
              <a:rPr kumimoji="1" lang="zh-CN" altLang="en-US">
                <a:solidFill>
                  <a:srgbClr val="FF0000"/>
                </a:solidFill>
              </a:rPr>
              <a:t>中有</a:t>
            </a:r>
            <a:r>
              <a:rPr kumimoji="1" lang="zh-CN" altLang="zh-CN">
                <a:solidFill>
                  <a:srgbClr val="FF0000"/>
                </a:solidFill>
              </a:rPr>
              <a:t>5</a:t>
            </a:r>
            <a:r>
              <a:rPr kumimoji="1" lang="zh-CN" altLang="en-US">
                <a:solidFill>
                  <a:srgbClr val="FF0000"/>
                </a:solidFill>
              </a:rPr>
              <a:t>种基本数据类型：</a:t>
            </a:r>
            <a:endParaRPr kumimoji="1" lang="zh-CN" altLang="en-US">
              <a:solidFill>
                <a:srgbClr val="FF0000"/>
              </a:solidFill>
            </a:endParaRPr>
          </a:p>
          <a:p>
            <a:endParaRPr kumimoji="1" lang="zh-CN" altLang="en-US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kumimoji="1" lang="en-US" altLang="zh-CN"/>
              <a:t>undefined</a:t>
            </a:r>
            <a:r>
              <a:rPr kumimoji="1" lang="zh-CN" altLang="en-US"/>
              <a:t> 未定义类型，该类型只有一个值</a:t>
            </a:r>
            <a:r>
              <a:rPr kumimoji="1" lang="en-US" altLang="zh-CN"/>
              <a:t>undefined</a:t>
            </a:r>
            <a:endParaRPr kumimoji="1" lang="en-US" altLang="zh-CN"/>
          </a:p>
          <a:p>
            <a:pPr marL="285750" indent="-285750">
              <a:buFont typeface="Arial" panose="020B0604020202020204"/>
              <a:buChar char="•"/>
            </a:pPr>
            <a:r>
              <a:rPr kumimoji="1" lang="zh-CN" altLang="zh-CN"/>
              <a:t>n</a:t>
            </a:r>
            <a:r>
              <a:rPr kumimoji="1" lang="en-US" altLang="zh-CN"/>
              <a:t>ull</a:t>
            </a:r>
            <a:r>
              <a:rPr kumimoji="1" lang="zh-CN" altLang="en-US"/>
              <a:t> 空，该类型也只有一个值</a:t>
            </a:r>
            <a:r>
              <a:rPr kumimoji="1" lang="en-US" altLang="zh-CN"/>
              <a:t>null</a:t>
            </a:r>
            <a:endParaRPr kumimoji="1" lang="en-US" altLang="zh-CN"/>
          </a:p>
          <a:p>
            <a:pPr marL="285750" indent="-285750">
              <a:buFont typeface="Arial" panose="020B0604020202020204"/>
              <a:buChar char="•"/>
            </a:pPr>
            <a:r>
              <a:rPr kumimoji="1" lang="zh-CN" altLang="zh-CN"/>
              <a:t>b</a:t>
            </a:r>
            <a:r>
              <a:rPr kumimoji="1" lang="en-US" altLang="zh-CN"/>
              <a:t>oolean</a:t>
            </a:r>
            <a:r>
              <a:rPr kumimoji="1" lang="zh-CN" altLang="en-US"/>
              <a:t> 布尔值，</a:t>
            </a:r>
            <a:r>
              <a:rPr kumimoji="1" lang="en-US" altLang="zh-CN"/>
              <a:t>true</a:t>
            </a:r>
            <a:r>
              <a:rPr kumimoji="1" lang="zh-CN" altLang="en-US"/>
              <a:t>和</a:t>
            </a:r>
            <a:r>
              <a:rPr kumimoji="1" lang="en-US" altLang="zh-CN"/>
              <a:t>false</a:t>
            </a:r>
            <a:endParaRPr kumimoji="1" lang="en-US" altLang="zh-CN"/>
          </a:p>
          <a:p>
            <a:pPr marL="285750" indent="-285750">
              <a:buFont typeface="Arial" panose="020B0604020202020204"/>
              <a:buChar char="•"/>
            </a:pPr>
            <a:r>
              <a:rPr kumimoji="1" lang="zh-CN" altLang="zh-CN"/>
              <a:t>n</a:t>
            </a:r>
            <a:r>
              <a:rPr kumimoji="1" lang="en-US" altLang="zh-CN"/>
              <a:t>umber</a:t>
            </a:r>
            <a:r>
              <a:rPr kumimoji="1" lang="zh-CN" altLang="en-US"/>
              <a:t> 数字，整型和小数皆可</a:t>
            </a:r>
            <a:endParaRPr kumimoji="1" lang="en-US" altLang="zh-CN"/>
          </a:p>
          <a:p>
            <a:pPr marL="285750" indent="-285750">
              <a:buFont typeface="Arial" panose="020B0604020202020204"/>
              <a:buChar char="•"/>
            </a:pPr>
            <a:r>
              <a:rPr kumimoji="1" lang="zh-CN" altLang="zh-CN"/>
              <a:t>s</a:t>
            </a:r>
            <a:r>
              <a:rPr kumimoji="1" lang="en-US" altLang="zh-CN"/>
              <a:t>tring</a:t>
            </a:r>
            <a:r>
              <a:rPr kumimoji="1" lang="zh-CN" altLang="en-US"/>
              <a:t> 字符串，单引号和双引号皆可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在</a:t>
            </a:r>
            <a:r>
              <a:rPr kumimoji="1" lang="en-US" altLang="zh-CN"/>
              <a:t>PHP</a:t>
            </a:r>
            <a:r>
              <a:rPr kumimoji="1" lang="zh-CN" altLang="en-US"/>
              <a:t>中，我们可以使用</a:t>
            </a:r>
            <a:r>
              <a:rPr kumimoji="1" lang="en-US" altLang="zh-CN"/>
              <a:t>var_dump</a:t>
            </a:r>
            <a:r>
              <a:rPr kumimoji="1" lang="zh-CN" altLang="en-US"/>
              <a:t>来检查变量的类型，同样的，在</a:t>
            </a:r>
            <a:r>
              <a:rPr kumimoji="1" lang="en-US" altLang="zh-CN"/>
              <a:t>JavaScript</a:t>
            </a:r>
            <a:r>
              <a:rPr kumimoji="1" lang="zh-CN" altLang="en-US"/>
              <a:t>中，我们可以使用</a:t>
            </a:r>
            <a:r>
              <a:rPr kumimoji="1" lang="en-US" altLang="zh-CN"/>
              <a:t>typeof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en-US" altLang="zh-CN"/>
              <a:t>console.log(typeof</a:t>
            </a:r>
            <a:r>
              <a:rPr kumimoji="1" lang="zh-CN" altLang="en-US"/>
              <a:t> </a:t>
            </a:r>
            <a:r>
              <a:rPr kumimoji="1" lang="en-US" altLang="zh-CN"/>
              <a:t>text);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zh-CN"/>
              <a:t>u</a:t>
            </a:r>
            <a:r>
              <a:rPr kumimoji="1" lang="en-US" altLang="zh-CN"/>
              <a:t>ndefined</a:t>
            </a:r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043490" y="2445562"/>
            <a:ext cx="702474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如果声明一个变量，而没有给这个变量赋值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en-US" altLang="zh-CN"/>
              <a:t>var</a:t>
            </a:r>
            <a:r>
              <a:rPr kumimoji="1" lang="zh-CN" altLang="en-US"/>
              <a:t> </a:t>
            </a:r>
            <a:r>
              <a:rPr kumimoji="1" lang="en-US" altLang="zh-CN"/>
              <a:t>temp;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那么这个变量默认就是</a:t>
            </a:r>
            <a:r>
              <a:rPr kumimoji="1" lang="zh-CN" altLang="zh-CN"/>
              <a:t>u</a:t>
            </a:r>
            <a:r>
              <a:rPr kumimoji="1" lang="en-US" altLang="zh-CN"/>
              <a:t>ndefined</a:t>
            </a:r>
            <a:r>
              <a:rPr kumimoji="1" lang="zh-CN" altLang="en-US"/>
              <a:t>类型，而变量的默认值就是</a:t>
            </a:r>
            <a:r>
              <a:rPr kumimoji="1" lang="en-US" altLang="zh-CN"/>
              <a:t>undefined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en-US" altLang="zh-CN"/>
              <a:t>console.log(typeof</a:t>
            </a:r>
            <a:r>
              <a:rPr kumimoji="1" lang="zh-CN" altLang="en-US"/>
              <a:t> </a:t>
            </a:r>
            <a:r>
              <a:rPr kumimoji="1" lang="en-US" altLang="zh-CN"/>
              <a:t>temp);</a:t>
            </a:r>
            <a:endParaRPr kumimoji="1" lang="en-US" altLang="zh-CN"/>
          </a:p>
          <a:p>
            <a:r>
              <a:rPr kumimoji="1" lang="en-US" altLang="zh-CN"/>
              <a:t>console.log(temp);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注意，如果打印一个未声明的变量，页面会报错，譬如直接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en-US" altLang="zh-CN"/>
              <a:t>console.log(temp2);</a:t>
            </a:r>
            <a:endParaRPr kumimoji="1"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null</a:t>
            </a:r>
            <a:endParaRPr kumimoji="1"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43490" y="2521393"/>
            <a:ext cx="702474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实际上</a:t>
            </a:r>
            <a:r>
              <a:rPr kumimoji="1" lang="en-US" altLang="zh-CN"/>
              <a:t>undefined</a:t>
            </a:r>
            <a:r>
              <a:rPr kumimoji="1" lang="zh-CN" altLang="en-US"/>
              <a:t>是从</a:t>
            </a:r>
            <a:r>
              <a:rPr kumimoji="1" lang="zh-CN" altLang="zh-CN"/>
              <a:t>n</a:t>
            </a:r>
            <a:r>
              <a:rPr kumimoji="1" lang="en-US" altLang="zh-CN"/>
              <a:t>ull</a:t>
            </a:r>
            <a:r>
              <a:rPr kumimoji="1" lang="zh-CN" altLang="en-US"/>
              <a:t>派生而来，所以两个类型的</a:t>
            </a:r>
            <a:r>
              <a:rPr kumimoji="1" lang="zh-CN" altLang="en-US">
                <a:solidFill>
                  <a:srgbClr val="FF0000"/>
                </a:solidFill>
              </a:rPr>
              <a:t>值</a:t>
            </a:r>
            <a:r>
              <a:rPr kumimoji="1" lang="zh-CN" altLang="en-US"/>
              <a:t>可以看做是相等的，因此下面的条件返回的是真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en-US" altLang="zh-CN"/>
              <a:t>if</a:t>
            </a:r>
            <a:r>
              <a:rPr kumimoji="1" lang="zh-CN" altLang="en-US"/>
              <a:t> </a:t>
            </a:r>
            <a:r>
              <a:rPr kumimoji="1" lang="en-US" altLang="zh-CN"/>
              <a:t>(null</a:t>
            </a:r>
            <a:r>
              <a:rPr kumimoji="1" lang="zh-CN" altLang="en-US"/>
              <a:t> </a:t>
            </a:r>
            <a:r>
              <a:rPr kumimoji="1" lang="en-US" altLang="zh-CN"/>
              <a:t>==</a:t>
            </a:r>
            <a:r>
              <a:rPr kumimoji="1" lang="zh-CN" altLang="en-US"/>
              <a:t> </a:t>
            </a:r>
            <a:r>
              <a:rPr kumimoji="1" lang="en-US" altLang="zh-CN"/>
              <a:t>undefined)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但是两者的含义略有不同，</a:t>
            </a:r>
            <a:r>
              <a:rPr kumimoji="1" lang="en-US" altLang="zh-CN"/>
              <a:t>null</a:t>
            </a:r>
            <a:r>
              <a:rPr kumimoji="1" lang="zh-CN" altLang="en-US"/>
              <a:t>更多的表示是无值，而</a:t>
            </a:r>
            <a:r>
              <a:rPr kumimoji="1" lang="en-US" altLang="zh-CN"/>
              <a:t>undefined</a:t>
            </a:r>
            <a:r>
              <a:rPr kumimoji="1" lang="zh-CN" altLang="en-US"/>
              <a:t>更多偏重的是未定义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所以，下面的条件返回的是假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zh-CN"/>
              <a:t>i</a:t>
            </a:r>
            <a:r>
              <a:rPr kumimoji="1" lang="en-US" altLang="zh-CN"/>
              <a:t>f</a:t>
            </a:r>
            <a:r>
              <a:rPr kumimoji="1" lang="zh-CN" altLang="en-US"/>
              <a:t> </a:t>
            </a:r>
            <a:r>
              <a:rPr kumimoji="1" lang="en-US" altLang="zh-CN"/>
              <a:t>(null</a:t>
            </a:r>
            <a:r>
              <a:rPr kumimoji="1" lang="zh-CN" altLang="en-US"/>
              <a:t> </a:t>
            </a:r>
            <a:r>
              <a:rPr kumimoji="1" lang="en-US" altLang="zh-CN"/>
              <a:t>===</a:t>
            </a:r>
            <a:r>
              <a:rPr kumimoji="1" lang="zh-CN" altLang="en-US"/>
              <a:t> </a:t>
            </a:r>
            <a:r>
              <a:rPr kumimoji="1" lang="en-US" altLang="zh-CN"/>
              <a:t>undefined)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Number</a:t>
            </a:r>
            <a:endParaRPr kumimoji="1"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43490" y="2388688"/>
            <a:ext cx="702474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该类型既可以表示整数，也可以表示小数，譬如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zh-CN"/>
              <a:t>v</a:t>
            </a:r>
            <a:r>
              <a:rPr kumimoji="1" lang="en-US" altLang="zh-CN"/>
              <a:t>ar</a:t>
            </a:r>
            <a:r>
              <a:rPr kumimoji="1" lang="zh-CN" altLang="en-US"/>
              <a:t> </a:t>
            </a:r>
            <a:r>
              <a:rPr kumimoji="1" lang="en-US" altLang="zh-CN"/>
              <a:t>num</a:t>
            </a:r>
            <a:r>
              <a:rPr kumimoji="1" lang="zh-CN" altLang="en-US"/>
              <a:t> </a:t>
            </a:r>
            <a:r>
              <a:rPr kumimoji="1" lang="en-US" altLang="zh-CN"/>
              <a:t>=</a:t>
            </a:r>
            <a:r>
              <a:rPr kumimoji="1" lang="zh-CN" altLang="en-US"/>
              <a:t> </a:t>
            </a:r>
            <a:r>
              <a:rPr kumimoji="1" lang="en-US" altLang="zh-CN"/>
              <a:t>100;</a:t>
            </a:r>
            <a:endParaRPr kumimoji="1" lang="en-US" altLang="zh-CN"/>
          </a:p>
          <a:p>
            <a:r>
              <a:rPr kumimoji="1" lang="zh-CN" altLang="zh-CN"/>
              <a:t>v</a:t>
            </a:r>
            <a:r>
              <a:rPr kumimoji="1" lang="en-US" altLang="zh-CN"/>
              <a:t>ar</a:t>
            </a:r>
            <a:r>
              <a:rPr kumimoji="1" lang="zh-CN" altLang="en-US"/>
              <a:t> </a:t>
            </a:r>
            <a:r>
              <a:rPr kumimoji="1" lang="en-US" altLang="zh-CN"/>
              <a:t>fnum</a:t>
            </a:r>
            <a:r>
              <a:rPr kumimoji="1" lang="zh-CN" altLang="en-US"/>
              <a:t> </a:t>
            </a:r>
            <a:r>
              <a:rPr kumimoji="1" lang="en-US" altLang="zh-CN"/>
              <a:t>=</a:t>
            </a:r>
            <a:r>
              <a:rPr kumimoji="1" lang="zh-CN" altLang="en-US"/>
              <a:t> </a:t>
            </a:r>
            <a:r>
              <a:rPr kumimoji="1" lang="en-US" altLang="zh-CN"/>
              <a:t>5.0;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与</a:t>
            </a:r>
            <a:r>
              <a:rPr kumimoji="1" lang="en-US" altLang="zh-CN"/>
              <a:t>PHP</a:t>
            </a:r>
            <a:r>
              <a:rPr kumimoji="1" lang="zh-CN" altLang="en-US"/>
              <a:t>一样 </a:t>
            </a:r>
            <a:r>
              <a:rPr kumimoji="1" lang="en-US" altLang="zh-CN"/>
              <a:t>070</a:t>
            </a:r>
            <a:r>
              <a:rPr kumimoji="1" lang="zh-CN" altLang="en-US"/>
              <a:t>表示八进制整型，而</a:t>
            </a:r>
            <a:r>
              <a:rPr kumimoji="1" lang="en-US" altLang="zh-CN"/>
              <a:t>0xAB</a:t>
            </a:r>
            <a:r>
              <a:rPr kumimoji="1" lang="zh-CN" altLang="en-US"/>
              <a:t>表示十六进制整型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zh-CN"/>
              <a:t>v</a:t>
            </a:r>
            <a:r>
              <a:rPr kumimoji="1" lang="en-US" altLang="zh-CN"/>
              <a:t>ar</a:t>
            </a:r>
            <a:r>
              <a:rPr kumimoji="1" lang="zh-CN" altLang="en-US"/>
              <a:t> </a:t>
            </a:r>
            <a:r>
              <a:rPr kumimoji="1" lang="en-US" altLang="zh-CN"/>
              <a:t>num</a:t>
            </a:r>
            <a:r>
              <a:rPr kumimoji="1" lang="zh-CN" altLang="en-US"/>
              <a:t> </a:t>
            </a:r>
            <a:r>
              <a:rPr kumimoji="1" lang="en-US" altLang="zh-CN"/>
              <a:t>=</a:t>
            </a:r>
            <a:r>
              <a:rPr kumimoji="1" lang="zh-CN" altLang="en-US"/>
              <a:t> </a:t>
            </a:r>
            <a:r>
              <a:rPr kumimoji="1" lang="en-US" altLang="zh-CN"/>
              <a:t>070;</a:t>
            </a:r>
            <a:r>
              <a:rPr kumimoji="1" lang="zh-CN" altLang="en-US"/>
              <a:t> </a:t>
            </a:r>
            <a:r>
              <a:rPr kumimoji="1" lang="en-US" altLang="zh-CN"/>
              <a:t>//</a:t>
            </a:r>
            <a:r>
              <a:rPr kumimoji="1" lang="zh-CN" altLang="en-US"/>
              <a:t> </a:t>
            </a:r>
            <a:r>
              <a:rPr kumimoji="1" lang="en-US" altLang="zh-CN"/>
              <a:t>56 </a:t>
            </a:r>
            <a:r>
              <a:rPr kumimoji="1" lang="zh-CN" altLang="en-US"/>
              <a:t>或者</a:t>
            </a:r>
            <a:r>
              <a:rPr kumimoji="1" lang="en-US" altLang="zh-CN"/>
              <a:t> </a:t>
            </a:r>
            <a:r>
              <a:rPr kumimoji="1" lang="zh-CN" altLang="zh-CN"/>
              <a:t>v</a:t>
            </a:r>
            <a:r>
              <a:rPr kumimoji="1" lang="en-US" altLang="zh-CN"/>
              <a:t>ar</a:t>
            </a:r>
            <a:r>
              <a:rPr kumimoji="1" lang="zh-CN" altLang="en-US"/>
              <a:t> </a:t>
            </a:r>
            <a:r>
              <a:rPr kumimoji="1" lang="en-US" altLang="zh-CN"/>
              <a:t>num</a:t>
            </a:r>
            <a:r>
              <a:rPr kumimoji="1" lang="zh-CN" altLang="en-US"/>
              <a:t> </a:t>
            </a:r>
            <a:r>
              <a:rPr kumimoji="1" lang="en-US" altLang="zh-CN"/>
              <a:t>=</a:t>
            </a:r>
            <a:r>
              <a:rPr kumimoji="1" lang="zh-CN" altLang="en-US"/>
              <a:t> </a:t>
            </a:r>
            <a:r>
              <a:rPr kumimoji="1" lang="en-US" altLang="zh-CN"/>
              <a:t>0xAB;</a:t>
            </a:r>
            <a:r>
              <a:rPr kumimoji="1" lang="zh-CN" altLang="en-US"/>
              <a:t> </a:t>
            </a:r>
            <a:r>
              <a:rPr kumimoji="1" lang="en-US" altLang="zh-CN"/>
              <a:t>//</a:t>
            </a:r>
            <a:r>
              <a:rPr kumimoji="1" lang="zh-CN" altLang="en-US"/>
              <a:t> </a:t>
            </a:r>
            <a:r>
              <a:rPr kumimoji="1" lang="en-US" altLang="zh-CN"/>
              <a:t>171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en-US" altLang="zh-CN"/>
              <a:t>JavaScript</a:t>
            </a:r>
            <a:r>
              <a:rPr kumimoji="1" lang="zh-CN" altLang="en-US"/>
              <a:t>中</a:t>
            </a:r>
            <a:r>
              <a:rPr kumimoji="1" lang="en-US" altLang="zh-CN"/>
              <a:t>Number</a:t>
            </a:r>
            <a:r>
              <a:rPr kumimoji="1" lang="zh-CN" altLang="en-US"/>
              <a:t>类型有一种非常特殊的值</a:t>
            </a:r>
            <a:r>
              <a:rPr kumimoji="1" lang="en-US" altLang="zh-CN">
                <a:solidFill>
                  <a:srgbClr val="FF0000"/>
                </a:solidFill>
              </a:rPr>
              <a:t>NaN</a:t>
            </a:r>
            <a:r>
              <a:rPr kumimoji="1" lang="zh-CN" altLang="en-US">
                <a:solidFill>
                  <a:srgbClr val="FF0000"/>
                </a:solidFill>
              </a:rPr>
              <a:t>，它表示的是非数字的值</a:t>
            </a:r>
            <a:r>
              <a:rPr kumimoji="1" lang="zh-CN" altLang="en-US"/>
              <a:t>，使用</a:t>
            </a:r>
            <a:r>
              <a:rPr kumimoji="1" lang="en-US" altLang="zh-CN"/>
              <a:t>typeof</a:t>
            </a:r>
            <a:r>
              <a:rPr kumimoji="1" lang="zh-CN" altLang="en-US"/>
              <a:t> </a:t>
            </a:r>
            <a:r>
              <a:rPr kumimoji="1" lang="en-US" altLang="zh-CN"/>
              <a:t>NaN</a:t>
            </a:r>
            <a:r>
              <a:rPr kumimoji="1" lang="zh-CN" altLang="en-US"/>
              <a:t>得到的类型是</a:t>
            </a:r>
            <a:r>
              <a:rPr kumimoji="1" lang="en-US" altLang="zh-CN"/>
              <a:t>Number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另外，我们有函数</a:t>
            </a:r>
            <a:r>
              <a:rPr kumimoji="1" lang="en-US" altLang="zh-CN"/>
              <a:t>isNaN</a:t>
            </a:r>
            <a:r>
              <a:rPr kumimoji="1" lang="zh-CN" altLang="en-US"/>
              <a:t>来判断一个数据是否为</a:t>
            </a:r>
            <a:r>
              <a:rPr kumimoji="1" lang="zh-CN" altLang="en-US">
                <a:solidFill>
                  <a:srgbClr val="FF0000"/>
                </a:solidFill>
              </a:rPr>
              <a:t>非</a:t>
            </a:r>
            <a:r>
              <a:rPr kumimoji="1" lang="en-US" altLang="zh-CN">
                <a:solidFill>
                  <a:srgbClr val="FF0000"/>
                </a:solidFill>
              </a:rPr>
              <a:t>Number</a:t>
            </a:r>
            <a:r>
              <a:rPr kumimoji="1" lang="zh-CN" altLang="en-US"/>
              <a:t>类型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Number</a:t>
            </a:r>
            <a:r>
              <a:rPr kumimoji="1" lang="zh-CN" altLang="en-US"/>
              <a:t>转</a:t>
            </a:r>
            <a:r>
              <a:rPr kumimoji="1" lang="en-US" altLang="zh-CN"/>
              <a:t>String</a:t>
            </a:r>
            <a:endParaRPr kumimoji="1"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43490" y="2502435"/>
            <a:ext cx="702474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Boolean</a:t>
            </a:r>
            <a:r>
              <a:rPr kumimoji="1" lang="zh-CN" altLang="en-US"/>
              <a:t>和</a:t>
            </a:r>
            <a:r>
              <a:rPr kumimoji="1" lang="en-US" altLang="zh-CN"/>
              <a:t>Number</a:t>
            </a:r>
            <a:r>
              <a:rPr kumimoji="1" lang="zh-CN" altLang="en-US"/>
              <a:t>类型的数据可以使用</a:t>
            </a:r>
            <a:r>
              <a:rPr kumimoji="1" lang="en-US" altLang="zh-CN"/>
              <a:t>toString()</a:t>
            </a:r>
            <a:r>
              <a:rPr kumimoji="1" lang="zh-CN" altLang="en-US"/>
              <a:t>转换为字符串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en-US" altLang="zh-CN"/>
              <a:t>var</a:t>
            </a:r>
            <a:r>
              <a:rPr kumimoji="1" lang="zh-CN" altLang="en-US"/>
              <a:t> </a:t>
            </a:r>
            <a:r>
              <a:rPr kumimoji="1" lang="en-US" altLang="zh-CN"/>
              <a:t>num</a:t>
            </a:r>
            <a:r>
              <a:rPr kumimoji="1" lang="zh-CN" altLang="en-US"/>
              <a:t> </a:t>
            </a:r>
            <a:r>
              <a:rPr kumimoji="1" lang="en-US" altLang="zh-CN"/>
              <a:t>=</a:t>
            </a:r>
            <a:r>
              <a:rPr kumimoji="1" lang="zh-CN" altLang="en-US"/>
              <a:t> </a:t>
            </a:r>
            <a:r>
              <a:rPr kumimoji="1" lang="en-US" altLang="zh-CN"/>
              <a:t>070;</a:t>
            </a:r>
            <a:endParaRPr kumimoji="1" lang="en-US" altLang="zh-CN"/>
          </a:p>
          <a:p>
            <a:r>
              <a:rPr kumimoji="1" lang="en-US" altLang="zh-CN"/>
              <a:t>console.log(type</a:t>
            </a:r>
            <a:r>
              <a:rPr kumimoji="1" lang="zh-CN" altLang="en-US"/>
              <a:t>o</a:t>
            </a:r>
            <a:r>
              <a:rPr kumimoji="1" lang="en-US" altLang="zh-CN"/>
              <a:t>f</a:t>
            </a:r>
            <a:r>
              <a:rPr kumimoji="1" lang="zh-CN" altLang="en-US"/>
              <a:t> </a:t>
            </a:r>
            <a:r>
              <a:rPr kumimoji="1" lang="en-US" altLang="zh-CN"/>
              <a:t>num.toString());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甚至，在</a:t>
            </a:r>
            <a:r>
              <a:rPr kumimoji="1" lang="en-US" altLang="zh-CN"/>
              <a:t>JavaScript</a:t>
            </a:r>
            <a:r>
              <a:rPr kumimoji="1" lang="zh-CN" altLang="en-US"/>
              <a:t>中，我们可以直接在数据后面执行</a:t>
            </a:r>
            <a:r>
              <a:rPr kumimoji="1" lang="en-US" altLang="zh-CN"/>
              <a:t>toString()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en-US" altLang="zh-CN"/>
              <a:t>console.log(070.toString());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另外，</a:t>
            </a:r>
            <a:r>
              <a:rPr kumimoji="1" lang="zh-CN" altLang="zh-CN"/>
              <a:t>t</a:t>
            </a:r>
            <a:r>
              <a:rPr kumimoji="1" lang="en-US" altLang="zh-CN"/>
              <a:t>oString</a:t>
            </a:r>
            <a:r>
              <a:rPr kumimoji="1" lang="zh-CN" altLang="en-US"/>
              <a:t>还可以接受三种参数：</a:t>
            </a:r>
            <a:r>
              <a:rPr kumimoji="1" lang="en-US" altLang="zh-CN"/>
              <a:t>2</a:t>
            </a:r>
            <a:r>
              <a:rPr kumimoji="1" lang="zh-CN" altLang="en-US"/>
              <a:t>、</a:t>
            </a:r>
            <a:r>
              <a:rPr kumimoji="1" lang="en-US" altLang="zh-CN"/>
              <a:t>8</a:t>
            </a:r>
            <a:r>
              <a:rPr kumimoji="1" lang="zh-CN" altLang="en-US"/>
              <a:t>、</a:t>
            </a:r>
            <a:r>
              <a:rPr kumimoji="1" lang="en-US" altLang="zh-CN"/>
              <a:t>16</a:t>
            </a:r>
            <a:r>
              <a:rPr kumimoji="1" lang="zh-CN" altLang="en-US"/>
              <a:t>，可以分别将数字转换为对应的进制，并以字符串显示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en-US" altLang="zh-CN"/>
              <a:t>console.log(070.toString(8));</a:t>
            </a:r>
            <a:endParaRPr kumimoji="1"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奥斯汀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奥斯汀.thmx</Template>
  <TotalTime>0</TotalTime>
  <Words>3106</Words>
  <Application>WPS 演示</Application>
  <PresentationFormat>全屏显示(4:3)</PresentationFormat>
  <Paragraphs>211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9" baseType="lpstr">
      <vt:lpstr>Arial</vt:lpstr>
      <vt:lpstr>宋体</vt:lpstr>
      <vt:lpstr>Wingdings</vt:lpstr>
      <vt:lpstr>Wingdings 2</vt:lpstr>
      <vt:lpstr>Arial</vt:lpstr>
      <vt:lpstr>Century Gothic</vt:lpstr>
      <vt:lpstr>Segoe Print</vt:lpstr>
      <vt:lpstr>微软雅黑</vt:lpstr>
      <vt:lpstr>Wingdings</vt:lpstr>
      <vt:lpstr>Calibri</vt:lpstr>
      <vt:lpstr>奥斯汀</vt:lpstr>
      <vt:lpstr>JavaScript基本语法</vt:lpstr>
      <vt:lpstr>第一行代码</vt:lpstr>
      <vt:lpstr>变量</vt:lpstr>
      <vt:lpstr>console.log</vt:lpstr>
      <vt:lpstr>基本数据类型</vt:lpstr>
      <vt:lpstr>undefined</vt:lpstr>
      <vt:lpstr>null</vt:lpstr>
      <vt:lpstr>Number</vt:lpstr>
      <vt:lpstr>Number转String</vt:lpstr>
      <vt:lpstr>String转Number</vt:lpstr>
      <vt:lpstr>强制类型转换</vt:lpstr>
      <vt:lpstr>数组</vt:lpstr>
      <vt:lpstr>数组操作</vt:lpstr>
      <vt:lpstr>对象</vt:lpstr>
      <vt:lpstr>运算符</vt:lpstr>
      <vt:lpstr>语句</vt:lpstr>
      <vt:lpstr>函数</vt:lpstr>
      <vt:lpstr>匿名函数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JavaScript基本语法</dc:title>
  <dc:creator>Andy Lui</dc:creator>
  <cp:lastModifiedBy>Administrator</cp:lastModifiedBy>
  <cp:revision>252</cp:revision>
  <dcterms:created xsi:type="dcterms:W3CDTF">2015-06-06T05:46:00Z</dcterms:created>
  <dcterms:modified xsi:type="dcterms:W3CDTF">2016-10-25T01:26:47Z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2052-10.1.0.5975</vt:lpwstr>
  </property>
</Properties>
</file>