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</p:sldMasterIdLst>
  <p:sldIdLst>
    <p:sldId id="256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457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371533" algn="l" defTabSz="457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828707" algn="l" defTabSz="457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457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743059" algn="l" defTabSz="457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200232" algn="l" defTabSz="457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657414" algn="l" defTabSz="457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122" d="100"/>
          <a:sy n="122" d="100"/>
        </p:scale>
        <p:origin x="-6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9"/>
            <a:ext cx="2057400" cy="43886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9"/>
            <a:ext cx="6019800" cy="43886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33" y="622112"/>
            <a:ext cx="6048375" cy="1323439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43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33" y="2269330"/>
            <a:ext cx="6048375" cy="35394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300">
                <a:solidFill>
                  <a:schemeClr val="bg2"/>
                </a:solidFill>
                <a:latin typeface="Verdana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0" y="0"/>
            <a:ext cx="2439990" cy="4629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178" indent="0">
              <a:buNone/>
              <a:defRPr sz="2700"/>
            </a:lvl2pPr>
            <a:lvl3pPr marL="914352" indent="0">
              <a:buNone/>
              <a:defRPr sz="2300"/>
            </a:lvl3pPr>
            <a:lvl4pPr marL="1371533" indent="0">
              <a:buNone/>
              <a:defRPr sz="2000"/>
            </a:lvl4pPr>
            <a:lvl5pPr marL="1828707" indent="0">
              <a:buNone/>
              <a:defRPr sz="2000"/>
            </a:lvl5pPr>
            <a:lvl6pPr marL="2285881" indent="0">
              <a:buNone/>
              <a:defRPr sz="2000"/>
            </a:lvl6pPr>
            <a:lvl7pPr marL="2743059" indent="0">
              <a:buNone/>
              <a:defRPr sz="2000"/>
            </a:lvl7pPr>
            <a:lvl8pPr marL="3200232" indent="0">
              <a:buNone/>
              <a:defRPr sz="2000"/>
            </a:lvl8pPr>
            <a:lvl9pPr marL="3657414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2728933" y="3090215"/>
            <a:ext cx="6048375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3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4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305174"/>
            <a:ext cx="7772400" cy="102155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80036"/>
            <a:ext cx="7772400" cy="1125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080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1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24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23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04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84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565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646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078" y="320281"/>
            <a:ext cx="746125" cy="90487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3" y="320281"/>
            <a:ext cx="746125" cy="90487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90" cy="47982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08081" indent="0">
              <a:buNone/>
              <a:defRPr sz="2000" b="1"/>
            </a:lvl2pPr>
            <a:lvl3pPr marL="816161" indent="0">
              <a:buNone/>
              <a:defRPr sz="1600" b="1"/>
            </a:lvl3pPr>
            <a:lvl4pPr marL="1224246" indent="0">
              <a:buNone/>
              <a:defRPr sz="1600" b="1"/>
            </a:lvl4pPr>
            <a:lvl5pPr marL="1632327" indent="0">
              <a:buNone/>
              <a:defRPr sz="1600" b="1"/>
            </a:lvl5pPr>
            <a:lvl6pPr marL="2040407" indent="0">
              <a:buNone/>
              <a:defRPr sz="1600" b="1"/>
            </a:lvl6pPr>
            <a:lvl7pPr marL="2448488" indent="0">
              <a:buNone/>
              <a:defRPr sz="1600" b="1"/>
            </a:lvl7pPr>
            <a:lvl8pPr marL="2856569" indent="0">
              <a:buNone/>
              <a:defRPr sz="1600" b="1"/>
            </a:lvl8pPr>
            <a:lvl9pPr marL="32646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8"/>
            <a:ext cx="4040190" cy="296346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8"/>
            <a:ext cx="4041775" cy="47982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08081" indent="0">
              <a:buNone/>
              <a:defRPr sz="2000" b="1"/>
            </a:lvl2pPr>
            <a:lvl3pPr marL="816161" indent="0">
              <a:buNone/>
              <a:defRPr sz="1600" b="1"/>
            </a:lvl3pPr>
            <a:lvl4pPr marL="1224246" indent="0">
              <a:buNone/>
              <a:defRPr sz="1600" b="1"/>
            </a:lvl4pPr>
            <a:lvl5pPr marL="1632327" indent="0">
              <a:buNone/>
              <a:defRPr sz="1600" b="1"/>
            </a:lvl5pPr>
            <a:lvl6pPr marL="2040407" indent="0">
              <a:buNone/>
              <a:defRPr sz="1600" b="1"/>
            </a:lvl6pPr>
            <a:lvl7pPr marL="2448488" indent="0">
              <a:buNone/>
              <a:defRPr sz="1600" b="1"/>
            </a:lvl7pPr>
            <a:lvl8pPr marL="2856569" indent="0">
              <a:buNone/>
              <a:defRPr sz="1600" b="1"/>
            </a:lvl8pPr>
            <a:lvl9pPr marL="32646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8"/>
            <a:ext cx="4041775" cy="296346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6"/>
            <a:ext cx="300831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5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8081" indent="0">
              <a:buNone/>
              <a:defRPr sz="1200"/>
            </a:lvl2pPr>
            <a:lvl3pPr marL="816161" indent="0">
              <a:buNone/>
              <a:defRPr sz="800"/>
            </a:lvl3pPr>
            <a:lvl4pPr marL="1224246" indent="0">
              <a:buNone/>
              <a:defRPr sz="800"/>
            </a:lvl4pPr>
            <a:lvl5pPr marL="1632327" indent="0">
              <a:buNone/>
              <a:defRPr sz="800"/>
            </a:lvl5pPr>
            <a:lvl6pPr marL="2040407" indent="0">
              <a:buNone/>
              <a:defRPr sz="800"/>
            </a:lvl6pPr>
            <a:lvl7pPr marL="2448488" indent="0">
              <a:buNone/>
              <a:defRPr sz="800"/>
            </a:lvl7pPr>
            <a:lvl8pPr marL="2856569" indent="0">
              <a:buNone/>
              <a:defRPr sz="800"/>
            </a:lvl8pPr>
            <a:lvl9pPr marL="326465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408081" indent="0">
              <a:buNone/>
              <a:defRPr sz="2300"/>
            </a:lvl2pPr>
            <a:lvl3pPr marL="816161" indent="0">
              <a:buNone/>
              <a:defRPr sz="2000"/>
            </a:lvl3pPr>
            <a:lvl4pPr marL="1224246" indent="0">
              <a:buNone/>
              <a:defRPr sz="2000"/>
            </a:lvl4pPr>
            <a:lvl5pPr marL="1632327" indent="0">
              <a:buNone/>
              <a:defRPr sz="2000"/>
            </a:lvl5pPr>
            <a:lvl6pPr marL="2040407" indent="0">
              <a:buNone/>
              <a:defRPr sz="2000"/>
            </a:lvl6pPr>
            <a:lvl7pPr marL="2448488" indent="0">
              <a:buNone/>
              <a:defRPr sz="2000"/>
            </a:lvl7pPr>
            <a:lvl8pPr marL="2856569" indent="0">
              <a:buNone/>
              <a:defRPr sz="2000"/>
            </a:lvl8pPr>
            <a:lvl9pPr marL="32646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8081" indent="0">
              <a:buNone/>
              <a:defRPr sz="1200"/>
            </a:lvl2pPr>
            <a:lvl3pPr marL="816161" indent="0">
              <a:buNone/>
              <a:defRPr sz="800"/>
            </a:lvl3pPr>
            <a:lvl4pPr marL="1224246" indent="0">
              <a:buNone/>
              <a:defRPr sz="800"/>
            </a:lvl4pPr>
            <a:lvl5pPr marL="1632327" indent="0">
              <a:buNone/>
              <a:defRPr sz="800"/>
            </a:lvl5pPr>
            <a:lvl6pPr marL="2040407" indent="0">
              <a:buNone/>
              <a:defRPr sz="800"/>
            </a:lvl6pPr>
            <a:lvl7pPr marL="2448488" indent="0">
              <a:buNone/>
              <a:defRPr sz="800"/>
            </a:lvl7pPr>
            <a:lvl8pPr marL="2856569" indent="0">
              <a:buNone/>
              <a:defRPr sz="800"/>
            </a:lvl8pPr>
            <a:lvl9pPr marL="326465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565" y="54769"/>
            <a:ext cx="411160" cy="11703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075" y="54769"/>
            <a:ext cx="1081090" cy="11703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305177"/>
            <a:ext cx="7772400" cy="1021556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80033"/>
            <a:ext cx="7772400" cy="1125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3"/>
            <a:ext cx="4038600" cy="339447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3"/>
            <a:ext cx="4038600" cy="339447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46"/>
            <a:ext cx="4040190" cy="4798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78" indent="0">
              <a:buNone/>
              <a:defRPr sz="2000" b="1"/>
            </a:lvl2pPr>
            <a:lvl3pPr marL="914352" indent="0">
              <a:buNone/>
              <a:defRPr sz="2000" b="1"/>
            </a:lvl3pPr>
            <a:lvl4pPr marL="1371533" indent="0">
              <a:buNone/>
              <a:defRPr sz="1600" b="1"/>
            </a:lvl4pPr>
            <a:lvl5pPr marL="1828707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9" indent="0">
              <a:buNone/>
              <a:defRPr sz="1600" b="1"/>
            </a:lvl7pPr>
            <a:lvl8pPr marL="3200232" indent="0">
              <a:buNone/>
              <a:defRPr sz="1600" b="1"/>
            </a:lvl8pPr>
            <a:lvl9pPr marL="365741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64"/>
            <a:ext cx="4040190" cy="296346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3" y="1151346"/>
            <a:ext cx="4041775" cy="4798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78" indent="0">
              <a:buNone/>
              <a:defRPr sz="2000" b="1"/>
            </a:lvl2pPr>
            <a:lvl3pPr marL="914352" indent="0">
              <a:buNone/>
              <a:defRPr sz="2000" b="1"/>
            </a:lvl3pPr>
            <a:lvl4pPr marL="1371533" indent="0">
              <a:buNone/>
              <a:defRPr sz="1600" b="1"/>
            </a:lvl4pPr>
            <a:lvl5pPr marL="1828707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9" indent="0">
              <a:buNone/>
              <a:defRPr sz="1600" b="1"/>
            </a:lvl7pPr>
            <a:lvl8pPr marL="3200232" indent="0">
              <a:buNone/>
              <a:defRPr sz="1600" b="1"/>
            </a:lvl8pPr>
            <a:lvl9pPr marL="365741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3" y="1631164"/>
            <a:ext cx="4041775" cy="296346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6"/>
            <a:ext cx="300831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7"/>
            <a:ext cx="3008315" cy="3518297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200"/>
            </a:lvl2pPr>
            <a:lvl3pPr marL="914352" indent="0">
              <a:buNone/>
              <a:defRPr sz="1200"/>
            </a:lvl3pPr>
            <a:lvl4pPr marL="1371533" indent="0">
              <a:buNone/>
              <a:defRPr sz="800"/>
            </a:lvl4pPr>
            <a:lvl5pPr marL="1828707" indent="0">
              <a:buNone/>
              <a:defRPr sz="800"/>
            </a:lvl5pPr>
            <a:lvl6pPr marL="2285881" indent="0">
              <a:buNone/>
              <a:defRPr sz="800"/>
            </a:lvl6pPr>
            <a:lvl7pPr marL="2743059" indent="0">
              <a:buNone/>
              <a:defRPr sz="800"/>
            </a:lvl7pPr>
            <a:lvl8pPr marL="3200232" indent="0">
              <a:buNone/>
              <a:defRPr sz="800"/>
            </a:lvl8pPr>
            <a:lvl9pPr marL="365741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3100"/>
            </a:lvl1pPr>
            <a:lvl2pPr marL="457178" indent="0">
              <a:buNone/>
              <a:defRPr sz="2700"/>
            </a:lvl2pPr>
            <a:lvl3pPr marL="914352" indent="0">
              <a:buNone/>
              <a:defRPr sz="2300"/>
            </a:lvl3pPr>
            <a:lvl4pPr marL="1371533" indent="0">
              <a:buNone/>
              <a:defRPr sz="2000"/>
            </a:lvl4pPr>
            <a:lvl5pPr marL="1828707" indent="0">
              <a:buNone/>
              <a:defRPr sz="2000"/>
            </a:lvl5pPr>
            <a:lvl6pPr marL="2285881" indent="0">
              <a:buNone/>
              <a:defRPr sz="2000"/>
            </a:lvl6pPr>
            <a:lvl7pPr marL="2743059" indent="0">
              <a:buNone/>
              <a:defRPr sz="2000"/>
            </a:lvl7pPr>
            <a:lvl8pPr marL="3200232" indent="0">
              <a:buNone/>
              <a:defRPr sz="2000"/>
            </a:lvl8pPr>
            <a:lvl9pPr marL="365741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4025503"/>
            <a:ext cx="5486400" cy="603647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200"/>
            </a:lvl2pPr>
            <a:lvl3pPr marL="914352" indent="0">
              <a:buNone/>
              <a:defRPr sz="1200"/>
            </a:lvl3pPr>
            <a:lvl4pPr marL="1371533" indent="0">
              <a:buNone/>
              <a:defRPr sz="800"/>
            </a:lvl4pPr>
            <a:lvl5pPr marL="1828707" indent="0">
              <a:buNone/>
              <a:defRPr sz="800"/>
            </a:lvl5pPr>
            <a:lvl6pPr marL="2285881" indent="0">
              <a:buNone/>
              <a:defRPr sz="800"/>
            </a:lvl6pPr>
            <a:lvl7pPr marL="2743059" indent="0">
              <a:buNone/>
              <a:defRPr sz="800"/>
            </a:lvl7pPr>
            <a:lvl8pPr marL="3200232" indent="0">
              <a:buNone/>
              <a:defRPr sz="800"/>
            </a:lvl8pPr>
            <a:lvl9pPr marL="365741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18" rIns="91440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471"/>
          </a:xfrm>
          <a:prstGeom prst="rect">
            <a:avLst/>
          </a:prstGeom>
        </p:spPr>
        <p:txBody>
          <a:bodyPr vert="horz" lIns="91440" tIns="45718" rIns="91440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3"/>
            <a:ext cx="2133600" cy="273845"/>
          </a:xfrm>
          <a:prstGeom prst="rect">
            <a:avLst/>
          </a:prstGeom>
        </p:spPr>
        <p:txBody>
          <a:bodyPr vert="horz" lIns="91440" tIns="45718" rIns="91440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3"/>
            <a:ext cx="2895600" cy="273845"/>
          </a:xfrm>
          <a:prstGeom prst="rect">
            <a:avLst/>
          </a:prstGeom>
        </p:spPr>
        <p:txBody>
          <a:bodyPr vert="horz" lIns="91440" tIns="45718" rIns="91440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3"/>
            <a:ext cx="2133600" cy="273845"/>
          </a:xfrm>
          <a:prstGeom prst="rect">
            <a:avLst/>
          </a:prstGeom>
        </p:spPr>
        <p:txBody>
          <a:bodyPr vert="horz" lIns="91440" tIns="45718" rIns="91440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178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6" indent="-285735" algn="l" defTabSz="45717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8" indent="-228587" algn="l" defTabSz="4571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7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0" indent="-228587" algn="l" defTabSz="45717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7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6" indent="-228587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7" indent="-228587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7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2" algn="l" defTabSz="457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3" algn="l" defTabSz="457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7" algn="l" defTabSz="457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457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9" algn="l" defTabSz="457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2" algn="l" defTabSz="457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4" algn="l" defTabSz="457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16" tIns="40808" rIns="81616" bIns="408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</p:spPr>
        <p:txBody>
          <a:bodyPr vert="horz" lIns="81616" tIns="40808" rIns="81616" bIns="408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5"/>
          </a:xfrm>
          <a:prstGeom prst="rect">
            <a:avLst/>
          </a:prstGeom>
        </p:spPr>
        <p:txBody>
          <a:bodyPr vert="horz" lIns="81616" tIns="40808" rIns="81616" bIns="408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8081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08081"/>
              <a:t>3/5/13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5"/>
          </a:xfrm>
          <a:prstGeom prst="rect">
            <a:avLst/>
          </a:prstGeom>
        </p:spPr>
        <p:txBody>
          <a:bodyPr vert="horz" lIns="81616" tIns="40808" rIns="81616" bIns="408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8081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5"/>
          </a:xfrm>
          <a:prstGeom prst="rect">
            <a:avLst/>
          </a:prstGeom>
        </p:spPr>
        <p:txBody>
          <a:bodyPr vert="horz" lIns="81616" tIns="40808" rIns="81616" bIns="408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8081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08081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40808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62" indent="-306062" algn="l" defTabSz="408081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3132" indent="-255051" algn="l" defTabSz="408081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206" indent="-204040" algn="l" defTabSz="4080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286" indent="-204040" algn="l" defTabSz="40808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367" indent="-204040" algn="l" defTabSz="40808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448" indent="-204040" algn="l" defTabSz="4080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529" indent="-204040" algn="l" defTabSz="4080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613" indent="-204040" algn="l" defTabSz="4080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94" indent="-204040" algn="l" defTabSz="4080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81" algn="l" defTabSz="4080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61" algn="l" defTabSz="4080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46" algn="l" defTabSz="4080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327" algn="l" defTabSz="4080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407" algn="l" defTabSz="4080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88" algn="l" defTabSz="4080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69" algn="l" defTabSz="4080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654" algn="l" defTabSz="4080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803393"/>
            <a:ext cx="9144000" cy="3106517"/>
            <a:chOff x="1" y="1001168"/>
            <a:chExt cx="9144000" cy="3106515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13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  <a:endParaRPr lang="en-US" sz="13300" dirty="0">
                <a:solidFill>
                  <a:schemeClr val="tx1">
                    <a:lumMod val="65000"/>
                    <a:lumOff val="35000"/>
                  </a:schemeClr>
                </a:solidFill>
                <a:latin typeface="go-make-things"/>
                <a:cs typeface="go-make-thing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3"/>
              <a:ext cx="9144000" cy="116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980352"/>
            <a:ext cx="9144000" cy="2952629"/>
            <a:chOff x="1" y="1001168"/>
            <a:chExt cx="9144000" cy="295262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13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08077"/>
              <a:r>
                <a:rPr lang="en-US" sz="133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  <a:endParaRPr lang="en-US" sz="13300" dirty="0">
                <a:solidFill>
                  <a:schemeClr val="bg1"/>
                </a:solidFill>
                <a:latin typeface="paws"/>
                <a:cs typeface="paw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  <a:endParaRPr lang="en-US" sz="6000" dirty="0">
                <a:solidFill>
                  <a:schemeClr val="bg1"/>
                </a:solidFill>
                <a:latin typeface="Museo Slab 500"/>
                <a:cs typeface="Museo Slab 5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</Words>
  <Application>Microsoft Macintosh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1</cp:revision>
  <dcterms:created xsi:type="dcterms:W3CDTF">2013-03-05T23:09:48Z</dcterms:created>
  <dcterms:modified xsi:type="dcterms:W3CDTF">2013-03-05T23:17:30Z</dcterms:modified>
</cp:coreProperties>
</file>