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</p:sldMasterIdLst>
  <p:sldIdLst>
    <p:sldId id="256" r:id="rId4"/>
    <p:sldId id="258" r:id="rId5"/>
    <p:sldId id="260" r:id="rId6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712" y="-632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  <a:endParaRPr lang="en-US" sz="1300" dirty="0">
                <a:solidFill>
                  <a:schemeClr val="bg1"/>
                </a:solidFill>
                <a:latin typeface="Museo Slab 500"/>
                <a:cs typeface="Museo Slab 5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00355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3</cp:revision>
  <dcterms:created xsi:type="dcterms:W3CDTF">2013-03-05T23:09:48Z</dcterms:created>
  <dcterms:modified xsi:type="dcterms:W3CDTF">2013-03-07T18:03:12Z</dcterms:modified>
</cp:coreProperties>
</file>