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73" autoAdjust="0"/>
    <p:restoredTop sz="82541"/>
  </p:normalViewPr>
  <p:slideViewPr>
    <p:cSldViewPr snapToGrid="0">
      <p:cViewPr>
        <p:scale>
          <a:sx n="90" d="100"/>
          <a:sy n="90" d="100"/>
        </p:scale>
        <p:origin x="35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18/2/7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0" smtClean="0">
                <a:latin typeface="Microsoft YaHei" charset="0"/>
                <a:ea typeface="Microsoft YaHei" charset="0"/>
                <a:cs typeface="Microsoft YaHei" charset="0"/>
              </a:rPr>
              <a:t>采集线程池</a:t>
            </a:r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92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可选流程 58"/>
          <p:cNvSpPr/>
          <p:nvPr/>
        </p:nvSpPr>
        <p:spPr>
          <a:xfrm>
            <a:off x="4783295" y="1361761"/>
            <a:ext cx="2089952" cy="554757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Internet</a:t>
            </a:r>
            <a:endParaRPr kumimoji="1" lang="zh-CN" altLang="en-US" sz="1867" kern="0" dirty="0">
              <a:solidFill>
                <a:prstClr val="black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66" name="直线箭头连接符 65"/>
          <p:cNvCxnSpPr>
            <a:stCxn id="59" idx="2"/>
          </p:cNvCxnSpPr>
          <p:nvPr/>
        </p:nvCxnSpPr>
        <p:spPr>
          <a:xfrm>
            <a:off x="5828271" y="1916518"/>
            <a:ext cx="0" cy="1654461"/>
          </a:xfrm>
          <a:prstGeom prst="straightConnector1">
            <a:avLst/>
          </a:prstGeom>
          <a:ln w="38100">
            <a:headEnd type="none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可选流程 68"/>
          <p:cNvSpPr/>
          <p:nvPr/>
        </p:nvSpPr>
        <p:spPr>
          <a:xfrm>
            <a:off x="1742784" y="1624184"/>
            <a:ext cx="1790700" cy="451012"/>
          </a:xfrm>
          <a:prstGeom prst="flowChartAlternateProcess">
            <a:avLst/>
          </a:prstGeom>
          <a:solidFill>
            <a:srgbClr val="ABC36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867" kern="0" dirty="0" smtClean="0">
                <a:latin typeface="Microsoft YaHei" charset="0"/>
                <a:ea typeface="Microsoft YaHei" charset="0"/>
                <a:cs typeface="Microsoft YaHei" charset="0"/>
              </a:rPr>
              <a:t>动态参数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5" name="可选流程 74"/>
          <p:cNvSpPr/>
          <p:nvPr/>
        </p:nvSpPr>
        <p:spPr>
          <a:xfrm>
            <a:off x="8063162" y="2481151"/>
            <a:ext cx="2089952" cy="554757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PageParser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可选流程 76"/>
          <p:cNvSpPr/>
          <p:nvPr/>
        </p:nvSpPr>
        <p:spPr>
          <a:xfrm>
            <a:off x="8260651" y="3645126"/>
            <a:ext cx="1699684" cy="48068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867" kern="0" dirty="0" smtClean="0">
                <a:latin typeface="Microsoft YaHei" charset="0"/>
                <a:ea typeface="Microsoft YaHei" charset="0"/>
                <a:cs typeface="Microsoft YaHei" charset="0"/>
              </a:rPr>
              <a:t>待采集</a:t>
            </a: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URL</a:t>
            </a:r>
            <a:r>
              <a:rPr kumimoji="1" lang="zh-CN" altLang="en-US" sz="1867" kern="0" dirty="0" smtClean="0">
                <a:latin typeface="Microsoft YaHei" charset="0"/>
                <a:ea typeface="Microsoft YaHei" charset="0"/>
                <a:cs typeface="Microsoft YaHei" charset="0"/>
              </a:rPr>
              <a:t>池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9" name="可选流程 78"/>
          <p:cNvSpPr/>
          <p:nvPr/>
        </p:nvSpPr>
        <p:spPr>
          <a:xfrm>
            <a:off x="8257369" y="4334459"/>
            <a:ext cx="1702966" cy="480680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867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已采集</a:t>
            </a:r>
            <a:r>
              <a:rPr kumimoji="1" lang="en-US" altLang="zh-CN" sz="1867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URL</a:t>
            </a:r>
            <a:r>
              <a:rPr kumimoji="1" lang="zh-CN" altLang="en-US" sz="1867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池</a:t>
            </a:r>
            <a:endParaRPr kumimoji="1" lang="zh-CN" altLang="en-US" sz="1867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8063162" y="3549381"/>
            <a:ext cx="2089952" cy="1814716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RunData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21525" y="5856787"/>
            <a:ext cx="4636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solidFill>
                  <a:prstClr val="black"/>
                </a:solidFill>
              </a:rPr>
              <a:t>XXL-CRAWLER</a:t>
            </a:r>
            <a:r>
              <a:rPr lang="zh-CN" altLang="en-US" sz="3200" b="1" dirty="0">
                <a:solidFill>
                  <a:prstClr val="black"/>
                </a:solidFill>
              </a:rPr>
              <a:t>架构图 </a:t>
            </a:r>
            <a:r>
              <a:rPr lang="en-US" altLang="zh-CN" sz="3200" b="1" dirty="0">
                <a:solidFill>
                  <a:prstClr val="black"/>
                </a:solidFill>
              </a:rPr>
              <a:t>v1.2</a:t>
            </a:r>
          </a:p>
        </p:txBody>
      </p:sp>
      <p:sp>
        <p:nvSpPr>
          <p:cNvPr id="85" name="可选流程 84"/>
          <p:cNvSpPr/>
          <p:nvPr/>
        </p:nvSpPr>
        <p:spPr>
          <a:xfrm>
            <a:off x="8063163" y="1356887"/>
            <a:ext cx="2089951" cy="554758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PageVo</a:t>
            </a:r>
            <a:endParaRPr kumimoji="1" lang="zh-CN" altLang="en-US" sz="1867" kern="0" dirty="0">
              <a:solidFill>
                <a:prstClr val="black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88" name="直线箭头连接符 87"/>
          <p:cNvCxnSpPr>
            <a:stCxn id="166" idx="0"/>
            <a:endCxn id="75" idx="1"/>
          </p:cNvCxnSpPr>
          <p:nvPr/>
        </p:nvCxnSpPr>
        <p:spPr>
          <a:xfrm rot="5400000" flipH="1" flipV="1">
            <a:off x="6550291" y="2036511"/>
            <a:ext cx="790851" cy="2234891"/>
          </a:xfrm>
          <a:prstGeom prst="bentConnector2">
            <a:avLst/>
          </a:prstGeom>
          <a:ln w="38100">
            <a:headEnd type="none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75" idx="0"/>
            <a:endCxn id="85" idx="2"/>
          </p:cNvCxnSpPr>
          <p:nvPr/>
        </p:nvCxnSpPr>
        <p:spPr>
          <a:xfrm flipV="1">
            <a:off x="9108138" y="1911645"/>
            <a:ext cx="1" cy="569506"/>
          </a:xfrm>
          <a:prstGeom prst="straightConnector1">
            <a:avLst/>
          </a:prstGeom>
          <a:ln w="38100">
            <a:headEnd type="none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1533766" y="1401292"/>
            <a:ext cx="2146677" cy="3962805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RunConf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13" name="直线箭头连接符 112"/>
          <p:cNvCxnSpPr>
            <a:endCxn id="166" idx="1"/>
          </p:cNvCxnSpPr>
          <p:nvPr/>
        </p:nvCxnSpPr>
        <p:spPr>
          <a:xfrm>
            <a:off x="3680443" y="4456739"/>
            <a:ext cx="1102852" cy="0"/>
          </a:xfrm>
          <a:prstGeom prst="straightConnector1">
            <a:avLst/>
          </a:prstGeom>
          <a:ln w="38100">
            <a:headEnd type="none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可选流程 116"/>
          <p:cNvSpPr/>
          <p:nvPr/>
        </p:nvSpPr>
        <p:spPr>
          <a:xfrm>
            <a:off x="1749514" y="2312147"/>
            <a:ext cx="1790700" cy="451012"/>
          </a:xfrm>
          <a:prstGeom prst="flowChartAlternateProcess">
            <a:avLst/>
          </a:prstGeom>
          <a:solidFill>
            <a:srgbClr val="ABC36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867" kern="0" dirty="0">
                <a:latin typeface="Microsoft YaHei" charset="0"/>
                <a:ea typeface="Microsoft YaHei" charset="0"/>
                <a:cs typeface="Microsoft YaHei" charset="0"/>
              </a:rPr>
              <a:t>动态代理</a:t>
            </a:r>
          </a:p>
        </p:txBody>
      </p:sp>
      <p:sp>
        <p:nvSpPr>
          <p:cNvPr id="118" name="可选流程 117"/>
          <p:cNvSpPr/>
          <p:nvPr/>
        </p:nvSpPr>
        <p:spPr>
          <a:xfrm>
            <a:off x="1742784" y="3016245"/>
            <a:ext cx="1790700" cy="451012"/>
          </a:xfrm>
          <a:prstGeom prst="flowChartAlternateProcess">
            <a:avLst/>
          </a:prstGeom>
          <a:solidFill>
            <a:srgbClr val="ABC36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867" kern="0" dirty="0">
                <a:latin typeface="Microsoft YaHei" charset="0"/>
                <a:ea typeface="Microsoft YaHei" charset="0"/>
                <a:cs typeface="Microsoft YaHei" charset="0"/>
              </a:rPr>
              <a:t>失败重试</a:t>
            </a:r>
          </a:p>
        </p:txBody>
      </p:sp>
      <p:sp>
        <p:nvSpPr>
          <p:cNvPr id="119" name="可选流程 118"/>
          <p:cNvSpPr/>
          <p:nvPr/>
        </p:nvSpPr>
        <p:spPr>
          <a:xfrm>
            <a:off x="1742784" y="3688794"/>
            <a:ext cx="1790700" cy="451012"/>
          </a:xfrm>
          <a:prstGeom prst="flowChartAlternateProcess">
            <a:avLst/>
          </a:prstGeom>
          <a:solidFill>
            <a:srgbClr val="ABC36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867" kern="0" dirty="0">
                <a:latin typeface="Microsoft YaHei" charset="0"/>
                <a:ea typeface="Microsoft YaHei" charset="0"/>
                <a:cs typeface="Microsoft YaHei" charset="0"/>
              </a:rPr>
              <a:t>主动停顿</a:t>
            </a:r>
          </a:p>
        </p:txBody>
      </p:sp>
      <p:sp>
        <p:nvSpPr>
          <p:cNvPr id="166" name="矩形 165"/>
          <p:cNvSpPr/>
          <p:nvPr/>
        </p:nvSpPr>
        <p:spPr>
          <a:xfrm>
            <a:off x="4783295" y="3549381"/>
            <a:ext cx="2089952" cy="1814716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Crawler</a:t>
            </a:r>
            <a:r>
              <a:rPr kumimoji="1" lang="zh-CN" altLang="en-US" sz="1867" kern="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Pool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7" name="圆角矩形 166"/>
          <p:cNvSpPr/>
          <p:nvPr/>
        </p:nvSpPr>
        <p:spPr>
          <a:xfrm>
            <a:off x="4936286" y="3713340"/>
            <a:ext cx="1783970" cy="451012"/>
          </a:xfrm>
          <a:prstGeom prst="roundRect">
            <a:avLst/>
          </a:prstGeom>
          <a:solidFill>
            <a:srgbClr val="58B8D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smtClean="0">
                <a:latin typeface="Microsoft YaHei" charset="0"/>
                <a:ea typeface="Microsoft YaHei" charset="0"/>
                <a:cs typeface="Microsoft YaHei" charset="0"/>
              </a:rPr>
              <a:t>PageLoader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4936286" y="4359829"/>
            <a:ext cx="1783970" cy="451012"/>
          </a:xfrm>
          <a:prstGeom prst="roundRect">
            <a:avLst/>
          </a:prstGeom>
          <a:solidFill>
            <a:srgbClr val="58B8D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……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76" name="直线箭头连接符 175"/>
          <p:cNvCxnSpPr>
            <a:stCxn id="80" idx="1"/>
            <a:endCxn id="166" idx="3"/>
          </p:cNvCxnSpPr>
          <p:nvPr/>
        </p:nvCxnSpPr>
        <p:spPr>
          <a:xfrm flipH="1">
            <a:off x="6873247" y="4456739"/>
            <a:ext cx="1189915" cy="0"/>
          </a:xfrm>
          <a:prstGeom prst="straightConnector1">
            <a:avLst/>
          </a:prstGeom>
          <a:ln w="38100">
            <a:headEnd type="none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2" name="可选流程 191"/>
          <p:cNvSpPr/>
          <p:nvPr/>
        </p:nvSpPr>
        <p:spPr>
          <a:xfrm>
            <a:off x="1742784" y="4396955"/>
            <a:ext cx="1790700" cy="451012"/>
          </a:xfrm>
          <a:prstGeom prst="flowChartAlternateProcess">
            <a:avLst/>
          </a:prstGeom>
          <a:solidFill>
            <a:srgbClr val="ABC36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……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9" name="直线箭头连接符 28"/>
          <p:cNvCxnSpPr>
            <a:stCxn id="75" idx="2"/>
            <a:endCxn id="80" idx="0"/>
          </p:cNvCxnSpPr>
          <p:nvPr/>
        </p:nvCxnSpPr>
        <p:spPr>
          <a:xfrm>
            <a:off x="9108138" y="3035908"/>
            <a:ext cx="0" cy="513473"/>
          </a:xfrm>
          <a:prstGeom prst="straightConnector1">
            <a:avLst/>
          </a:prstGeom>
          <a:ln w="38100">
            <a:headEnd type="none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93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34</Words>
  <Application>Microsoft Macintosh PowerPoint</Application>
  <PresentationFormat>宽屏</PresentationFormat>
  <Paragraphs>18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Heiti SC Light</vt:lpstr>
      <vt:lpstr>Microsoft YaHei</vt:lpstr>
      <vt:lpstr>宋体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410</cp:revision>
  <dcterms:created xsi:type="dcterms:W3CDTF">2015-05-05T08:02:00Z</dcterms:created>
  <dcterms:modified xsi:type="dcterms:W3CDTF">2018-02-07T11:04:22Z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