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0" r:id="rId6"/>
    <p:sldId id="261" r:id="rId7"/>
    <p:sldId id="267" r:id="rId8"/>
    <p:sldId id="264" r:id="rId9"/>
    <p:sldId id="288" r:id="rId10"/>
    <p:sldId id="289" r:id="rId11"/>
    <p:sldId id="290" r:id="rId12"/>
    <p:sldId id="291" r:id="rId13"/>
    <p:sldId id="293" r:id="rId14"/>
    <p:sldId id="294" r:id="rId15"/>
    <p:sldId id="262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C77"/>
    <a:srgbClr val="444A4D"/>
    <a:srgbClr val="000000"/>
    <a:srgbClr val="52606A"/>
    <a:srgbClr val="FFFFFF"/>
    <a:srgbClr val="35393C"/>
    <a:srgbClr val="C9D7DF"/>
    <a:srgbClr val="6B9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12" y="90"/>
      </p:cViewPr>
      <p:guideLst>
        <p:guide orient="horz" pos="20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126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CDD9A7-829F-4B19-8F22-FCFA49ACF42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A4ADAD-894D-4231-95F2-7B4FCFC16CF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2771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4361FC-0395-4590-A560-E0241799FFB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" altLang="en-US" sz="1200" dirty="0">
                <a:latin typeface="Calibri" pitchFamily="34" charset="0"/>
              </a:rPr>
            </a:fld>
            <a:endParaRPr lang="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C0B25E-D6BE-4D2F-A03C-9AE61A13D00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C0B25E-D6BE-4D2F-A03C-9AE61A13D00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C0B25E-D6BE-4D2F-A03C-9AE61A13D00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00053"/>
            <a:ext cx="9144000" cy="979953"/>
          </a:xfrm>
        </p:spPr>
        <p:txBody>
          <a:bodyPr anchor="b">
            <a:noAutofit/>
          </a:bodyPr>
          <a:lstStyle>
            <a:lvl1pPr algn="ctr">
              <a:defRPr sz="6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2720"/>
            <a:ext cx="9144000" cy="4165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5" y="365126"/>
            <a:ext cx="1529316" cy="581183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8879959" cy="581183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7"/>
          <p:cNvSpPr/>
          <p:nvPr/>
        </p:nvSpPr>
        <p:spPr>
          <a:xfrm>
            <a:off x="119063" y="620713"/>
            <a:ext cx="698500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B7F4B5-6E41-49B8-AED6-5C68C421462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00053"/>
            <a:ext cx="9144000" cy="979953"/>
          </a:xfrm>
        </p:spPr>
        <p:txBody>
          <a:bodyPr anchor="b">
            <a:noAutofit/>
          </a:bodyPr>
          <a:lstStyle>
            <a:lvl1pPr algn="ctr">
              <a:defRPr sz="6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2720"/>
            <a:ext cx="9144000" cy="4165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3E6D06-DB7F-4243-9558-BB88AE300CE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6"/>
          <p:cNvPicPr>
            <a:picLocks noChangeAspect="1"/>
          </p:cNvPicPr>
          <p:nvPr/>
        </p:nvPicPr>
        <p:blipFill>
          <a:blip r:embed="rId2"/>
          <a:srcRect l="726" t="4927" r="2299" b="5486"/>
          <a:stretch>
            <a:fillRect/>
          </a:stretch>
        </p:blipFill>
        <p:spPr>
          <a:xfrm>
            <a:off x="1588" y="-6350"/>
            <a:ext cx="418465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六边形 7"/>
          <p:cNvSpPr/>
          <p:nvPr/>
        </p:nvSpPr>
        <p:spPr>
          <a:xfrm>
            <a:off x="3614738" y="2924175"/>
            <a:ext cx="1173163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1904" y="2856792"/>
            <a:ext cx="4477001" cy="64211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1904" y="3571479"/>
            <a:ext cx="4477001" cy="43358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3FD460-E9A1-4D8D-A4FD-54B0E5E363C9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14D5F-54AA-4F91-A5AC-6364202D9A74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5618163" y="3517900"/>
            <a:ext cx="860425" cy="860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VS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744961"/>
            <a:ext cx="40878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615610"/>
            <a:ext cx="4087811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168515" y="1744961"/>
            <a:ext cx="41868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168515" y="2615610"/>
            <a:ext cx="4186874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99505F-FEFC-4ACA-AAC7-E8262B21738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流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3" name="Freeform 7"/>
          <p:cNvSpPr/>
          <p:nvPr userDrawn="1">
            <p:custDataLst>
              <p:tags r:id="rId3"/>
            </p:custDataLst>
          </p:nvPr>
        </p:nvSpPr>
        <p:spPr>
          <a:xfrm>
            <a:off x="1436688" y="2400300"/>
            <a:ext cx="2468562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84846235" y="1846211113"/>
              </a:cxn>
              <a:cxn ang="0">
                <a:pos x="0" y="1782179291"/>
              </a:cxn>
              <a:cxn ang="0">
                <a:pos x="0" y="53359307"/>
              </a:cxn>
              <a:cxn ang="0">
                <a:pos x="84846235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8" h="173">
                <a:moveTo>
                  <a:pt x="674" y="173"/>
                </a:move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0"/>
                  <a:pt x="0" y="16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4" y="0"/>
                  <a:pt x="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7" y="0"/>
                  <a:pt x="679" y="1"/>
                  <a:pt x="680" y="2"/>
                </a:cubicBezTo>
                <a:cubicBezTo>
                  <a:pt x="756" y="83"/>
                  <a:pt x="756" y="83"/>
                  <a:pt x="756" y="83"/>
                </a:cubicBezTo>
                <a:cubicBezTo>
                  <a:pt x="758" y="85"/>
                  <a:pt x="758" y="87"/>
                  <a:pt x="756" y="89"/>
                </a:cubicBezTo>
                <a:cubicBezTo>
                  <a:pt x="680" y="170"/>
                  <a:pt x="680" y="170"/>
                  <a:pt x="680" y="170"/>
                </a:cubicBezTo>
                <a:cubicBezTo>
                  <a:pt x="679" y="172"/>
                  <a:pt x="677" y="173"/>
                  <a:pt x="674" y="1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4" name="Freeform 8"/>
          <p:cNvSpPr/>
          <p:nvPr>
            <p:custDataLst>
              <p:tags r:id="rId4"/>
            </p:custDataLst>
          </p:nvPr>
        </p:nvSpPr>
        <p:spPr>
          <a:xfrm>
            <a:off x="3778250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105957179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105957179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10" y="173"/>
                  <a:pt x="10" y="173"/>
                  <a:pt x="10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10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444A4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5" name="Freeform 9"/>
          <p:cNvSpPr/>
          <p:nvPr>
            <p:custDataLst>
              <p:tags r:id="rId5"/>
            </p:custDataLst>
          </p:nvPr>
        </p:nvSpPr>
        <p:spPr>
          <a:xfrm>
            <a:off x="6102350" y="2400300"/>
            <a:ext cx="2452688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485456" y="1846211113"/>
              </a:cxn>
              <a:cxn ang="0">
                <a:pos x="31829571" y="1750165014"/>
              </a:cxn>
              <a:cxn ang="0">
                <a:pos x="774492423" y="949785210"/>
              </a:cxn>
              <a:cxn ang="0">
                <a:pos x="774492423" y="885753388"/>
              </a:cxn>
              <a:cxn ang="0">
                <a:pos x="31829571" y="85373584"/>
              </a:cxn>
              <a:cxn ang="0">
                <a:pos x="95485456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5D6C7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6" name="Freeform 10"/>
          <p:cNvSpPr/>
          <p:nvPr>
            <p:custDataLst>
              <p:tags r:id="rId6"/>
            </p:custDataLst>
          </p:nvPr>
        </p:nvSpPr>
        <p:spPr>
          <a:xfrm>
            <a:off x="8428038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361787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95361787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6B94A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3"/>
          </p:nvPr>
        </p:nvSpPr>
        <p:spPr>
          <a:xfrm>
            <a:off x="1371600" y="1354138"/>
            <a:ext cx="9507538" cy="517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4"/>
          </p:nvPr>
        </p:nvSpPr>
        <p:spPr>
          <a:xfrm>
            <a:off x="1579245" y="2528888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5"/>
          </p:nvPr>
        </p:nvSpPr>
        <p:spPr>
          <a:xfrm>
            <a:off x="4046855" y="2520315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6"/>
          </p:nvPr>
        </p:nvSpPr>
        <p:spPr>
          <a:xfrm>
            <a:off x="6372225" y="2517459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7"/>
          </p:nvPr>
        </p:nvSpPr>
        <p:spPr>
          <a:xfrm>
            <a:off x="8697595" y="2526242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5" name="内容占位符 44"/>
          <p:cNvSpPr>
            <a:spLocks noGrp="1"/>
          </p:cNvSpPr>
          <p:nvPr>
            <p:ph sz="quarter" idx="18"/>
          </p:nvPr>
        </p:nvSpPr>
        <p:spPr>
          <a:xfrm>
            <a:off x="1437004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6" name="内容占位符 44"/>
          <p:cNvSpPr>
            <a:spLocks noGrp="1"/>
          </p:cNvSpPr>
          <p:nvPr>
            <p:ph sz="quarter" idx="19"/>
          </p:nvPr>
        </p:nvSpPr>
        <p:spPr>
          <a:xfrm>
            <a:off x="3784758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7" name="内容占位符 44"/>
          <p:cNvSpPr>
            <a:spLocks noGrp="1"/>
          </p:cNvSpPr>
          <p:nvPr>
            <p:ph sz="quarter" idx="20"/>
          </p:nvPr>
        </p:nvSpPr>
        <p:spPr>
          <a:xfrm>
            <a:off x="6132512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8" name="内容占位符 44"/>
          <p:cNvSpPr>
            <a:spLocks noGrp="1"/>
          </p:cNvSpPr>
          <p:nvPr>
            <p:ph sz="quarter" idx="21"/>
          </p:nvPr>
        </p:nvSpPr>
        <p:spPr>
          <a:xfrm>
            <a:off x="8480266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BF092A-E1F6-4D02-9281-2B82F24FB66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7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73127"/>
            <a:ext cx="10515600" cy="1911747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A09996-907F-4F27-AE01-F43AEB21AD0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3E6D06-DB7F-4243-9558-BB88AE300CE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字与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3357" y="506730"/>
            <a:ext cx="6096000" cy="60134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820332"/>
            <a:ext cx="6170400" cy="404046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1820332"/>
            <a:ext cx="4165200" cy="404865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2F537C-97EC-45DC-A16D-D033D162256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5" y="365126"/>
            <a:ext cx="1529316" cy="581183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8879959" cy="581183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7"/>
          <p:cNvSpPr/>
          <p:nvPr/>
        </p:nvSpPr>
        <p:spPr>
          <a:xfrm>
            <a:off x="119063" y="620713"/>
            <a:ext cx="698500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B7F4B5-6E41-49B8-AED6-5C68C421462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6"/>
          <p:cNvPicPr>
            <a:picLocks noChangeAspect="1"/>
          </p:cNvPicPr>
          <p:nvPr/>
        </p:nvPicPr>
        <p:blipFill>
          <a:blip r:embed="rId2"/>
          <a:srcRect l="726" t="4927" r="2299" b="5486"/>
          <a:stretch>
            <a:fillRect/>
          </a:stretch>
        </p:blipFill>
        <p:spPr>
          <a:xfrm>
            <a:off x="1588" y="-6350"/>
            <a:ext cx="418465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六边形 7"/>
          <p:cNvSpPr/>
          <p:nvPr/>
        </p:nvSpPr>
        <p:spPr>
          <a:xfrm>
            <a:off x="3614738" y="2924175"/>
            <a:ext cx="1173163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1904" y="2856792"/>
            <a:ext cx="4477001" cy="64211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1904" y="3571479"/>
            <a:ext cx="4477001" cy="43358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3FD460-E9A1-4D8D-A4FD-54B0E5E363C9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14D5F-54AA-4F91-A5AC-6364202D9A74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5618163" y="3517900"/>
            <a:ext cx="860425" cy="860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VS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744961"/>
            <a:ext cx="40878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615610"/>
            <a:ext cx="4087811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168515" y="1744961"/>
            <a:ext cx="41868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168515" y="2615610"/>
            <a:ext cx="4186874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99505F-FEFC-4ACA-AAC7-E8262B21738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流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3" name="Freeform 7"/>
          <p:cNvSpPr/>
          <p:nvPr userDrawn="1">
            <p:custDataLst>
              <p:tags r:id="rId3"/>
            </p:custDataLst>
          </p:nvPr>
        </p:nvSpPr>
        <p:spPr>
          <a:xfrm>
            <a:off x="1436688" y="2400300"/>
            <a:ext cx="2468562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84846235" y="1846211113"/>
              </a:cxn>
              <a:cxn ang="0">
                <a:pos x="0" y="1782179291"/>
              </a:cxn>
              <a:cxn ang="0">
                <a:pos x="0" y="53359307"/>
              </a:cxn>
              <a:cxn ang="0">
                <a:pos x="84846235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8" h="173">
                <a:moveTo>
                  <a:pt x="674" y="173"/>
                </a:move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0"/>
                  <a:pt x="0" y="16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4" y="0"/>
                  <a:pt x="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7" y="0"/>
                  <a:pt x="679" y="1"/>
                  <a:pt x="680" y="2"/>
                </a:cubicBezTo>
                <a:cubicBezTo>
                  <a:pt x="756" y="83"/>
                  <a:pt x="756" y="83"/>
                  <a:pt x="756" y="83"/>
                </a:cubicBezTo>
                <a:cubicBezTo>
                  <a:pt x="758" y="85"/>
                  <a:pt x="758" y="87"/>
                  <a:pt x="756" y="89"/>
                </a:cubicBezTo>
                <a:cubicBezTo>
                  <a:pt x="680" y="170"/>
                  <a:pt x="680" y="170"/>
                  <a:pt x="680" y="170"/>
                </a:cubicBezTo>
                <a:cubicBezTo>
                  <a:pt x="679" y="172"/>
                  <a:pt x="677" y="173"/>
                  <a:pt x="674" y="1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4" name="Freeform 8"/>
          <p:cNvSpPr/>
          <p:nvPr>
            <p:custDataLst>
              <p:tags r:id="rId4"/>
            </p:custDataLst>
          </p:nvPr>
        </p:nvSpPr>
        <p:spPr>
          <a:xfrm>
            <a:off x="3778250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105957179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105957179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10" y="173"/>
                  <a:pt x="10" y="173"/>
                  <a:pt x="10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10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444A4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5" name="Freeform 9"/>
          <p:cNvSpPr/>
          <p:nvPr>
            <p:custDataLst>
              <p:tags r:id="rId5"/>
            </p:custDataLst>
          </p:nvPr>
        </p:nvSpPr>
        <p:spPr>
          <a:xfrm>
            <a:off x="6102350" y="2400300"/>
            <a:ext cx="2452688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485456" y="1846211113"/>
              </a:cxn>
              <a:cxn ang="0">
                <a:pos x="31829571" y="1750165014"/>
              </a:cxn>
              <a:cxn ang="0">
                <a:pos x="774492423" y="949785210"/>
              </a:cxn>
              <a:cxn ang="0">
                <a:pos x="774492423" y="885753388"/>
              </a:cxn>
              <a:cxn ang="0">
                <a:pos x="31829571" y="85373584"/>
              </a:cxn>
              <a:cxn ang="0">
                <a:pos x="95485456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5D6C7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6" name="Freeform 10"/>
          <p:cNvSpPr/>
          <p:nvPr>
            <p:custDataLst>
              <p:tags r:id="rId6"/>
            </p:custDataLst>
          </p:nvPr>
        </p:nvSpPr>
        <p:spPr>
          <a:xfrm>
            <a:off x="8428038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361787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95361787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6B94A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3"/>
          </p:nvPr>
        </p:nvSpPr>
        <p:spPr>
          <a:xfrm>
            <a:off x="1371600" y="1354138"/>
            <a:ext cx="9507538" cy="517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4"/>
          </p:nvPr>
        </p:nvSpPr>
        <p:spPr>
          <a:xfrm>
            <a:off x="1579245" y="2528888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5"/>
          </p:nvPr>
        </p:nvSpPr>
        <p:spPr>
          <a:xfrm>
            <a:off x="4046855" y="2520315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6"/>
          </p:nvPr>
        </p:nvSpPr>
        <p:spPr>
          <a:xfrm>
            <a:off x="6372225" y="2517459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7"/>
          </p:nvPr>
        </p:nvSpPr>
        <p:spPr>
          <a:xfrm>
            <a:off x="8697595" y="2526242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5" name="内容占位符 44"/>
          <p:cNvSpPr>
            <a:spLocks noGrp="1"/>
          </p:cNvSpPr>
          <p:nvPr>
            <p:ph sz="quarter" idx="18"/>
          </p:nvPr>
        </p:nvSpPr>
        <p:spPr>
          <a:xfrm>
            <a:off x="1437004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6" name="内容占位符 44"/>
          <p:cNvSpPr>
            <a:spLocks noGrp="1"/>
          </p:cNvSpPr>
          <p:nvPr>
            <p:ph sz="quarter" idx="19"/>
          </p:nvPr>
        </p:nvSpPr>
        <p:spPr>
          <a:xfrm>
            <a:off x="3784758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7" name="内容占位符 44"/>
          <p:cNvSpPr>
            <a:spLocks noGrp="1"/>
          </p:cNvSpPr>
          <p:nvPr>
            <p:ph sz="quarter" idx="20"/>
          </p:nvPr>
        </p:nvSpPr>
        <p:spPr>
          <a:xfrm>
            <a:off x="6132512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8" name="内容占位符 44"/>
          <p:cNvSpPr>
            <a:spLocks noGrp="1"/>
          </p:cNvSpPr>
          <p:nvPr>
            <p:ph sz="quarter" idx="21"/>
          </p:nvPr>
        </p:nvSpPr>
        <p:spPr>
          <a:xfrm>
            <a:off x="8480266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BF092A-E1F6-4D02-9281-2B82F24FB66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7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73127"/>
            <a:ext cx="10515600" cy="1911747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A09996-907F-4F27-AE01-F43AEB21AD0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字与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3357" y="506730"/>
            <a:ext cx="6096000" cy="60134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820332"/>
            <a:ext cx="6170400" cy="404046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1820332"/>
            <a:ext cx="4165200" cy="404865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2F537C-97EC-45DC-A16D-D033D162256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778625"/>
            <a:ext cx="12192000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200" noProof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778625"/>
            <a:ext cx="12192000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200" noProof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image" Target="../media/image3.jpe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5.xml"/><Relationship Id="rId3" Type="http://schemas.openxmlformats.org/officeDocument/2006/relationships/image" Target="../media/image4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7.xml"/><Relationship Id="rId2" Type="http://schemas.openxmlformats.org/officeDocument/2006/relationships/image" Target="../media/image5.png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9.xml"/><Relationship Id="rId2" Type="http://schemas.openxmlformats.org/officeDocument/2006/relationships/image" Target="../media/image6.png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903538"/>
            <a:ext cx="9144000" cy="9794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kern="1200" dirty="0">
                <a:latin typeface="+mj-ea"/>
                <a:ea typeface="+mj-ea"/>
                <a:cs typeface="+mj-cs"/>
              </a:rPr>
              <a:t>Felgo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实训项目报告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2290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931670" y="5342573"/>
            <a:ext cx="9144000" cy="439737"/>
          </a:xfrm>
          <a:ln/>
        </p:spPr>
        <p:txBody>
          <a:bodyPr vert="horz" wrap="square" lIns="91440" tIns="45720" rIns="91440" bIns="45720" anchor="ctr" anchorCtr="0">
            <a:normAutofit lnSpcReduction="10000"/>
          </a:bodyPr>
          <a:p>
            <a:pPr algn="r" eaLnBrk="1" hangingPunct="1"/>
            <a:r>
              <a:rPr lang="en-US" altLang="zh-CN" kern="1200" dirty="0">
                <a:latin typeface="黑体" pitchFamily="49" charset="-122"/>
                <a:ea typeface="+mn-ea"/>
                <a:cs typeface="+mn-cs"/>
              </a:rPr>
              <a:t>2018051604045</a:t>
            </a:r>
            <a:r>
              <a:rPr lang="zh-CN" altLang="en-US" kern="1200" dirty="0">
                <a:latin typeface="黑体" pitchFamily="49" charset="-122"/>
                <a:ea typeface="+mn-ea"/>
                <a:cs typeface="+mn-cs"/>
              </a:rPr>
              <a:t>杨泽川</a:t>
            </a:r>
            <a:endParaRPr lang="zh-CN" altLang="en-US" kern="1200" dirty="0">
              <a:latin typeface="黑体" pitchFamily="49" charset="-122"/>
              <a:ea typeface="+mn-ea"/>
              <a:cs typeface="+mn-cs"/>
            </a:endParaRPr>
          </a:p>
        </p:txBody>
      </p:sp>
      <p:sp>
        <p:nvSpPr>
          <p:cNvPr id="9" name="六边形 8"/>
          <p:cNvSpPr/>
          <p:nvPr>
            <p:custDataLst>
              <p:tags r:id="rId3"/>
            </p:custDataLst>
          </p:nvPr>
        </p:nvSpPr>
        <p:spPr>
          <a:xfrm>
            <a:off x="5519738" y="1755775"/>
            <a:ext cx="1152525" cy="993775"/>
          </a:xfrm>
          <a:prstGeom prst="hexagon">
            <a:avLst/>
          </a:prstGeom>
          <a:noFill/>
          <a:ln w="28575"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+mn-ea"/>
              <a:cs typeface="+mn-cs"/>
            </a:endParaRPr>
          </a:p>
        </p:txBody>
      </p:sp>
      <p:sp>
        <p:nvSpPr>
          <p:cNvPr id="12292" name="文本框 3"/>
          <p:cNvSpPr txBox="1"/>
          <p:nvPr>
            <p:custDataLst>
              <p:tags r:id="rId4"/>
            </p:custDataLst>
          </p:nvPr>
        </p:nvSpPr>
        <p:spPr>
          <a:xfrm>
            <a:off x="5619750" y="1992313"/>
            <a:ext cx="9728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2021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65725" y="2876550"/>
            <a:ext cx="3932238" cy="642938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总结反馈</a:t>
            </a:r>
            <a:endParaRPr kumimoji="0" lang="zh-CN" altLang="en-US" sz="4000" b="1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6387" name="文本框 3"/>
          <p:cNvSpPr txBox="1"/>
          <p:nvPr>
            <p:custDataLst>
              <p:tags r:id="rId2"/>
            </p:custDataLst>
          </p:nvPr>
        </p:nvSpPr>
        <p:spPr>
          <a:xfrm>
            <a:off x="3789363" y="3014663"/>
            <a:ext cx="86106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</a:rPr>
              <a:t>03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60450" y="650875"/>
            <a:ext cx="10515600" cy="74549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eaLnBrk="1" hangingPunct="1"/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总结反馈</a:t>
            </a:r>
            <a:b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</a:br>
            <a:endParaRPr lang="zh-CN" altLang="en-US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332740" y="1396365"/>
            <a:ext cx="10515600" cy="4351338"/>
          </a:xfrm>
        </p:spPr>
        <p:txBody>
          <a:bodyPr/>
          <a:p>
            <a:pPr lvl="0">
              <a:lnSpc>
                <a:spcPct val="100000"/>
              </a:lnSpc>
            </a:pPr>
            <a:r>
              <a:rPr lang="zh-CN" altLang="en-US" dirty="0">
                <a:sym typeface="+mn-ea"/>
              </a:rPr>
              <a:t>通过这次实训，我深刻的体会到了团结的重要性，一个人的能力往往是有限的，通过团队的合作才能构建出更大，适用性更广的项目，还有就是沟通的重要性，没有有效的沟通，往往会造成很多不必要的麻烦，导致在代码合并的时候出现了很多的问题，然后花费的大量时间去解决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473325"/>
            <a:ext cx="10515600" cy="191135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+mj-ea"/>
                <a:ea typeface="+mj-ea"/>
                <a:cs typeface="+mj-cs"/>
              </a:rPr>
              <a:t>THANK YOU</a:t>
            </a:r>
            <a:endParaRPr lang="en-US" altLang="zh-CN" kern="1200" dirty="0">
              <a:latin typeface="+mj-ea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4303713" y="566738"/>
            <a:ext cx="3629025" cy="71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+mn-ea"/>
                <a:cs typeface="黑体" pitchFamily="49" charset="-122"/>
                <a:sym typeface="+mn-ea"/>
              </a:rPr>
              <a:t>目       录</a:t>
            </a:r>
            <a:endParaRPr kumimoji="0" lang="zh-CN" altLang="en-US" sz="36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+mn-ea"/>
              <a:cs typeface="黑体" pitchFamily="49" charset="-122"/>
              <a:sym typeface="+mn-ea"/>
            </a:endParaRPr>
          </a:p>
        </p:txBody>
      </p:sp>
      <p:grpSp>
        <p:nvGrpSpPr>
          <p:cNvPr id="14341" name="组合 2"/>
          <p:cNvGrpSpPr/>
          <p:nvPr/>
        </p:nvGrpSpPr>
        <p:grpSpPr>
          <a:xfrm>
            <a:off x="4105593" y="3422333"/>
            <a:ext cx="4068762" cy="647700"/>
            <a:chOff x="10298" y="4163"/>
            <a:chExt cx="6408" cy="1020"/>
          </a:xfrm>
        </p:grpSpPr>
        <p:sp>
          <p:nvSpPr>
            <p:cNvPr id="14" name="立方体 13"/>
            <p:cNvSpPr/>
            <p:nvPr>
              <p:custDataLst>
                <p:tags r:id="rId2"/>
              </p:custDataLst>
            </p:nvPr>
          </p:nvSpPr>
          <p:spPr>
            <a:xfrm>
              <a:off x="10298" y="4263"/>
              <a:ext cx="950" cy="920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2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4343" name="文本框 10"/>
            <p:cNvSpPr txBox="1"/>
            <p:nvPr>
              <p:custDataLst>
                <p:tags r:id="rId3"/>
              </p:custDataLst>
            </p:nvPr>
          </p:nvSpPr>
          <p:spPr>
            <a:xfrm>
              <a:off x="11602" y="4163"/>
              <a:ext cx="510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>
                <a:lnSpc>
                  <a:spcPct val="90000"/>
                </a:lnSpc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404040"/>
                  </a:solidFill>
                  <a:latin typeface="Arial" panose="020B0604020202020204" pitchFamily="34" charset="0"/>
                  <a:ea typeface="黑体" pitchFamily="49" charset="-122"/>
                </a:rPr>
                <a:t>项目内容</a:t>
              </a:r>
              <a:endPara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  <p:grpSp>
        <p:nvGrpSpPr>
          <p:cNvPr id="14344" name="组合 5"/>
          <p:cNvGrpSpPr/>
          <p:nvPr/>
        </p:nvGrpSpPr>
        <p:grpSpPr>
          <a:xfrm>
            <a:off x="4082733" y="4733925"/>
            <a:ext cx="4025900" cy="647700"/>
            <a:chOff x="2687" y="6776"/>
            <a:chExt cx="6341" cy="1020"/>
          </a:xfrm>
        </p:grpSpPr>
        <p:sp>
          <p:nvSpPr>
            <p:cNvPr id="10" name="立方体 9"/>
            <p:cNvSpPr/>
            <p:nvPr>
              <p:custDataLst>
                <p:tags r:id="rId4"/>
              </p:custDataLst>
            </p:nvPr>
          </p:nvSpPr>
          <p:spPr>
            <a:xfrm>
              <a:off x="2687" y="6839"/>
              <a:ext cx="950" cy="920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3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4346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3990" y="6776"/>
              <a:ext cx="5039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>
                <a:lnSpc>
                  <a:spcPct val="90000"/>
                </a:lnSpc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404040"/>
                  </a:solidFill>
                  <a:latin typeface="Arial" panose="020B0604020202020204" pitchFamily="34" charset="0"/>
                  <a:ea typeface="黑体" pitchFamily="49" charset="-122"/>
                </a:rPr>
                <a:t>总结反馈</a:t>
              </a:r>
              <a:endPara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  <p:grpSp>
        <p:nvGrpSpPr>
          <p:cNvPr id="14347" name="组合 1"/>
          <p:cNvGrpSpPr/>
          <p:nvPr/>
        </p:nvGrpSpPr>
        <p:grpSpPr>
          <a:xfrm>
            <a:off x="4105593" y="2253615"/>
            <a:ext cx="4025900" cy="647700"/>
            <a:chOff x="2687" y="4189"/>
            <a:chExt cx="6341" cy="1020"/>
          </a:xfrm>
        </p:grpSpPr>
        <p:sp>
          <p:nvSpPr>
            <p:cNvPr id="4" name="立方体 3"/>
            <p:cNvSpPr/>
            <p:nvPr>
              <p:custDataLst>
                <p:tags r:id="rId6"/>
              </p:custDataLst>
            </p:nvPr>
          </p:nvSpPr>
          <p:spPr>
            <a:xfrm>
              <a:off x="2687" y="4262"/>
              <a:ext cx="950" cy="922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1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4349" name="文本框 12"/>
            <p:cNvSpPr txBox="1"/>
            <p:nvPr>
              <p:custDataLst>
                <p:tags r:id="rId7"/>
              </p:custDataLst>
            </p:nvPr>
          </p:nvSpPr>
          <p:spPr>
            <a:xfrm>
              <a:off x="3990" y="4189"/>
              <a:ext cx="5039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>
                <a:lnSpc>
                  <a:spcPct val="90000"/>
                </a:lnSpc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404040"/>
                  </a:solidFill>
                  <a:latin typeface="Arial" panose="020B0604020202020204" pitchFamily="34" charset="0"/>
                  <a:ea typeface="黑体" pitchFamily="49" charset="-122"/>
                </a:rPr>
                <a:t>项目简介</a:t>
              </a:r>
              <a:endPara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65725" y="2876550"/>
            <a:ext cx="3932238" cy="642938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项目简介</a:t>
            </a:r>
            <a:endParaRPr kumimoji="0" lang="zh-CN" altLang="en-US" sz="4000" b="1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6387" name="文本框 3"/>
          <p:cNvSpPr txBox="1"/>
          <p:nvPr>
            <p:custDataLst>
              <p:tags r:id="rId2"/>
            </p:custDataLst>
          </p:nvPr>
        </p:nvSpPr>
        <p:spPr>
          <a:xfrm>
            <a:off x="3789363" y="3014663"/>
            <a:ext cx="860425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</a:rPr>
              <a:t>01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190000"/>
              </a:lnSpc>
              <a:buNone/>
            </a:pPr>
            <a:r>
              <a:rPr lang="zh-CN" altLang="en-US" sz="2000" dirty="0"/>
              <a:t>该程序是模仿了</a:t>
            </a:r>
            <a:r>
              <a:rPr lang="en-US" altLang="zh-CN" sz="2000" dirty="0"/>
              <a:t>felgo demo</a:t>
            </a:r>
            <a:r>
              <a:rPr lang="zh-CN" altLang="en-US" sz="2000" dirty="0"/>
              <a:t>里面的一个例子（</a:t>
            </a:r>
            <a:r>
              <a:rPr lang="en-US" altLang="zh-CN" sz="2000" dirty="0"/>
              <a:t>ballon</a:t>
            </a:r>
            <a:r>
              <a:rPr lang="zh-CN" altLang="en-US" sz="2000" dirty="0"/>
              <a:t>），游戏刚开始时在屏幕下方随机生成若干的红、黄、紫色的气球，其中红色的气球打爆之后得一分，但是移动速度较慢</a:t>
            </a:r>
            <a:r>
              <a:rPr lang="en-US" altLang="zh-CN" sz="2000" dirty="0"/>
              <a:t>;</a:t>
            </a:r>
            <a:r>
              <a:rPr lang="zh-CN" altLang="en-US" sz="2000" dirty="0"/>
              <a:t>紫色气球打爆之后得两分，移动速度中等</a:t>
            </a:r>
            <a:r>
              <a:rPr lang="en-US" altLang="zh-CN" sz="2000" dirty="0"/>
              <a:t>;</a:t>
            </a:r>
            <a:r>
              <a:rPr lang="zh-CN" altLang="en-US" sz="2000" dirty="0"/>
              <a:t>橙色气球打爆之后得</a:t>
            </a:r>
            <a:r>
              <a:rPr lang="en-US" altLang="zh-CN" sz="2000" dirty="0"/>
              <a:t>5</a:t>
            </a:r>
            <a:r>
              <a:rPr lang="zh-CN" altLang="en-US" sz="2000" dirty="0"/>
              <a:t>分，移动速度较快。游戏时间设为</a:t>
            </a:r>
            <a:r>
              <a:rPr lang="en-US" altLang="zh-CN" sz="2000" dirty="0"/>
              <a:t>20</a:t>
            </a:r>
            <a:r>
              <a:rPr lang="zh-CN" altLang="en-US" sz="2000" dirty="0"/>
              <a:t>秒，游戏结束后会弹出获得了多少分的和重新开始的一个对话框，点击游戏开始即可再次开始游戏。</a:t>
            </a:r>
            <a:endParaRPr lang="zh-CN" altLang="en-US" sz="2000" dirty="0"/>
          </a:p>
          <a:p>
            <a:pPr marL="0" indent="0" algn="just" eaLnBrk="1" hangingPunct="1">
              <a:lnSpc>
                <a:spcPct val="190000"/>
              </a:lnSpc>
              <a:buNone/>
            </a:pPr>
            <a:endParaRPr lang="zh-CN" altLang="en-US" sz="2000" dirty="0"/>
          </a:p>
        </p:txBody>
      </p:sp>
      <p:sp>
        <p:nvSpPr>
          <p:cNvPr id="18434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vert="horz" wrap="square" lIns="91440" tIns="45720" rIns="91440" bIns="45720" anchor="ctr" anchorCtr="0">
            <a:normAutofit fontScale="90000"/>
          </a:bodyPr>
          <a:p>
            <a:pPr eaLnBrk="1" hangingPunct="1"/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项目简介</a:t>
            </a:r>
            <a:endParaRPr lang="zh-CN" altLang="en-US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文本占位符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03313" y="1536700"/>
            <a:ext cx="3932237" cy="4032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1600" dirty="0">
                <a:sym typeface="+mn-ea"/>
              </a:rPr>
              <a:t>根据</a:t>
            </a:r>
            <a:r>
              <a:rPr lang="en-US" altLang="zh-CN" sz="1600" dirty="0">
                <a:sym typeface="+mn-ea"/>
              </a:rPr>
              <a:t>felgo demo</a:t>
            </a:r>
            <a:r>
              <a:rPr lang="zh-CN" altLang="en-US" sz="1600" dirty="0">
                <a:sym typeface="+mn-ea"/>
              </a:rPr>
              <a:t>例子再结合</a:t>
            </a:r>
            <a:r>
              <a:rPr lang="en-US" altLang="zh-CN" sz="1600" dirty="0">
                <a:sym typeface="+mn-ea"/>
              </a:rPr>
              <a:t>4399</a:t>
            </a:r>
            <a:r>
              <a:rPr lang="zh-CN" altLang="en-US" sz="1600" dirty="0">
                <a:sym typeface="+mn-ea"/>
              </a:rPr>
              <a:t>小游戏里面的小游戏，总结得出该程序的部分思想，然后进行代码的设计与实现。在</a:t>
            </a:r>
            <a:r>
              <a:rPr lang="en-US" altLang="zh-CN" sz="1600" dirty="0">
                <a:sym typeface="+mn-ea"/>
              </a:rPr>
              <a:t>demo</a:t>
            </a:r>
            <a:r>
              <a:rPr lang="zh-CN" altLang="en-US" sz="1600" dirty="0">
                <a:sym typeface="+mn-ea"/>
              </a:rPr>
              <a:t>的原有例子下，加了部分功能。有倒计时，点击气球的得分，不同颜色的气球，气球的飞行速度，气球的运动随机轨迹，气球往上运动的速度。得分统计器功能的实现。</a:t>
            </a:r>
            <a:endParaRPr lang="zh-CN" altLang="en-US" sz="1400" dirty="0"/>
          </a:p>
          <a:p>
            <a:pPr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altLang="zh-CN" sz="14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占位符 6" descr="C:\Users\D73NCP2\Desktop\后续工作\islide图库\2图示图\image1 (2).jpegimage1 (2)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5295900" y="1717675"/>
            <a:ext cx="6073775" cy="4149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7000"/>
              </a:prstClr>
            </a:outerShdw>
          </a:effectLst>
        </p:spPr>
      </p:pic>
      <p:sp>
        <p:nvSpPr>
          <p:cNvPr id="20483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063625" y="552450"/>
            <a:ext cx="4439920" cy="511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3600" dirty="0">
                <a:latin typeface="Arial" panose="020B0604020202020204" pitchFamily="34" charset="0"/>
                <a:ea typeface="黑体" pitchFamily="49" charset="-122"/>
              </a:rPr>
              <a:t>设计思路及实现功能</a:t>
            </a:r>
            <a:endParaRPr lang="zh-CN" altLang="en-US" sz="3600" dirty="0">
              <a:latin typeface="Arial" panose="020B0604020202020204" pitchFamily="34" charset="0"/>
              <a:ea typeface="黑体" pitchFamily="49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65725" y="2876550"/>
            <a:ext cx="3932238" cy="642938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项目内容</a:t>
            </a:r>
            <a:endParaRPr kumimoji="0" lang="zh-CN" altLang="en-US" sz="4000" b="1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6387" name="文本框 3"/>
          <p:cNvSpPr txBox="1"/>
          <p:nvPr>
            <p:custDataLst>
              <p:tags r:id="rId2"/>
            </p:custDataLst>
          </p:nvPr>
        </p:nvSpPr>
        <p:spPr>
          <a:xfrm>
            <a:off x="3789363" y="3014663"/>
            <a:ext cx="86106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</a:rPr>
              <a:t>02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190000"/>
              </a:lnSpc>
              <a:buNone/>
            </a:pPr>
            <a:endParaRPr lang="zh-CN" altLang="en-US" sz="2000" dirty="0"/>
          </a:p>
          <a:p>
            <a:pPr marL="0" indent="0" algn="just" eaLnBrk="1" hangingPunct="1">
              <a:lnSpc>
                <a:spcPct val="190000"/>
              </a:lnSpc>
              <a:buNone/>
            </a:pPr>
            <a:endParaRPr lang="zh-CN" altLang="en-US" sz="2000" dirty="0"/>
          </a:p>
        </p:txBody>
      </p:sp>
      <p:sp>
        <p:nvSpPr>
          <p:cNvPr id="18434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p>
            <a:pPr eaLnBrk="1" hangingPunct="1"/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气球颜色添加以及随机创建位置</a:t>
            </a:r>
            <a:endParaRPr lang="zh-CN" altLang="en-US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2" name="图片 1" descr="2021-06-21,16-17-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70" y="1333500"/>
            <a:ext cx="7210425" cy="4191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p>
            <a:pPr eaLnBrk="1" hangingPunct="1"/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游戏得分统计</a:t>
            </a:r>
            <a:endParaRPr lang="zh-CN" altLang="en-US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2" name="图片 1" descr="2021-06-21,16-19-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20" y="1432560"/>
            <a:ext cx="7658100" cy="46437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60450" y="506730"/>
            <a:ext cx="10515600" cy="103378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eaLnBrk="1" hangingPunct="1"/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气球上升的速度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以及初始角度</a:t>
            </a:r>
            <a:b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</a:br>
            <a:endParaRPr lang="zh-CN" altLang="en-US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7246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利用重力让气球能够轻轻的浮起来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利用初始角度的不同使得气球能够有不同的轨迹</a:t>
            </a:r>
            <a:endParaRPr lang="zh-CN" altLang="en-US"/>
          </a:p>
        </p:txBody>
      </p:sp>
      <p:pic>
        <p:nvPicPr>
          <p:cNvPr id="4" name="图片 3" descr="2021-06-21,16-21-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5670"/>
            <a:ext cx="5619750" cy="638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44_1"/>
  <p:tag name="KSO_WM_TEMPLATE_CATEGORY" val="custom"/>
  <p:tag name="KSO_WM_TEMPLATE_INDEX" val="2"/>
  <p:tag name="KSO_WM_TEMPLATE_SUBCATEGORY" val="combine"/>
  <p:tag name="KSO_WM_TEMPLATE_THUMBS_INDEX" val="1、4、5、6、12、13、17、22、28、29、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r_i"/>
  <p:tag name="KSO_WM_UNIT_ID" val="custom2_11*r_i*1_1"/>
  <p:tag name="KSO_WM_TEMPLATE_CATEGORY" val="custom"/>
  <p:tag name="KSO_WM_TEMPLATE_INDEX" val="2"/>
  <p:tag name="KSO_WM_UNIT_INDEX" val="1_1"/>
  <p:tag name="KSO_WM_UNIT_HIGHLIGHT" val="0"/>
  <p:tag name="KSO_WM_UNIT_COMPATIBLE" val="0"/>
  <p:tag name="KSO_WM_DIAGRAM_GROUP_CODE" val="r1-1"/>
  <p:tag name="KSO_WM_UNIT_LAYERLEVEL" val="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ID" val="custom2_10*m_h_i*1_1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ID" val="custom2_10*m_h_i*1_2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2_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ID" val="custom2_10*m_h_i*1_3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3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ID" val="custom2_10*m_h_i*1_4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4_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44_1"/>
  <p:tag name="KSO_WM_TEMPLATE_CATEGORY" val="custom"/>
  <p:tag name="KSO_WM_TEMPLATE_INDEX" val="2"/>
  <p:tag name="KSO_WM_TEMPLATE_SUBCATEGORY" val="combine"/>
  <p:tag name="KSO_WM_TEMPLATE_THUMBS_INDEX" val="1、4、5、6、12、13、17、22、28、29、"/>
</p:tagLst>
</file>

<file path=ppt/tags/tag27.xml><?xml version="1.0" encoding="utf-8"?>
<p:tagLst xmlns:p="http://schemas.openxmlformats.org/presentationml/2006/main">
  <p:tag name="KSO_WM_TEMPLATE_CATEGORY" val="custom"/>
  <p:tag name="KSO_WM_TEMPLATE_INDEX" val="2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_1*a*1"/>
  <p:tag name="KSO_WM_UNIT_PRESET_TEXT" val="单击此处添加标题"/>
  <p:tag name="KSO_WM_UNIT_TYPE" val="a"/>
  <p:tag name="KSO_WM_UNIT_INDEX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2"/>
  <p:tag name="KSO_WM_UNIT_LAYERLEVEL" val="1"/>
  <p:tag name="KSO_WM_UNIT_VALUE" val="11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_1*b*1"/>
  <p:tag name="KSO_WM_UNIT_PRESET_TEXT" val="单击此处添加副标题"/>
  <p:tag name="KSO_WM_UNIT_TYPE" val="b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ID" val="custom2_1*i*1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ID" val="custom2_1*i*2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1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1944_1"/>
  <p:tag name="KSO_WM_TEMPLATE_CATEGORY" val="custom"/>
  <p:tag name="KSO_WM_TEMPLATE_INDEX" val="2"/>
  <p:tag name="KSO_WM_SLIDE_ID" val="custom2_1"/>
  <p:tag name="KSO_WM_SLIDE_INDEX" val="1"/>
  <p:tag name="KSO_WM_TEMPLATE_SUBCATEGORY" val="combine"/>
  <p:tag name="KSO_WM_TEMPLATE_THUMBS_INDEX" val="1、4、5、6、12、13、17、22、28、29、"/>
  <p:tag name="KSO_WM_SLIDE_SUBTYPE" val="pureTxt"/>
</p:tagLst>
</file>

<file path=ppt/tags/tag32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"/>
  <p:tag name="KSO_WM_UNIT_ISCONTENTSTITLE" val="0"/>
  <p:tag name="KSO_WM_UNIT_VALUE" val="8"/>
  <p:tag name="KSO_WM_UNIT_HIGHLIGHT" val="0"/>
  <p:tag name="KSO_WM_UNIT_COMPATIBLE" val="0"/>
  <p:tag name="KSO_WM_UNIT_ID" val="custom2_2*a*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DIAGRAM_GROUP_CODE" val="m1-1"/>
  <p:tag name="KSO_WM_UNIT_TYPE" val="a"/>
  <p:tag name="KSO_WM_UNIT_INDEX" val="1"/>
  <p:tag name="KSO_WM_UNIT_PRESET_TEXT" val="目       录"/>
</p:tagLst>
</file>

<file path=ppt/tags/tag3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2*m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m1-1"/>
  <p:tag name="KSO_WM_UNIT_TYPE" val="m_h_i"/>
  <p:tag name="KSO_WM_UNIT_INDEX" val="1_2_1"/>
</p:tagLst>
</file>

<file path=ppt/tags/tag3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VALUE" val="24"/>
  <p:tag name="KSO_WM_UNIT_HIGHLIGHT" val="0"/>
  <p:tag name="KSO_WM_UNIT_COMPATIBLE" val="0"/>
  <p:tag name="KSO_WM_UNIT_ID" val="custom2_2*m_h_f*1_2_1"/>
  <p:tag name="KSO_WM_UNIT_SHADOW_SCHEMECOLOR_INDEX" val="16"/>
  <p:tag name="KSO_WM_UNIT_TEXT_FILL_FORE_SCHEMECOLOR_INDEX" val="13"/>
  <p:tag name="KSO_WM_UNIT_TEXT_FILL_TYPE" val="1"/>
  <p:tag name="KSO_WM_UNIT_USESOURCEFORMAT_APPLY" val="1"/>
  <p:tag name="KSO_WM_DIAGRAM_GROUP_CODE" val="m1-1"/>
  <p:tag name="KSO_WM_UNIT_TYPE" val="m_h_f"/>
  <p:tag name="KSO_WM_UNIT_INDEX" val="1_2_1"/>
  <p:tag name="KSO_WM_UNIT_PRESET_TEXT" val="单击此处添加文本具体内容"/>
</p:tagLst>
</file>

<file path=ppt/tags/tag3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2*m_h_i*1_3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m1-1"/>
  <p:tag name="KSO_WM_UNIT_TYPE" val="m_h_i"/>
  <p:tag name="KSO_WM_UNIT_INDEX" val="1_3_1"/>
</p:tagLst>
</file>

<file path=ppt/tags/tag3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VALUE" val="22"/>
  <p:tag name="KSO_WM_UNIT_HIGHLIGHT" val="0"/>
  <p:tag name="KSO_WM_UNIT_COMPATIBLE" val="0"/>
  <p:tag name="KSO_WM_UNIT_ID" val="custom2_2*m_h_f*1_3_1"/>
  <p:tag name="KSO_WM_UNIT_SHADOW_SCHEMECOLOR_INDEX" val="16"/>
  <p:tag name="KSO_WM_UNIT_TEXT_FILL_FORE_SCHEMECOLOR_INDEX" val="13"/>
  <p:tag name="KSO_WM_UNIT_TEXT_FILL_TYPE" val="1"/>
  <p:tag name="KSO_WM_UNIT_USESOURCEFORMAT_APPLY" val="1"/>
  <p:tag name="KSO_WM_DIAGRAM_GROUP_CODE" val="m1-1"/>
  <p:tag name="KSO_WM_UNIT_TYPE" val="m_h_f"/>
  <p:tag name="KSO_WM_UNIT_INDEX" val="1_3_1"/>
  <p:tag name="KSO_WM_UNIT_PRESET_TEXT" val="单击此处添加文本具体内容"/>
</p:tagLst>
</file>

<file path=ppt/tags/tag37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2*m_h_i*1_1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m1-1"/>
  <p:tag name="KSO_WM_UNIT_TYPE" val="m_h_i"/>
  <p:tag name="KSO_WM_UNIT_INDEX" val="1_1_1"/>
</p:tagLst>
</file>

<file path=ppt/tags/tag3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VALUE" val="22"/>
  <p:tag name="KSO_WM_UNIT_HIGHLIGHT" val="0"/>
  <p:tag name="KSO_WM_UNIT_COMPATIBLE" val="0"/>
  <p:tag name="KSO_WM_UNIT_ID" val="custom2_2*m_h_f*1_1_1"/>
  <p:tag name="KSO_WM_UNIT_SHADOW_SCHEMECOLOR_INDEX" val="16"/>
  <p:tag name="KSO_WM_UNIT_TEXT_FILL_FORE_SCHEMECOLOR_INDEX" val="13"/>
  <p:tag name="KSO_WM_UNIT_TEXT_FILL_TYPE" val="1"/>
  <p:tag name="KSO_WM_UNIT_USESOURCEFORMAT_APPLY" val="1"/>
  <p:tag name="KSO_WM_DIAGRAM_GROUP_CODE" val="m1-1"/>
  <p:tag name="KSO_WM_UNIT_TYPE" val="m_h_f"/>
  <p:tag name="KSO_WM_UNIT_INDEX" val="1_1_1"/>
  <p:tag name="KSO_WM_UNIT_PRESET_TEXT" val="单击此处添加文本具体内容"/>
</p:tagLst>
</file>

<file path=ppt/tags/tag39.xml><?xml version="1.0" encoding="utf-8"?>
<p:tagLst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contents"/>
  <p:tag name="KSO_WM_BEAUTIFY_FLAG" val="#wm#"/>
  <p:tag name="KSO_WM_COMBINE_RELATE_SLIDE_ID" val="custom20182772_6"/>
  <p:tag name="KSO_WM_TEMPLATE_CATEGORY" val="custom"/>
  <p:tag name="KSO_WM_TEMPLATE_INDEX" val="2"/>
  <p:tag name="KSO_WM_SLIDE_ID" val="custom2_2"/>
  <p:tag name="KSO_WM_SLIDE_INDEX" val="2"/>
  <p:tag name="KSO_WM_TEMPLATE_SUBCATEGORY" val="combine"/>
  <p:tag name="KSO_WM_SLIDE_SUBTYPE" val="diag"/>
  <p:tag name="KSO_WM_DIAGRAM_GROUP_CODE" val="m1-1"/>
  <p:tag name="KSO_WM_SLIDE_DIAGTYPE" val="m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r_i"/>
  <p:tag name="KSO_WM_UNIT_ID" val="custom2_11*r_i*1_1"/>
  <p:tag name="KSO_WM_TEMPLATE_CATEGORY" val="custom"/>
  <p:tag name="KSO_WM_TEMPLATE_INDEX" val="2"/>
  <p:tag name="KSO_WM_UNIT_INDEX" val="1_1"/>
  <p:tag name="KSO_WM_UNIT_HIGHLIGHT" val="0"/>
  <p:tag name="KSO_WM_UNIT_COMPATIBLE" val="0"/>
  <p:tag name="KSO_WM_DIAGRAM_GROUP_CODE" val="r1-1"/>
  <p:tag name="KSO_WM_UNIT_LAYERLEVEL" val="1_1"/>
</p:tagLst>
</file>

<file path=ppt/tags/tag4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UNIT_ID" val="custom2_3*a*1"/>
  <p:tag name="KSO_WM_UNIT_PRESET_TEXT" val="单击此处添加标题"/>
  <p:tag name="KSO_WM_UNIT_TYPE" val="a"/>
  <p:tag name="KSO_WM_UNIT_INDEX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ID" val="custom2_3*e*1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PRESET_TEXT" val="01"/>
  <p:tag name="KSO_WM_UNIT_VALUE" val="1"/>
  <p:tag name="KSO_WM_UNIT_TYPE" val="e"/>
  <p:tag name="KSO_WM_UNIT_INDEX" val="1"/>
</p:tagLst>
</file>

<file path=ppt/tags/tag42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81944_6"/>
  <p:tag name="KSO_WM_TEMPLATE_CATEGORY" val="custom"/>
  <p:tag name="KSO_WM_TEMPLATE_INDEX" val="2"/>
  <p:tag name="KSO_WM_SLIDE_ID" val="custom2_3"/>
  <p:tag name="KSO_WM_SLIDE_INDEX" val="3"/>
  <p:tag name="KSO_WM_TEMPLATE_SUBCATEGORY" val="combine"/>
  <p:tag name="KSO_WM_SLIDE_SUBTYPE" val="pureTxt"/>
</p:tagLst>
</file>

<file path=ppt/tags/tag4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4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45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4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"/>
  <p:tag name="KSO_WM_UNIT_VALUE" val="195"/>
  <p:tag name="KSO_WM_UNIT_HIGHLIGHT" val="0"/>
  <p:tag name="KSO_WM_UNIT_COMPATIBLE" val="0"/>
  <p:tag name="KSO_WM_UNIT_ID" val="custom2_5*f*1"/>
  <p:tag name="KSO_WM_UNIT_TYPE" val="f"/>
  <p:tag name="KSO_WM_UNIT_INDEX" val="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根据需要可酌情增减文字，以便观者准确的理解您传达的思单击此处添加文本具体内容，简明扼要的阐述您的观点。根据需要可酌情增减文字，以便观者准确的理解您传达的思想&#10;"/>
</p:tagLst>
</file>

<file path=ppt/tags/tag47.xml><?xml version="1.0" encoding="utf-8"?>
<p:tagLst xmlns:p="http://schemas.openxmlformats.org/presentationml/2006/main">
  <p:tag name="KSO_WM_TEMPLATE_CATEGORY" val="custom"/>
  <p:tag name="KSO_WM_TEMPLATE_INDEX" val="2"/>
  <p:tag name="KSO_WM_UNIT_LAYERLEVEL" val="1"/>
  <p:tag name="KSO_WM_UNIT_VALUE" val="1152*1686"/>
  <p:tag name="KSO_WM_UNIT_HIGHLIGHT" val="0"/>
  <p:tag name="KSO_WM_UNIT_COMPATIBLE" val="0"/>
  <p:tag name="KSO_WM_BEAUTIFY_FLAG" val="#wm#"/>
  <p:tag name="KSO_WM_TAG_VERSION" val="1.0"/>
  <p:tag name="KSO_WM_UNIT_ID" val="custom2_5*d*1"/>
  <p:tag name="KSO_WM_UNIT_TYPE" val="d"/>
  <p:tag name="KSO_WM_UNIT_INDEX" val="1"/>
</p:tagLst>
</file>

<file path=ppt/tags/tag4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D" val="custom2_5*a*1"/>
  <p:tag name="KSO_WM_UNIT_TYPE" val="a"/>
  <p:tag name="KSO_WM_UNIT_INDEX" val="1"/>
  <p:tag name="KSO_WM_UNIT_PRESET_TEXT" val="单击此处添加标题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"/>
  <p:tag name="KSO_WM_SLIDE_ID" val="custom2_5"/>
  <p:tag name="KSO_WM_SLIDE_ITEM_CNT" val="0"/>
  <p:tag name="KSO_WM_SLIDE_INDEX" val="5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74*422"/>
  <p:tag name="KSO_WM_SLIDE_POSITION" val="20*39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UNIT_ID" val="custom2_3*a*1"/>
  <p:tag name="KSO_WM_UNIT_PRESET_TEXT" val="单击此处添加标题"/>
  <p:tag name="KSO_WM_UNIT_TYPE" val="a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ID" val="custom2_3*e*1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PRESET_TEXT" val="01"/>
  <p:tag name="KSO_WM_UNIT_VALUE" val="1"/>
  <p:tag name="KSO_WM_UNIT_TYPE" val="e"/>
  <p:tag name="KSO_WM_UNIT_INDEX" val="1"/>
</p:tagLst>
</file>

<file path=ppt/tags/tag52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81944_6"/>
  <p:tag name="KSO_WM_TEMPLATE_CATEGORY" val="custom"/>
  <p:tag name="KSO_WM_TEMPLATE_INDEX" val="2"/>
  <p:tag name="KSO_WM_SLIDE_ID" val="custom2_3"/>
  <p:tag name="KSO_WM_SLIDE_INDEX" val="3"/>
  <p:tag name="KSO_WM_TEMPLATE_SUBCATEGORY" val="combine"/>
  <p:tag name="KSO_WM_SLIDE_SUBTYPE" val="pureTxt"/>
</p:tagLst>
</file>

<file path=ppt/tags/tag5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5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55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5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57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5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59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ID" val="custom2_10*m_h_i*1_1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1_1"/>
</p:tagLst>
</file>

<file path=ppt/tags/tag6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UNIT_ID" val="custom2_3*a*1"/>
  <p:tag name="KSO_WM_UNIT_PRESET_TEXT" val="单击此处添加标题"/>
  <p:tag name="KSO_WM_UNIT_TYPE" val="a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ID" val="custom2_3*e*1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PRESET_TEXT" val="01"/>
  <p:tag name="KSO_WM_UNIT_VALUE" val="1"/>
  <p:tag name="KSO_WM_UNIT_TYPE" val="e"/>
  <p:tag name="KSO_WM_UNIT_INDEX" val="1"/>
</p:tagLst>
</file>

<file path=ppt/tags/tag62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81944_6"/>
  <p:tag name="KSO_WM_TEMPLATE_CATEGORY" val="custom"/>
  <p:tag name="KSO_WM_TEMPLATE_INDEX" val="2"/>
  <p:tag name="KSO_WM_SLIDE_ID" val="custom2_3"/>
  <p:tag name="KSO_WM_SLIDE_INDEX" val="3"/>
  <p:tag name="KSO_WM_TEMPLATE_SUBCATEGORY" val="combine"/>
  <p:tag name="KSO_WM_SLIDE_SUBTYPE" val="pureTxt"/>
</p:tagLst>
</file>

<file path=ppt/tags/tag6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64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6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UNIT_ID" val="custom2_12*a*1"/>
  <p:tag name="KSO_WM_UNIT_PRESET_TEXT" val="THANK YOU"/>
</p:tagLst>
</file>

<file path=ppt/tags/tag66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81944_10"/>
  <p:tag name="KSO_WM_TEMPLATE_CATEGORY" val="custom"/>
  <p:tag name="KSO_WM_TEMPLATE_INDEX" val="2"/>
  <p:tag name="KSO_WM_SLIDE_ID" val="custom2_12"/>
  <p:tag name="KSO_WM_SLIDE_INDEX" val="12"/>
  <p:tag name="KSO_WM_TEMPLATE_SUBCATEGORY" val="combine"/>
  <p:tag name="KSO_WM_SLIDE_SUBTYPE" val="pureTxt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ID" val="custom2_10*m_h_i*1_2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2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ID" val="custom2_10*m_h_i*1_3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3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ID" val="custom2_10*m_h_i*1_4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4_1"/>
</p:tagLst>
</file>

<file path=ppt/theme/theme1.xml><?xml version="1.0" encoding="utf-8"?>
<a:theme xmlns:a="http://schemas.openxmlformats.org/drawingml/2006/main" name="通用模板-黑白">
  <a:themeElements>
    <a:clrScheme name="112701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模板-黑白">
  <a:themeElements>
    <a:clrScheme name="112701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WPS 演示</Application>
  <PresentationFormat/>
  <Paragraphs>61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宋体</vt:lpstr>
      <vt:lpstr>Wingdings</vt:lpstr>
      <vt:lpstr>方正书宋_GBK</vt:lpstr>
      <vt:lpstr>MT Extra</vt:lpstr>
      <vt:lpstr>黑体</vt:lpstr>
      <vt:lpstr>方正黑体_GBK</vt:lpstr>
      <vt:lpstr>Calibri</vt:lpstr>
      <vt:lpstr>Trebuchet MS</vt:lpstr>
      <vt:lpstr>微软雅黑</vt:lpstr>
      <vt:lpstr>Arial Unicode MS</vt:lpstr>
      <vt:lpstr>Times New Roman</vt:lpstr>
      <vt:lpstr>宋体</vt:lpstr>
      <vt:lpstr>Arial Unicode MS</vt:lpstr>
      <vt:lpstr>黑体</vt:lpstr>
      <vt:lpstr>思源宋体</vt:lpstr>
      <vt:lpstr>文泉驿等宽微米黑</vt:lpstr>
      <vt:lpstr>思源黑体</vt:lpstr>
      <vt:lpstr>方正喵呜体</vt:lpstr>
      <vt:lpstr>文泉驿微米黑</vt:lpstr>
      <vt:lpstr>通用模板-黑白</vt:lpstr>
      <vt:lpstr>1_通用模板-黑白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项目简介</vt:lpstr>
      <vt:lpstr>项目简介</vt:lpstr>
      <vt:lpstr>项目简介</vt:lpstr>
      <vt:lpstr>项目简介</vt:lpstr>
      <vt:lpstr>项目内容</vt:lpstr>
      <vt:lpstr>气球上升的速度以及初始角度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root</cp:lastModifiedBy>
  <cp:revision>60</cp:revision>
  <dcterms:created xsi:type="dcterms:W3CDTF">2021-06-21T08:43:03Z</dcterms:created>
  <dcterms:modified xsi:type="dcterms:W3CDTF">2021-06-21T08:43:03Z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