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57" r:id="rId3"/>
    <p:sldId id="261" r:id="rId4"/>
    <p:sldId id="266" r:id="rId5"/>
    <p:sldId id="287" r:id="rId6"/>
    <p:sldId id="288" r:id="rId7"/>
    <p:sldId id="289" r:id="rId8"/>
    <p:sldId id="290" r:id="rId9"/>
    <p:sldId id="275" r:id="rId10"/>
    <p:sldId id="285" r:id="rId11"/>
    <p:sldId id="286" r:id="rId12"/>
    <p:sldId id="268" r:id="rId13"/>
    <p:sldId id="272" r:id="rId14"/>
    <p:sldId id="297" r:id="rId15"/>
    <p:sldId id="298" r:id="rId16"/>
    <p:sldId id="274" r:id="rId17"/>
    <p:sldId id="273" r:id="rId18"/>
    <p:sldId id="292" r:id="rId19"/>
    <p:sldId id="293" r:id="rId20"/>
    <p:sldId id="294" r:id="rId21"/>
    <p:sldId id="295" r:id="rId22"/>
    <p:sldId id="267" r:id="rId23"/>
    <p:sldId id="276" r:id="rId24"/>
    <p:sldId id="277" r:id="rId25"/>
    <p:sldId id="264" r:id="rId26"/>
    <p:sldId id="270" r:id="rId27"/>
    <p:sldId id="271" r:id="rId28"/>
    <p:sldId id="278" r:id="rId29"/>
    <p:sldId id="279" r:id="rId30"/>
    <p:sldId id="280" r:id="rId31"/>
    <p:sldId id="281" r:id="rId32"/>
    <p:sldId id="282" r:id="rId33"/>
    <p:sldId id="283" r:id="rId34"/>
    <p:sldId id="269" r:id="rId35"/>
    <p:sldId id="263" r:id="rId36"/>
    <p:sldId id="262" r:id="rId37"/>
    <p:sldId id="291" r:id="rId38"/>
    <p:sldId id="25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826" autoAdjust="0"/>
  </p:normalViewPr>
  <p:slideViewPr>
    <p:cSldViewPr snapToGrid="0" showGuides="1">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66B3C-691D-4545-B1CC-9DEFC4AA2BC4}"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zh-CN" altLang="en-US"/>
        </a:p>
      </dgm:t>
    </dgm:pt>
    <dgm:pt modelId="{37A91766-467E-4256-B39D-F8469D28CB01}">
      <dgm:prSet phldrT="[文本]"/>
      <dgm:spPr/>
      <dgm:t>
        <a:bodyPr/>
        <a:lstStyle/>
        <a:p>
          <a:r>
            <a:rPr lang="zh-CN" altLang="en-US" dirty="0"/>
            <a:t>赋什么权</a:t>
          </a:r>
        </a:p>
      </dgm:t>
    </dgm:pt>
    <dgm:pt modelId="{42A9A4A8-BB93-42A1-AFE8-5FE35F39C531}" type="parTrans" cxnId="{B558A7AC-8B03-4A1D-ACDA-6AED8AA3DF9A}">
      <dgm:prSet/>
      <dgm:spPr/>
      <dgm:t>
        <a:bodyPr/>
        <a:lstStyle/>
        <a:p>
          <a:endParaRPr lang="zh-CN" altLang="en-US"/>
        </a:p>
      </dgm:t>
    </dgm:pt>
    <dgm:pt modelId="{490767A1-5AE8-4335-A49F-9986206A8E55}" type="sibTrans" cxnId="{B558A7AC-8B03-4A1D-ACDA-6AED8AA3DF9A}">
      <dgm:prSet/>
      <dgm:spPr/>
      <dgm:t>
        <a:bodyPr/>
        <a:lstStyle/>
        <a:p>
          <a:endParaRPr lang="zh-CN" altLang="en-US"/>
        </a:p>
      </dgm:t>
    </dgm:pt>
    <dgm:pt modelId="{5DBAB553-EBAF-418E-8562-25D30C047DC1}">
      <dgm:prSet phldrT="[文本]"/>
      <dgm:spPr/>
      <dgm:t>
        <a:bodyPr/>
        <a:lstStyle/>
        <a:p>
          <a:r>
            <a:rPr lang="zh-CN" altLang="en-US" dirty="0"/>
            <a:t>科技成果所有权就是“国家设立的高等院校、科研机构科研人员完成的职务科技成果所有权”</a:t>
          </a:r>
        </a:p>
      </dgm:t>
    </dgm:pt>
    <dgm:pt modelId="{69466575-42C7-4F23-B721-4C472E3D7C88}" type="parTrans" cxnId="{6EB2FEF2-CC9C-4DAE-A043-56D78CD049E0}">
      <dgm:prSet/>
      <dgm:spPr/>
      <dgm:t>
        <a:bodyPr/>
        <a:lstStyle/>
        <a:p>
          <a:endParaRPr lang="zh-CN" altLang="en-US"/>
        </a:p>
      </dgm:t>
    </dgm:pt>
    <dgm:pt modelId="{074AA4B8-3DDA-4132-AA4A-90E6AB28D72F}" type="sibTrans" cxnId="{6EB2FEF2-CC9C-4DAE-A043-56D78CD049E0}">
      <dgm:prSet/>
      <dgm:spPr/>
      <dgm:t>
        <a:bodyPr/>
        <a:lstStyle/>
        <a:p>
          <a:endParaRPr lang="zh-CN" altLang="en-US"/>
        </a:p>
      </dgm:t>
    </dgm:pt>
    <dgm:pt modelId="{95879D29-CD60-4D7A-A7B2-8F24CDA64FB3}">
      <dgm:prSet phldrT="[文本]"/>
      <dgm:spPr/>
      <dgm:t>
        <a:bodyPr/>
        <a:lstStyle/>
        <a:p>
          <a:r>
            <a:rPr lang="zh-CN" altLang="en-US" dirty="0"/>
            <a:t>谁来赋权</a:t>
          </a:r>
        </a:p>
      </dgm:t>
    </dgm:pt>
    <dgm:pt modelId="{8E0766EF-F1E9-4357-89E1-9D97BE094911}" type="parTrans" cxnId="{A933D839-96CA-41D5-B918-758393041A8A}">
      <dgm:prSet/>
      <dgm:spPr/>
      <dgm:t>
        <a:bodyPr/>
        <a:lstStyle/>
        <a:p>
          <a:endParaRPr lang="zh-CN" altLang="en-US"/>
        </a:p>
      </dgm:t>
    </dgm:pt>
    <dgm:pt modelId="{86B20361-8F17-4FE2-987F-B1F46D986964}" type="sibTrans" cxnId="{A933D839-96CA-41D5-B918-758393041A8A}">
      <dgm:prSet/>
      <dgm:spPr/>
      <dgm:t>
        <a:bodyPr/>
        <a:lstStyle/>
        <a:p>
          <a:endParaRPr lang="zh-CN" altLang="en-US"/>
        </a:p>
      </dgm:t>
    </dgm:pt>
    <dgm:pt modelId="{B7617CC4-85AE-4F38-BD11-FC3030A2D684}">
      <dgm:prSet phldrT="[文本]"/>
      <dgm:spPr/>
      <dgm:t>
        <a:bodyPr/>
        <a:lstStyle/>
        <a:p>
          <a:r>
            <a:rPr lang="zh-CN" altLang="en-US" dirty="0"/>
            <a:t>第一步先提出“职务科技成果所有权属于单位”</a:t>
          </a:r>
        </a:p>
      </dgm:t>
    </dgm:pt>
    <dgm:pt modelId="{8285D126-26FF-405D-A375-DC3AA2C33543}" type="parTrans" cxnId="{8F9664DC-406A-4AEE-A12E-747329043841}">
      <dgm:prSet/>
      <dgm:spPr/>
      <dgm:t>
        <a:bodyPr/>
        <a:lstStyle/>
        <a:p>
          <a:endParaRPr lang="zh-CN" altLang="en-US"/>
        </a:p>
      </dgm:t>
    </dgm:pt>
    <dgm:pt modelId="{AA7F1C79-8DEA-4F84-9741-7E69774AAD17}" type="sibTrans" cxnId="{8F9664DC-406A-4AEE-A12E-747329043841}">
      <dgm:prSet/>
      <dgm:spPr/>
      <dgm:t>
        <a:bodyPr/>
        <a:lstStyle/>
        <a:p>
          <a:endParaRPr lang="zh-CN" altLang="en-US"/>
        </a:p>
      </dgm:t>
    </dgm:pt>
    <dgm:pt modelId="{721150EF-9F1B-4353-85E5-EEE6D033C32B}">
      <dgm:prSet phldrT="[文本]"/>
      <dgm:spPr/>
      <dgm:t>
        <a:bodyPr/>
        <a:lstStyle/>
        <a:p>
          <a:r>
            <a:rPr lang="zh-CN" altLang="en-US" dirty="0"/>
            <a:t>赋权给谁</a:t>
          </a:r>
        </a:p>
      </dgm:t>
    </dgm:pt>
    <dgm:pt modelId="{245E4AC9-3108-469E-9FDD-9EE00A1E9637}" type="parTrans" cxnId="{B8BC9F61-3184-4AA2-A48B-9B793179E460}">
      <dgm:prSet/>
      <dgm:spPr/>
      <dgm:t>
        <a:bodyPr/>
        <a:lstStyle/>
        <a:p>
          <a:endParaRPr lang="zh-CN" altLang="en-US"/>
        </a:p>
      </dgm:t>
    </dgm:pt>
    <dgm:pt modelId="{CAED6222-BF27-40F8-999B-4156FA449AB0}" type="sibTrans" cxnId="{B8BC9F61-3184-4AA2-A48B-9B793179E460}">
      <dgm:prSet/>
      <dgm:spPr/>
      <dgm:t>
        <a:bodyPr/>
        <a:lstStyle/>
        <a:p>
          <a:endParaRPr lang="zh-CN" altLang="en-US"/>
        </a:p>
      </dgm:t>
    </dgm:pt>
    <dgm:pt modelId="{31AB681B-D6CE-431C-8A02-4487773CE892}">
      <dgm:prSet phldrT="[文本]"/>
      <dgm:spPr/>
      <dgm:t>
        <a:bodyPr/>
        <a:lstStyle/>
        <a:p>
          <a:r>
            <a:rPr lang="en-US" altLang="en-US" dirty="0"/>
            <a:t>《</a:t>
          </a:r>
          <a:r>
            <a:rPr lang="zh-CN" altLang="en-US" dirty="0"/>
            <a:t>方案</a:t>
          </a:r>
          <a:r>
            <a:rPr lang="en-US" altLang="en-US" dirty="0"/>
            <a:t>》</a:t>
          </a:r>
          <a:r>
            <a:rPr lang="zh-CN" altLang="en-US" dirty="0"/>
            <a:t>采取有限列举，在所有权上只规定了唯一一种方式，即“试点单位与成果完成人（团队）成为共同所有权人”。</a:t>
          </a:r>
        </a:p>
      </dgm:t>
    </dgm:pt>
    <dgm:pt modelId="{F28E1C46-7A08-4104-8384-2DE5658FEB66}" type="parTrans" cxnId="{0B985679-D642-41DE-8B5E-16AEE762C2C1}">
      <dgm:prSet/>
      <dgm:spPr/>
      <dgm:t>
        <a:bodyPr/>
        <a:lstStyle/>
        <a:p>
          <a:endParaRPr lang="zh-CN" altLang="en-US"/>
        </a:p>
      </dgm:t>
    </dgm:pt>
    <dgm:pt modelId="{B9C8106B-03D8-4589-90EE-8AD898994668}" type="sibTrans" cxnId="{0B985679-D642-41DE-8B5E-16AEE762C2C1}">
      <dgm:prSet/>
      <dgm:spPr/>
      <dgm:t>
        <a:bodyPr/>
        <a:lstStyle/>
        <a:p>
          <a:endParaRPr lang="zh-CN" altLang="en-US"/>
        </a:p>
      </dgm:t>
    </dgm:pt>
    <dgm:pt modelId="{1512B454-4AC5-41BD-845B-61053C69B579}">
      <dgm:prSet phldrT="[文本]"/>
      <dgm:spPr/>
      <dgm:t>
        <a:bodyPr/>
        <a:lstStyle/>
        <a:p>
          <a:r>
            <a:rPr lang="zh-CN" altLang="en-US" dirty="0"/>
            <a:t>第二步再明确由“试点单位”将“归单位所有的职务科技成果所有权赋予成果完成人（团队），试点单位与成果完成人（团队）”。</a:t>
          </a:r>
        </a:p>
      </dgm:t>
    </dgm:pt>
    <dgm:pt modelId="{94F9ACFF-AD7C-4CA2-881B-14F74C19AD92}" type="parTrans" cxnId="{78053491-6719-462D-BD29-D8145560A5B7}">
      <dgm:prSet/>
      <dgm:spPr/>
      <dgm:t>
        <a:bodyPr/>
        <a:lstStyle/>
        <a:p>
          <a:endParaRPr lang="zh-CN" altLang="en-US"/>
        </a:p>
      </dgm:t>
    </dgm:pt>
    <dgm:pt modelId="{A1984B13-739B-4A59-B631-F74A91B7AC4F}" type="sibTrans" cxnId="{78053491-6719-462D-BD29-D8145560A5B7}">
      <dgm:prSet/>
      <dgm:spPr/>
      <dgm:t>
        <a:bodyPr/>
        <a:lstStyle/>
        <a:p>
          <a:endParaRPr lang="zh-CN" altLang="en-US"/>
        </a:p>
      </dgm:t>
    </dgm:pt>
    <dgm:pt modelId="{E238AFC1-3793-486A-917E-65F24F2449DB}">
      <dgm:prSet phldrT="[文本]"/>
      <dgm:spPr/>
      <dgm:t>
        <a:bodyPr/>
        <a:lstStyle/>
        <a:p>
          <a:r>
            <a:rPr lang="zh-CN" altLang="en-US" dirty="0"/>
            <a:t>作为所有权对象的职务科技成果包括“专利权、计算机软件著作权、集成电路布图设计专有权、植物新品种权，以及生物医药新品种和技术秘密等”。</a:t>
          </a:r>
        </a:p>
      </dgm:t>
    </dgm:pt>
    <dgm:pt modelId="{DAAE5D76-E4F4-4F91-A76F-C6F5003176D1}" type="parTrans" cxnId="{CC25D82A-0B32-4096-8F39-9D7BF2CA4A3F}">
      <dgm:prSet/>
      <dgm:spPr/>
      <dgm:t>
        <a:bodyPr/>
        <a:lstStyle/>
        <a:p>
          <a:endParaRPr lang="zh-CN" altLang="en-US"/>
        </a:p>
      </dgm:t>
    </dgm:pt>
    <dgm:pt modelId="{E1FE0F21-CE57-4A76-9AB2-E4EB4EC83CA1}" type="sibTrans" cxnId="{CC25D82A-0B32-4096-8F39-9D7BF2CA4A3F}">
      <dgm:prSet/>
      <dgm:spPr/>
      <dgm:t>
        <a:bodyPr/>
        <a:lstStyle/>
        <a:p>
          <a:endParaRPr lang="zh-CN" altLang="en-US"/>
        </a:p>
      </dgm:t>
    </dgm:pt>
    <dgm:pt modelId="{5CA7F154-059F-4BBC-AEC1-8450A6671564}" type="pres">
      <dgm:prSet presAssocID="{4A066B3C-691D-4545-B1CC-9DEFC4AA2BC4}" presName="Name0" presStyleCnt="0">
        <dgm:presLayoutVars>
          <dgm:dir/>
          <dgm:animLvl val="lvl"/>
          <dgm:resizeHandles val="exact"/>
        </dgm:presLayoutVars>
      </dgm:prSet>
      <dgm:spPr/>
    </dgm:pt>
    <dgm:pt modelId="{2BE26631-1A37-4190-945C-4B387A7876C0}" type="pres">
      <dgm:prSet presAssocID="{37A91766-467E-4256-B39D-F8469D28CB01}" presName="composite" presStyleCnt="0"/>
      <dgm:spPr/>
    </dgm:pt>
    <dgm:pt modelId="{7FB0E32B-7FAC-4EA9-8B05-1AC50CB6434E}" type="pres">
      <dgm:prSet presAssocID="{37A91766-467E-4256-B39D-F8469D28CB01}" presName="parTx" presStyleLbl="alignNode1" presStyleIdx="0" presStyleCnt="3">
        <dgm:presLayoutVars>
          <dgm:chMax val="0"/>
          <dgm:chPref val="0"/>
          <dgm:bulletEnabled val="1"/>
        </dgm:presLayoutVars>
      </dgm:prSet>
      <dgm:spPr/>
    </dgm:pt>
    <dgm:pt modelId="{F1C4048B-0C7F-49A1-AE4A-FDA0D6E13F7D}" type="pres">
      <dgm:prSet presAssocID="{37A91766-467E-4256-B39D-F8469D28CB01}" presName="desTx" presStyleLbl="alignAccFollowNode1" presStyleIdx="0" presStyleCnt="3">
        <dgm:presLayoutVars>
          <dgm:bulletEnabled val="1"/>
        </dgm:presLayoutVars>
      </dgm:prSet>
      <dgm:spPr/>
    </dgm:pt>
    <dgm:pt modelId="{4FEACB93-6707-44C5-9357-C8D834B094FC}" type="pres">
      <dgm:prSet presAssocID="{490767A1-5AE8-4335-A49F-9986206A8E55}" presName="space" presStyleCnt="0"/>
      <dgm:spPr/>
    </dgm:pt>
    <dgm:pt modelId="{EAF5FDEB-6996-445F-A6F1-1B6C6F43F1BC}" type="pres">
      <dgm:prSet presAssocID="{95879D29-CD60-4D7A-A7B2-8F24CDA64FB3}" presName="composite" presStyleCnt="0"/>
      <dgm:spPr/>
    </dgm:pt>
    <dgm:pt modelId="{CEE98601-75D9-46DC-AB0E-7CDFF6C174B0}" type="pres">
      <dgm:prSet presAssocID="{95879D29-CD60-4D7A-A7B2-8F24CDA64FB3}" presName="parTx" presStyleLbl="alignNode1" presStyleIdx="1" presStyleCnt="3">
        <dgm:presLayoutVars>
          <dgm:chMax val="0"/>
          <dgm:chPref val="0"/>
          <dgm:bulletEnabled val="1"/>
        </dgm:presLayoutVars>
      </dgm:prSet>
      <dgm:spPr/>
    </dgm:pt>
    <dgm:pt modelId="{D896C524-3A0A-48CA-9956-9B3024581158}" type="pres">
      <dgm:prSet presAssocID="{95879D29-CD60-4D7A-A7B2-8F24CDA64FB3}" presName="desTx" presStyleLbl="alignAccFollowNode1" presStyleIdx="1" presStyleCnt="3">
        <dgm:presLayoutVars>
          <dgm:bulletEnabled val="1"/>
        </dgm:presLayoutVars>
      </dgm:prSet>
      <dgm:spPr/>
    </dgm:pt>
    <dgm:pt modelId="{56A76400-94F2-4F49-844F-C92F045E438E}" type="pres">
      <dgm:prSet presAssocID="{86B20361-8F17-4FE2-987F-B1F46D986964}" presName="space" presStyleCnt="0"/>
      <dgm:spPr/>
    </dgm:pt>
    <dgm:pt modelId="{CE987292-2D92-4316-848F-6D4DCDF29B19}" type="pres">
      <dgm:prSet presAssocID="{721150EF-9F1B-4353-85E5-EEE6D033C32B}" presName="composite" presStyleCnt="0"/>
      <dgm:spPr/>
    </dgm:pt>
    <dgm:pt modelId="{2ACB81C5-94AB-4F84-BEB7-E6E02B2E2001}" type="pres">
      <dgm:prSet presAssocID="{721150EF-9F1B-4353-85E5-EEE6D033C32B}" presName="parTx" presStyleLbl="alignNode1" presStyleIdx="2" presStyleCnt="3">
        <dgm:presLayoutVars>
          <dgm:chMax val="0"/>
          <dgm:chPref val="0"/>
          <dgm:bulletEnabled val="1"/>
        </dgm:presLayoutVars>
      </dgm:prSet>
      <dgm:spPr/>
    </dgm:pt>
    <dgm:pt modelId="{6CE4D1BC-BEF7-4ED5-A777-E2A7737D9E1B}" type="pres">
      <dgm:prSet presAssocID="{721150EF-9F1B-4353-85E5-EEE6D033C32B}" presName="desTx" presStyleLbl="alignAccFollowNode1" presStyleIdx="2" presStyleCnt="3">
        <dgm:presLayoutVars>
          <dgm:bulletEnabled val="1"/>
        </dgm:presLayoutVars>
      </dgm:prSet>
      <dgm:spPr/>
    </dgm:pt>
  </dgm:ptLst>
  <dgm:cxnLst>
    <dgm:cxn modelId="{1740F709-BC9F-495F-953B-DD3FC88863B0}" type="presOf" srcId="{4A066B3C-691D-4545-B1CC-9DEFC4AA2BC4}" destId="{5CA7F154-059F-4BBC-AEC1-8450A6671564}" srcOrd="0" destOrd="0" presId="urn:microsoft.com/office/officeart/2005/8/layout/hList1"/>
    <dgm:cxn modelId="{90DEE90B-A33E-412B-9927-F119943A6132}" type="presOf" srcId="{37A91766-467E-4256-B39D-F8469D28CB01}" destId="{7FB0E32B-7FAC-4EA9-8B05-1AC50CB6434E}" srcOrd="0" destOrd="0" presId="urn:microsoft.com/office/officeart/2005/8/layout/hList1"/>
    <dgm:cxn modelId="{687EB014-DE27-4297-AD19-AF5C0F7DD24D}" type="presOf" srcId="{31AB681B-D6CE-431C-8A02-4487773CE892}" destId="{6CE4D1BC-BEF7-4ED5-A777-E2A7737D9E1B}" srcOrd="0" destOrd="0" presId="urn:microsoft.com/office/officeart/2005/8/layout/hList1"/>
    <dgm:cxn modelId="{CC25D82A-0B32-4096-8F39-9D7BF2CA4A3F}" srcId="{37A91766-467E-4256-B39D-F8469D28CB01}" destId="{E238AFC1-3793-486A-917E-65F24F2449DB}" srcOrd="1" destOrd="0" parTransId="{DAAE5D76-E4F4-4F91-A76F-C6F5003176D1}" sibTransId="{E1FE0F21-CE57-4A76-9AB2-E4EB4EC83CA1}"/>
    <dgm:cxn modelId="{ED04A336-0E0D-4C6A-84AA-E8F6317ED11A}" type="presOf" srcId="{5DBAB553-EBAF-418E-8562-25D30C047DC1}" destId="{F1C4048B-0C7F-49A1-AE4A-FDA0D6E13F7D}" srcOrd="0" destOrd="0" presId="urn:microsoft.com/office/officeart/2005/8/layout/hList1"/>
    <dgm:cxn modelId="{A933D839-96CA-41D5-B918-758393041A8A}" srcId="{4A066B3C-691D-4545-B1CC-9DEFC4AA2BC4}" destId="{95879D29-CD60-4D7A-A7B2-8F24CDA64FB3}" srcOrd="1" destOrd="0" parTransId="{8E0766EF-F1E9-4357-89E1-9D97BE094911}" sibTransId="{86B20361-8F17-4FE2-987F-B1F46D986964}"/>
    <dgm:cxn modelId="{B8BC9F61-3184-4AA2-A48B-9B793179E460}" srcId="{4A066B3C-691D-4545-B1CC-9DEFC4AA2BC4}" destId="{721150EF-9F1B-4353-85E5-EEE6D033C32B}" srcOrd="2" destOrd="0" parTransId="{245E4AC9-3108-469E-9FDD-9EE00A1E9637}" sibTransId="{CAED6222-BF27-40F8-999B-4156FA449AB0}"/>
    <dgm:cxn modelId="{0B985679-D642-41DE-8B5E-16AEE762C2C1}" srcId="{721150EF-9F1B-4353-85E5-EEE6D033C32B}" destId="{31AB681B-D6CE-431C-8A02-4487773CE892}" srcOrd="0" destOrd="0" parTransId="{F28E1C46-7A08-4104-8384-2DE5658FEB66}" sibTransId="{B9C8106B-03D8-4589-90EE-8AD898994668}"/>
    <dgm:cxn modelId="{797C6080-6E8D-4B6F-A363-0A7BA05B7BE1}" type="presOf" srcId="{B7617CC4-85AE-4F38-BD11-FC3030A2D684}" destId="{D896C524-3A0A-48CA-9956-9B3024581158}" srcOrd="0" destOrd="0" presId="urn:microsoft.com/office/officeart/2005/8/layout/hList1"/>
    <dgm:cxn modelId="{78053491-6719-462D-BD29-D8145560A5B7}" srcId="{95879D29-CD60-4D7A-A7B2-8F24CDA64FB3}" destId="{1512B454-4AC5-41BD-845B-61053C69B579}" srcOrd="1" destOrd="0" parTransId="{94F9ACFF-AD7C-4CA2-881B-14F74C19AD92}" sibTransId="{A1984B13-739B-4A59-B631-F74A91B7AC4F}"/>
    <dgm:cxn modelId="{AA545BA7-8458-44AE-975E-B1BA358A790B}" type="presOf" srcId="{721150EF-9F1B-4353-85E5-EEE6D033C32B}" destId="{2ACB81C5-94AB-4F84-BEB7-E6E02B2E2001}" srcOrd="0" destOrd="0" presId="urn:microsoft.com/office/officeart/2005/8/layout/hList1"/>
    <dgm:cxn modelId="{AC971AA9-500E-4067-B02A-F6C675965EB0}" type="presOf" srcId="{95879D29-CD60-4D7A-A7B2-8F24CDA64FB3}" destId="{CEE98601-75D9-46DC-AB0E-7CDFF6C174B0}" srcOrd="0" destOrd="0" presId="urn:microsoft.com/office/officeart/2005/8/layout/hList1"/>
    <dgm:cxn modelId="{B558A7AC-8B03-4A1D-ACDA-6AED8AA3DF9A}" srcId="{4A066B3C-691D-4545-B1CC-9DEFC4AA2BC4}" destId="{37A91766-467E-4256-B39D-F8469D28CB01}" srcOrd="0" destOrd="0" parTransId="{42A9A4A8-BB93-42A1-AFE8-5FE35F39C531}" sibTransId="{490767A1-5AE8-4335-A49F-9986206A8E55}"/>
    <dgm:cxn modelId="{FCD1BFB6-3006-4AC3-A3B1-3398097BF5D2}" type="presOf" srcId="{1512B454-4AC5-41BD-845B-61053C69B579}" destId="{D896C524-3A0A-48CA-9956-9B3024581158}" srcOrd="0" destOrd="1" presId="urn:microsoft.com/office/officeart/2005/8/layout/hList1"/>
    <dgm:cxn modelId="{8F9664DC-406A-4AEE-A12E-747329043841}" srcId="{95879D29-CD60-4D7A-A7B2-8F24CDA64FB3}" destId="{B7617CC4-85AE-4F38-BD11-FC3030A2D684}" srcOrd="0" destOrd="0" parTransId="{8285D126-26FF-405D-A375-DC3AA2C33543}" sibTransId="{AA7F1C79-8DEA-4F84-9741-7E69774AAD17}"/>
    <dgm:cxn modelId="{6EB2FEF2-CC9C-4DAE-A043-56D78CD049E0}" srcId="{37A91766-467E-4256-B39D-F8469D28CB01}" destId="{5DBAB553-EBAF-418E-8562-25D30C047DC1}" srcOrd="0" destOrd="0" parTransId="{69466575-42C7-4F23-B721-4C472E3D7C88}" sibTransId="{074AA4B8-3DDA-4132-AA4A-90E6AB28D72F}"/>
    <dgm:cxn modelId="{628CFCF9-D592-45F5-B7F3-E773ABECE1F6}" type="presOf" srcId="{E238AFC1-3793-486A-917E-65F24F2449DB}" destId="{F1C4048B-0C7F-49A1-AE4A-FDA0D6E13F7D}" srcOrd="0" destOrd="1" presId="urn:microsoft.com/office/officeart/2005/8/layout/hList1"/>
    <dgm:cxn modelId="{5D747521-8DA5-4AFB-9776-9A257A3D96E1}" type="presParOf" srcId="{5CA7F154-059F-4BBC-AEC1-8450A6671564}" destId="{2BE26631-1A37-4190-945C-4B387A7876C0}" srcOrd="0" destOrd="0" presId="urn:microsoft.com/office/officeart/2005/8/layout/hList1"/>
    <dgm:cxn modelId="{E94395EF-40B9-48DE-8455-8D5F7527A76F}" type="presParOf" srcId="{2BE26631-1A37-4190-945C-4B387A7876C0}" destId="{7FB0E32B-7FAC-4EA9-8B05-1AC50CB6434E}" srcOrd="0" destOrd="0" presId="urn:microsoft.com/office/officeart/2005/8/layout/hList1"/>
    <dgm:cxn modelId="{61D81283-DCDB-4137-8A97-1CA9F47927D8}" type="presParOf" srcId="{2BE26631-1A37-4190-945C-4B387A7876C0}" destId="{F1C4048B-0C7F-49A1-AE4A-FDA0D6E13F7D}" srcOrd="1" destOrd="0" presId="urn:microsoft.com/office/officeart/2005/8/layout/hList1"/>
    <dgm:cxn modelId="{FAE17683-0D9C-40DD-B2D7-3CAF62D0B034}" type="presParOf" srcId="{5CA7F154-059F-4BBC-AEC1-8450A6671564}" destId="{4FEACB93-6707-44C5-9357-C8D834B094FC}" srcOrd="1" destOrd="0" presId="urn:microsoft.com/office/officeart/2005/8/layout/hList1"/>
    <dgm:cxn modelId="{C9C1866B-F6CD-42CD-99AA-130FF8A6000F}" type="presParOf" srcId="{5CA7F154-059F-4BBC-AEC1-8450A6671564}" destId="{EAF5FDEB-6996-445F-A6F1-1B6C6F43F1BC}" srcOrd="2" destOrd="0" presId="urn:microsoft.com/office/officeart/2005/8/layout/hList1"/>
    <dgm:cxn modelId="{F5E08A59-1445-461A-BBFE-153CDE6D95B5}" type="presParOf" srcId="{EAF5FDEB-6996-445F-A6F1-1B6C6F43F1BC}" destId="{CEE98601-75D9-46DC-AB0E-7CDFF6C174B0}" srcOrd="0" destOrd="0" presId="urn:microsoft.com/office/officeart/2005/8/layout/hList1"/>
    <dgm:cxn modelId="{C4BF9439-3436-411D-B76D-A91E122C5EE5}" type="presParOf" srcId="{EAF5FDEB-6996-445F-A6F1-1B6C6F43F1BC}" destId="{D896C524-3A0A-48CA-9956-9B3024581158}" srcOrd="1" destOrd="0" presId="urn:microsoft.com/office/officeart/2005/8/layout/hList1"/>
    <dgm:cxn modelId="{4917C0B0-79B5-40D0-9D5C-6832943F4901}" type="presParOf" srcId="{5CA7F154-059F-4BBC-AEC1-8450A6671564}" destId="{56A76400-94F2-4F49-844F-C92F045E438E}" srcOrd="3" destOrd="0" presId="urn:microsoft.com/office/officeart/2005/8/layout/hList1"/>
    <dgm:cxn modelId="{3AD62B49-B247-491E-9831-9A62EC1C9A54}" type="presParOf" srcId="{5CA7F154-059F-4BBC-AEC1-8450A6671564}" destId="{CE987292-2D92-4316-848F-6D4DCDF29B19}" srcOrd="4" destOrd="0" presId="urn:microsoft.com/office/officeart/2005/8/layout/hList1"/>
    <dgm:cxn modelId="{D2FDAB76-AA94-4603-A1B7-CBA7B6CE27C5}" type="presParOf" srcId="{CE987292-2D92-4316-848F-6D4DCDF29B19}" destId="{2ACB81C5-94AB-4F84-BEB7-E6E02B2E2001}" srcOrd="0" destOrd="0" presId="urn:microsoft.com/office/officeart/2005/8/layout/hList1"/>
    <dgm:cxn modelId="{12839003-81D1-441D-801E-B6185D7F2867}" type="presParOf" srcId="{CE987292-2D92-4316-848F-6D4DCDF29B19}" destId="{6CE4D1BC-BEF7-4ED5-A777-E2A7737D9E1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2097B6-F469-407A-8DFD-C408F361FA6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zh-CN" altLang="en-US"/>
        </a:p>
      </dgm:t>
    </dgm:pt>
    <dgm:pt modelId="{9941A723-3559-4DDD-8F92-63DE5FAAB0B4}">
      <dgm:prSet phldrT="[文本]" custT="1"/>
      <dgm:spPr/>
      <dgm:t>
        <a:bodyPr/>
        <a:lstStyle/>
        <a:p>
          <a:r>
            <a:rPr lang="zh-CN" altLang="en-US" sz="2000" dirty="0"/>
            <a:t>申请鉴定时提交创造性贡献人员名单包含裴、李在内有</a:t>
          </a:r>
          <a:r>
            <a:rPr lang="en-US" altLang="zh-CN" sz="2000" dirty="0"/>
            <a:t>15</a:t>
          </a:r>
          <a:r>
            <a:rPr lang="zh-CN" altLang="en-US" sz="2000" dirty="0"/>
            <a:t>位完成人</a:t>
          </a:r>
        </a:p>
      </dgm:t>
    </dgm:pt>
    <dgm:pt modelId="{BB7F8374-15C5-429B-9505-FFACB4E79CAC}" type="parTrans" cxnId="{7624E31C-375C-4EEB-8646-AD6EAC2550F1}">
      <dgm:prSet/>
      <dgm:spPr/>
      <dgm:t>
        <a:bodyPr/>
        <a:lstStyle/>
        <a:p>
          <a:endParaRPr lang="zh-CN" altLang="en-US"/>
        </a:p>
      </dgm:t>
    </dgm:pt>
    <dgm:pt modelId="{4AFCF88D-028C-41B0-8C27-9A0D342EFCFF}" type="sibTrans" cxnId="{7624E31C-375C-4EEB-8646-AD6EAC2550F1}">
      <dgm:prSet/>
      <dgm:spPr/>
      <dgm:t>
        <a:bodyPr/>
        <a:lstStyle/>
        <a:p>
          <a:endParaRPr lang="zh-CN" altLang="en-US"/>
        </a:p>
      </dgm:t>
    </dgm:pt>
    <dgm:pt modelId="{350395E7-4420-49F5-AEED-8442A1C8B90F}">
      <dgm:prSet phldrT="[文本]" custT="1"/>
      <dgm:spPr/>
      <dgm:t>
        <a:bodyPr/>
        <a:lstStyle/>
        <a:p>
          <a:r>
            <a:rPr lang="zh-CN" sz="2000" dirty="0"/>
            <a:t>未有证据证明</a:t>
          </a:r>
          <a:r>
            <a:rPr lang="en-US" sz="2000" dirty="0"/>
            <a:t>15</a:t>
          </a:r>
          <a:r>
            <a:rPr lang="zh-CN" sz="2000" dirty="0"/>
            <a:t>位主要完成人贡献大小，</a:t>
          </a:r>
          <a:r>
            <a:rPr lang="zh-CN" altLang="en-US" sz="2000" dirty="0"/>
            <a:t>为</a:t>
          </a:r>
          <a:r>
            <a:rPr lang="zh-CN" sz="2000" dirty="0"/>
            <a:t>其余完成人预留份额</a:t>
          </a:r>
          <a:endParaRPr lang="zh-CN" altLang="en-US" sz="2000" dirty="0"/>
        </a:p>
      </dgm:t>
    </dgm:pt>
    <dgm:pt modelId="{73DF2CE1-20BD-4992-8A94-1F0F44DAAF39}" type="parTrans" cxnId="{B604A09E-A18E-4144-BFFC-1BEB87F3DCE3}">
      <dgm:prSet/>
      <dgm:spPr/>
      <dgm:t>
        <a:bodyPr/>
        <a:lstStyle/>
        <a:p>
          <a:endParaRPr lang="zh-CN" altLang="en-US"/>
        </a:p>
      </dgm:t>
    </dgm:pt>
    <dgm:pt modelId="{700F39B7-332C-4527-85E4-64145652B6CE}" type="sibTrans" cxnId="{B604A09E-A18E-4144-BFFC-1BEB87F3DCE3}">
      <dgm:prSet/>
      <dgm:spPr/>
      <dgm:t>
        <a:bodyPr/>
        <a:lstStyle/>
        <a:p>
          <a:endParaRPr lang="zh-CN" altLang="en-US"/>
        </a:p>
      </dgm:t>
    </dgm:pt>
    <dgm:pt modelId="{C1E8B2DA-6A16-4CDB-BCF2-CE2AC41228C6}">
      <dgm:prSet phldrT="[文本]" custT="1"/>
      <dgm:spPr/>
      <dgm:t>
        <a:bodyPr/>
        <a:lstStyle/>
        <a:p>
          <a:r>
            <a:rPr lang="zh-CN" altLang="en-US" sz="2000" dirty="0"/>
            <a:t>裴、李起核心作用，不影响其他人员在项目研发中起作用</a:t>
          </a:r>
        </a:p>
      </dgm:t>
    </dgm:pt>
    <dgm:pt modelId="{7B52916C-B01B-4841-A3CE-7E54D375FF27}" type="parTrans" cxnId="{9D903BDA-74BC-4AF5-8FFE-449AD33D8AA4}">
      <dgm:prSet/>
      <dgm:spPr/>
      <dgm:t>
        <a:bodyPr/>
        <a:lstStyle/>
        <a:p>
          <a:endParaRPr lang="zh-CN" altLang="en-US"/>
        </a:p>
      </dgm:t>
    </dgm:pt>
    <dgm:pt modelId="{F6CEC3A8-4F91-46B8-BD33-F38065B75010}" type="sibTrans" cxnId="{9D903BDA-74BC-4AF5-8FFE-449AD33D8AA4}">
      <dgm:prSet/>
      <dgm:spPr/>
      <dgm:t>
        <a:bodyPr/>
        <a:lstStyle/>
        <a:p>
          <a:endParaRPr lang="zh-CN" altLang="en-US"/>
        </a:p>
      </dgm:t>
    </dgm:pt>
    <dgm:pt modelId="{35165B95-AFC7-49AF-A14A-BFD1E68028C7}" type="pres">
      <dgm:prSet presAssocID="{282097B6-F469-407A-8DFD-C408F361FA68}" presName="linear" presStyleCnt="0">
        <dgm:presLayoutVars>
          <dgm:dir/>
          <dgm:animLvl val="lvl"/>
          <dgm:resizeHandles val="exact"/>
        </dgm:presLayoutVars>
      </dgm:prSet>
      <dgm:spPr/>
    </dgm:pt>
    <dgm:pt modelId="{AD7A380E-0889-40E4-9278-7048F5263796}" type="pres">
      <dgm:prSet presAssocID="{9941A723-3559-4DDD-8F92-63DE5FAAB0B4}" presName="parentLin" presStyleCnt="0"/>
      <dgm:spPr/>
    </dgm:pt>
    <dgm:pt modelId="{064D661D-D182-4D8F-BFA4-96C65CE5660C}" type="pres">
      <dgm:prSet presAssocID="{9941A723-3559-4DDD-8F92-63DE5FAAB0B4}" presName="parentLeftMargin" presStyleLbl="node1" presStyleIdx="0" presStyleCnt="3"/>
      <dgm:spPr/>
    </dgm:pt>
    <dgm:pt modelId="{7CDE0F56-116F-41F3-9EF8-5B760BE06098}" type="pres">
      <dgm:prSet presAssocID="{9941A723-3559-4DDD-8F92-63DE5FAAB0B4}" presName="parentText" presStyleLbl="node1" presStyleIdx="0" presStyleCnt="3" custScaleX="131254" custScaleY="63688">
        <dgm:presLayoutVars>
          <dgm:chMax val="0"/>
          <dgm:bulletEnabled val="1"/>
        </dgm:presLayoutVars>
      </dgm:prSet>
      <dgm:spPr/>
    </dgm:pt>
    <dgm:pt modelId="{9DEF63E3-B174-431D-9698-087412F5845B}" type="pres">
      <dgm:prSet presAssocID="{9941A723-3559-4DDD-8F92-63DE5FAAB0B4}" presName="negativeSpace" presStyleCnt="0"/>
      <dgm:spPr/>
    </dgm:pt>
    <dgm:pt modelId="{7794E483-2E27-40C4-85D2-F47C1B24D2AB}" type="pres">
      <dgm:prSet presAssocID="{9941A723-3559-4DDD-8F92-63DE5FAAB0B4}" presName="childText" presStyleLbl="conFgAcc1" presStyleIdx="0" presStyleCnt="3" custScaleX="100000" custScaleY="76350">
        <dgm:presLayoutVars>
          <dgm:bulletEnabled val="1"/>
        </dgm:presLayoutVars>
      </dgm:prSet>
      <dgm:spPr/>
    </dgm:pt>
    <dgm:pt modelId="{AD6D77DD-426C-4C2C-9389-BC41E989D8BC}" type="pres">
      <dgm:prSet presAssocID="{4AFCF88D-028C-41B0-8C27-9A0D342EFCFF}" presName="spaceBetweenRectangles" presStyleCnt="0"/>
      <dgm:spPr/>
    </dgm:pt>
    <dgm:pt modelId="{A3BF0F78-3F34-4E89-AB51-6D35E6706BBF}" type="pres">
      <dgm:prSet presAssocID="{C1E8B2DA-6A16-4CDB-BCF2-CE2AC41228C6}" presName="parentLin" presStyleCnt="0"/>
      <dgm:spPr/>
    </dgm:pt>
    <dgm:pt modelId="{8A71091F-AAD3-4EBE-89C5-D31248DE7E00}" type="pres">
      <dgm:prSet presAssocID="{C1E8B2DA-6A16-4CDB-BCF2-CE2AC41228C6}" presName="parentLeftMargin" presStyleLbl="node1" presStyleIdx="0" presStyleCnt="3"/>
      <dgm:spPr/>
    </dgm:pt>
    <dgm:pt modelId="{55AE9B0B-BE74-4020-BFE1-39129F59646A}" type="pres">
      <dgm:prSet presAssocID="{C1E8B2DA-6A16-4CDB-BCF2-CE2AC41228C6}" presName="parentText" presStyleLbl="node1" presStyleIdx="1" presStyleCnt="3" custScaleX="131254" custScaleY="63688">
        <dgm:presLayoutVars>
          <dgm:chMax val="0"/>
          <dgm:bulletEnabled val="1"/>
        </dgm:presLayoutVars>
      </dgm:prSet>
      <dgm:spPr/>
    </dgm:pt>
    <dgm:pt modelId="{894F019C-518B-4FF3-BE6D-EA2F972C1C0F}" type="pres">
      <dgm:prSet presAssocID="{C1E8B2DA-6A16-4CDB-BCF2-CE2AC41228C6}" presName="negativeSpace" presStyleCnt="0"/>
      <dgm:spPr/>
    </dgm:pt>
    <dgm:pt modelId="{CDC833DC-DD4E-4263-A805-D9C3819506FC}" type="pres">
      <dgm:prSet presAssocID="{C1E8B2DA-6A16-4CDB-BCF2-CE2AC41228C6}" presName="childText" presStyleLbl="conFgAcc1" presStyleIdx="1" presStyleCnt="3" custScaleX="100000" custScaleY="76350">
        <dgm:presLayoutVars>
          <dgm:bulletEnabled val="1"/>
        </dgm:presLayoutVars>
      </dgm:prSet>
      <dgm:spPr/>
    </dgm:pt>
    <dgm:pt modelId="{90672C08-40F2-4A62-8AB5-51D8367F9452}" type="pres">
      <dgm:prSet presAssocID="{F6CEC3A8-4F91-46B8-BD33-F38065B75010}" presName="spaceBetweenRectangles" presStyleCnt="0"/>
      <dgm:spPr/>
    </dgm:pt>
    <dgm:pt modelId="{AAA70A4F-2C41-46D8-BA02-AF585B3BEFC7}" type="pres">
      <dgm:prSet presAssocID="{350395E7-4420-49F5-AEED-8442A1C8B90F}" presName="parentLin" presStyleCnt="0"/>
      <dgm:spPr/>
    </dgm:pt>
    <dgm:pt modelId="{D9D86D38-40C0-4E7E-A6DA-61F89F923BFE}" type="pres">
      <dgm:prSet presAssocID="{350395E7-4420-49F5-AEED-8442A1C8B90F}" presName="parentLeftMargin" presStyleLbl="node1" presStyleIdx="1" presStyleCnt="3"/>
      <dgm:spPr/>
    </dgm:pt>
    <dgm:pt modelId="{DE2CEA25-8FDE-4867-A026-F632311DF04F}" type="pres">
      <dgm:prSet presAssocID="{350395E7-4420-49F5-AEED-8442A1C8B90F}" presName="parentText" presStyleLbl="node1" presStyleIdx="2" presStyleCnt="3" custScaleX="131254" custScaleY="63688">
        <dgm:presLayoutVars>
          <dgm:chMax val="0"/>
          <dgm:bulletEnabled val="1"/>
        </dgm:presLayoutVars>
      </dgm:prSet>
      <dgm:spPr/>
    </dgm:pt>
    <dgm:pt modelId="{FB2C8984-FE72-4203-A97B-3497FA880531}" type="pres">
      <dgm:prSet presAssocID="{350395E7-4420-49F5-AEED-8442A1C8B90F}" presName="negativeSpace" presStyleCnt="0"/>
      <dgm:spPr/>
    </dgm:pt>
    <dgm:pt modelId="{10D7E7B3-FCBE-416B-B0BC-24B351ABF780}" type="pres">
      <dgm:prSet presAssocID="{350395E7-4420-49F5-AEED-8442A1C8B90F}" presName="childText" presStyleLbl="conFgAcc1" presStyleIdx="2" presStyleCnt="3" custScaleX="100000" custScaleY="76350">
        <dgm:presLayoutVars>
          <dgm:bulletEnabled val="1"/>
        </dgm:presLayoutVars>
      </dgm:prSet>
      <dgm:spPr/>
    </dgm:pt>
  </dgm:ptLst>
  <dgm:cxnLst>
    <dgm:cxn modelId="{7624E31C-375C-4EEB-8646-AD6EAC2550F1}" srcId="{282097B6-F469-407A-8DFD-C408F361FA68}" destId="{9941A723-3559-4DDD-8F92-63DE5FAAB0B4}" srcOrd="0" destOrd="0" parTransId="{BB7F8374-15C5-429B-9505-FFACB4E79CAC}" sibTransId="{4AFCF88D-028C-41B0-8C27-9A0D342EFCFF}"/>
    <dgm:cxn modelId="{A0B0C22C-F768-4DF5-ADAF-96989278BCA0}" type="presOf" srcId="{350395E7-4420-49F5-AEED-8442A1C8B90F}" destId="{DE2CEA25-8FDE-4867-A026-F632311DF04F}" srcOrd="1" destOrd="0" presId="urn:microsoft.com/office/officeart/2005/8/layout/list1"/>
    <dgm:cxn modelId="{6D346835-AC4E-4E25-B913-53C81E1515D6}" type="presOf" srcId="{282097B6-F469-407A-8DFD-C408F361FA68}" destId="{35165B95-AFC7-49AF-A14A-BFD1E68028C7}" srcOrd="0" destOrd="0" presId="urn:microsoft.com/office/officeart/2005/8/layout/list1"/>
    <dgm:cxn modelId="{9CD6433F-49DF-48EE-A13C-0E347F094FD8}" type="presOf" srcId="{9941A723-3559-4DDD-8F92-63DE5FAAB0B4}" destId="{7CDE0F56-116F-41F3-9EF8-5B760BE06098}" srcOrd="1" destOrd="0" presId="urn:microsoft.com/office/officeart/2005/8/layout/list1"/>
    <dgm:cxn modelId="{B604A09E-A18E-4144-BFFC-1BEB87F3DCE3}" srcId="{282097B6-F469-407A-8DFD-C408F361FA68}" destId="{350395E7-4420-49F5-AEED-8442A1C8B90F}" srcOrd="2" destOrd="0" parTransId="{73DF2CE1-20BD-4992-8A94-1F0F44DAAF39}" sibTransId="{700F39B7-332C-4527-85E4-64145652B6CE}"/>
    <dgm:cxn modelId="{21703CA1-C056-4BEA-A021-764824209E3C}" type="presOf" srcId="{9941A723-3559-4DDD-8F92-63DE5FAAB0B4}" destId="{064D661D-D182-4D8F-BFA4-96C65CE5660C}" srcOrd="0" destOrd="0" presId="urn:microsoft.com/office/officeart/2005/8/layout/list1"/>
    <dgm:cxn modelId="{552947BC-D4B2-4BE9-ACE3-6BBB7C355377}" type="presOf" srcId="{350395E7-4420-49F5-AEED-8442A1C8B90F}" destId="{D9D86D38-40C0-4E7E-A6DA-61F89F923BFE}" srcOrd="0" destOrd="0" presId="urn:microsoft.com/office/officeart/2005/8/layout/list1"/>
    <dgm:cxn modelId="{B2CAF1BD-48B8-425D-8A25-46211D1B3801}" type="presOf" srcId="{C1E8B2DA-6A16-4CDB-BCF2-CE2AC41228C6}" destId="{55AE9B0B-BE74-4020-BFE1-39129F59646A}" srcOrd="1" destOrd="0" presId="urn:microsoft.com/office/officeart/2005/8/layout/list1"/>
    <dgm:cxn modelId="{9B0357D3-BC68-4E9F-9697-310B872FC45D}" type="presOf" srcId="{C1E8B2DA-6A16-4CDB-BCF2-CE2AC41228C6}" destId="{8A71091F-AAD3-4EBE-89C5-D31248DE7E00}" srcOrd="0" destOrd="0" presId="urn:microsoft.com/office/officeart/2005/8/layout/list1"/>
    <dgm:cxn modelId="{9D903BDA-74BC-4AF5-8FFE-449AD33D8AA4}" srcId="{282097B6-F469-407A-8DFD-C408F361FA68}" destId="{C1E8B2DA-6A16-4CDB-BCF2-CE2AC41228C6}" srcOrd="1" destOrd="0" parTransId="{7B52916C-B01B-4841-A3CE-7E54D375FF27}" sibTransId="{F6CEC3A8-4F91-46B8-BD33-F38065B75010}"/>
    <dgm:cxn modelId="{F98C8F71-F666-4C1B-9214-165F8404D5A4}" type="presParOf" srcId="{35165B95-AFC7-49AF-A14A-BFD1E68028C7}" destId="{AD7A380E-0889-40E4-9278-7048F5263796}" srcOrd="0" destOrd="0" presId="urn:microsoft.com/office/officeart/2005/8/layout/list1"/>
    <dgm:cxn modelId="{C8E1B77D-5E62-46AC-9201-BF82BF37E0B2}" type="presParOf" srcId="{AD7A380E-0889-40E4-9278-7048F5263796}" destId="{064D661D-D182-4D8F-BFA4-96C65CE5660C}" srcOrd="0" destOrd="0" presId="urn:microsoft.com/office/officeart/2005/8/layout/list1"/>
    <dgm:cxn modelId="{2317EA30-20EF-4933-ACF6-6EF87F8E1DE3}" type="presParOf" srcId="{AD7A380E-0889-40E4-9278-7048F5263796}" destId="{7CDE0F56-116F-41F3-9EF8-5B760BE06098}" srcOrd="1" destOrd="0" presId="urn:microsoft.com/office/officeart/2005/8/layout/list1"/>
    <dgm:cxn modelId="{7A377F7B-EFAB-41CE-AC12-4A1052541BFF}" type="presParOf" srcId="{35165B95-AFC7-49AF-A14A-BFD1E68028C7}" destId="{9DEF63E3-B174-431D-9698-087412F5845B}" srcOrd="1" destOrd="0" presId="urn:microsoft.com/office/officeart/2005/8/layout/list1"/>
    <dgm:cxn modelId="{5D3BAB0C-5C8F-43EA-87BD-0CBFE20E7F74}" type="presParOf" srcId="{35165B95-AFC7-49AF-A14A-BFD1E68028C7}" destId="{7794E483-2E27-40C4-85D2-F47C1B24D2AB}" srcOrd="2" destOrd="0" presId="urn:microsoft.com/office/officeart/2005/8/layout/list1"/>
    <dgm:cxn modelId="{99015F5E-37CE-40A2-8C6A-39F21818B089}" type="presParOf" srcId="{35165B95-AFC7-49AF-A14A-BFD1E68028C7}" destId="{AD6D77DD-426C-4C2C-9389-BC41E989D8BC}" srcOrd="3" destOrd="0" presId="urn:microsoft.com/office/officeart/2005/8/layout/list1"/>
    <dgm:cxn modelId="{CE454506-81C4-42BF-B7AC-4195523BCAD3}" type="presParOf" srcId="{35165B95-AFC7-49AF-A14A-BFD1E68028C7}" destId="{A3BF0F78-3F34-4E89-AB51-6D35E6706BBF}" srcOrd="4" destOrd="0" presId="urn:microsoft.com/office/officeart/2005/8/layout/list1"/>
    <dgm:cxn modelId="{14925DD4-78AE-4630-AD94-EACFA4080476}" type="presParOf" srcId="{A3BF0F78-3F34-4E89-AB51-6D35E6706BBF}" destId="{8A71091F-AAD3-4EBE-89C5-D31248DE7E00}" srcOrd="0" destOrd="0" presId="urn:microsoft.com/office/officeart/2005/8/layout/list1"/>
    <dgm:cxn modelId="{F269C5A2-885B-4EEC-AAC6-D58F6E380CF6}" type="presParOf" srcId="{A3BF0F78-3F34-4E89-AB51-6D35E6706BBF}" destId="{55AE9B0B-BE74-4020-BFE1-39129F59646A}" srcOrd="1" destOrd="0" presId="urn:microsoft.com/office/officeart/2005/8/layout/list1"/>
    <dgm:cxn modelId="{DEF3CBA9-B275-40EA-B0BA-FB63DE122BF7}" type="presParOf" srcId="{35165B95-AFC7-49AF-A14A-BFD1E68028C7}" destId="{894F019C-518B-4FF3-BE6D-EA2F972C1C0F}" srcOrd="5" destOrd="0" presId="urn:microsoft.com/office/officeart/2005/8/layout/list1"/>
    <dgm:cxn modelId="{910888AE-9396-4268-96B9-C1CB2E98F276}" type="presParOf" srcId="{35165B95-AFC7-49AF-A14A-BFD1E68028C7}" destId="{CDC833DC-DD4E-4263-A805-D9C3819506FC}" srcOrd="6" destOrd="0" presId="urn:microsoft.com/office/officeart/2005/8/layout/list1"/>
    <dgm:cxn modelId="{0C6BA083-9B20-4DF8-BA7E-EFA5C9FC1176}" type="presParOf" srcId="{35165B95-AFC7-49AF-A14A-BFD1E68028C7}" destId="{90672C08-40F2-4A62-8AB5-51D8367F9452}" srcOrd="7" destOrd="0" presId="urn:microsoft.com/office/officeart/2005/8/layout/list1"/>
    <dgm:cxn modelId="{E64B7ABC-65DF-4508-8F9A-3FDCC6494541}" type="presParOf" srcId="{35165B95-AFC7-49AF-A14A-BFD1E68028C7}" destId="{AAA70A4F-2C41-46D8-BA02-AF585B3BEFC7}" srcOrd="8" destOrd="0" presId="urn:microsoft.com/office/officeart/2005/8/layout/list1"/>
    <dgm:cxn modelId="{979643F0-F6BB-4A57-BED1-E46C32FE75A1}" type="presParOf" srcId="{AAA70A4F-2C41-46D8-BA02-AF585B3BEFC7}" destId="{D9D86D38-40C0-4E7E-A6DA-61F89F923BFE}" srcOrd="0" destOrd="0" presId="urn:microsoft.com/office/officeart/2005/8/layout/list1"/>
    <dgm:cxn modelId="{298A096F-8AA1-43CF-A27E-FEE073C17054}" type="presParOf" srcId="{AAA70A4F-2C41-46D8-BA02-AF585B3BEFC7}" destId="{DE2CEA25-8FDE-4867-A026-F632311DF04F}" srcOrd="1" destOrd="0" presId="urn:microsoft.com/office/officeart/2005/8/layout/list1"/>
    <dgm:cxn modelId="{8B410DE9-7B4E-4449-A86C-62ABB4FE3FE7}" type="presParOf" srcId="{35165B95-AFC7-49AF-A14A-BFD1E68028C7}" destId="{FB2C8984-FE72-4203-A97B-3497FA880531}" srcOrd="9" destOrd="0" presId="urn:microsoft.com/office/officeart/2005/8/layout/list1"/>
    <dgm:cxn modelId="{06079090-A9F7-4C91-AD1F-FBFEA9B72ECC}" type="presParOf" srcId="{35165B95-AFC7-49AF-A14A-BFD1E68028C7}" destId="{10D7E7B3-FCBE-416B-B0BC-24B351ABF78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90A3AB-D419-4F41-8668-9873E0EF324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535DFC9-9F28-4AF8-BC55-2BD1DB9A204C}">
      <dgm:prSet phldrT="[文本]"/>
      <dgm:spPr/>
      <dgm:t>
        <a:bodyPr/>
        <a:lstStyle/>
        <a:p>
          <a:r>
            <a:rPr lang="zh-CN" altLang="en-US" dirty="0"/>
            <a:t>公司提交单据拟证明已作出奖励</a:t>
          </a:r>
        </a:p>
      </dgm:t>
    </dgm:pt>
    <dgm:pt modelId="{5491E6BD-E053-40FA-86FD-9A3E65C123A5}" type="parTrans" cxnId="{8BCC7B4D-5B94-4159-B9F5-8589A66B4D88}">
      <dgm:prSet/>
      <dgm:spPr/>
      <dgm:t>
        <a:bodyPr/>
        <a:lstStyle/>
        <a:p>
          <a:endParaRPr lang="zh-CN" altLang="en-US"/>
        </a:p>
      </dgm:t>
    </dgm:pt>
    <dgm:pt modelId="{D5C2B5C6-3338-4259-A048-11954F9A6048}" type="sibTrans" cxnId="{8BCC7B4D-5B94-4159-B9F5-8589A66B4D88}">
      <dgm:prSet/>
      <dgm:spPr/>
      <dgm:t>
        <a:bodyPr/>
        <a:lstStyle/>
        <a:p>
          <a:endParaRPr lang="zh-CN" altLang="en-US"/>
        </a:p>
      </dgm:t>
    </dgm:pt>
    <dgm:pt modelId="{B7FB1227-DCDB-4049-BAEA-C40CBF51D922}">
      <dgm:prSet phldrT="[文本]"/>
      <dgm:spPr/>
      <dgm:t>
        <a:bodyPr/>
        <a:lstStyle/>
        <a:p>
          <a:r>
            <a:rPr lang="zh-CN" altLang="en-US" dirty="0"/>
            <a:t>汇入凭证为报销</a:t>
          </a:r>
        </a:p>
      </dgm:t>
    </dgm:pt>
    <dgm:pt modelId="{76974597-A461-47CF-8558-CEDFE9BC0C53}" type="parTrans" cxnId="{5BA02CBA-D1E9-4D76-9C4E-FB317E65D175}">
      <dgm:prSet/>
      <dgm:spPr/>
      <dgm:t>
        <a:bodyPr/>
        <a:lstStyle/>
        <a:p>
          <a:endParaRPr lang="zh-CN" altLang="en-US"/>
        </a:p>
      </dgm:t>
    </dgm:pt>
    <dgm:pt modelId="{72BDE441-5D8D-4EBB-A87E-398DED6AF977}" type="sibTrans" cxnId="{5BA02CBA-D1E9-4D76-9C4E-FB317E65D175}">
      <dgm:prSet/>
      <dgm:spPr/>
      <dgm:t>
        <a:bodyPr/>
        <a:lstStyle/>
        <a:p>
          <a:endParaRPr lang="zh-CN" altLang="en-US"/>
        </a:p>
      </dgm:t>
    </dgm:pt>
    <dgm:pt modelId="{638C0E63-8B43-4350-B26F-B9B0829DA886}">
      <dgm:prSet phldrT="[文本]"/>
      <dgm:spPr/>
      <dgm:t>
        <a:bodyPr/>
        <a:lstStyle/>
        <a:p>
          <a:r>
            <a:rPr lang="zh-CN" altLang="en-US" dirty="0"/>
            <a:t>奖励三人没有具体说明分配情况</a:t>
          </a:r>
        </a:p>
      </dgm:t>
    </dgm:pt>
    <dgm:pt modelId="{0D698F80-2AB0-4111-A876-E213A56C7A19}" type="parTrans" cxnId="{38333B72-AB4E-4F34-9A83-038DA55D1506}">
      <dgm:prSet/>
      <dgm:spPr/>
      <dgm:t>
        <a:bodyPr/>
        <a:lstStyle/>
        <a:p>
          <a:endParaRPr lang="zh-CN" altLang="en-US"/>
        </a:p>
      </dgm:t>
    </dgm:pt>
    <dgm:pt modelId="{32674DE1-12B6-4ACA-AD39-2E272BF75498}" type="sibTrans" cxnId="{38333B72-AB4E-4F34-9A83-038DA55D1506}">
      <dgm:prSet/>
      <dgm:spPr/>
      <dgm:t>
        <a:bodyPr/>
        <a:lstStyle/>
        <a:p>
          <a:endParaRPr lang="zh-CN" altLang="en-US"/>
        </a:p>
      </dgm:t>
    </dgm:pt>
    <dgm:pt modelId="{42A9CF02-9802-4108-86E8-08A772266708}">
      <dgm:prSet phldrT="[文本]"/>
      <dgm:spPr/>
      <dgm:t>
        <a:bodyPr/>
        <a:lstStyle/>
        <a:p>
          <a:r>
            <a:rPr lang="zh-CN" altLang="en-US" dirty="0"/>
            <a:t>三人奖励全部转入一人账户</a:t>
          </a:r>
        </a:p>
      </dgm:t>
    </dgm:pt>
    <dgm:pt modelId="{65D6AC3D-72E6-4795-8B94-0D45987A1649}" type="parTrans" cxnId="{65ABC357-0C21-4CCF-B216-BA09F6ADDA7A}">
      <dgm:prSet/>
      <dgm:spPr/>
      <dgm:t>
        <a:bodyPr/>
        <a:lstStyle/>
        <a:p>
          <a:endParaRPr lang="zh-CN" altLang="en-US"/>
        </a:p>
      </dgm:t>
    </dgm:pt>
    <dgm:pt modelId="{7D98A233-6C20-40E4-AE97-415BE4BE8451}" type="sibTrans" cxnId="{65ABC357-0C21-4CCF-B216-BA09F6ADDA7A}">
      <dgm:prSet/>
      <dgm:spPr/>
      <dgm:t>
        <a:bodyPr/>
        <a:lstStyle/>
        <a:p>
          <a:endParaRPr lang="zh-CN" altLang="en-US"/>
        </a:p>
      </dgm:t>
    </dgm:pt>
    <dgm:pt modelId="{1D50BD69-C4FC-4996-A17A-CF8C761A227F}" type="pres">
      <dgm:prSet presAssocID="{AB90A3AB-D419-4F41-8668-9873E0EF3243}" presName="vert0" presStyleCnt="0">
        <dgm:presLayoutVars>
          <dgm:dir/>
          <dgm:animOne val="branch"/>
          <dgm:animLvl val="lvl"/>
        </dgm:presLayoutVars>
      </dgm:prSet>
      <dgm:spPr/>
    </dgm:pt>
    <dgm:pt modelId="{B124DAA2-5704-409A-99BF-D6D890F228F5}" type="pres">
      <dgm:prSet presAssocID="{C535DFC9-9F28-4AF8-BC55-2BD1DB9A204C}" presName="thickLine" presStyleLbl="alignNode1" presStyleIdx="0" presStyleCnt="1"/>
      <dgm:spPr/>
    </dgm:pt>
    <dgm:pt modelId="{6E974BBA-B563-4D7B-A272-9516889B95B8}" type="pres">
      <dgm:prSet presAssocID="{C535DFC9-9F28-4AF8-BC55-2BD1DB9A204C}" presName="horz1" presStyleCnt="0"/>
      <dgm:spPr/>
    </dgm:pt>
    <dgm:pt modelId="{2A7ADDB9-73E3-4723-8996-9B4FBDF4767D}" type="pres">
      <dgm:prSet presAssocID="{C535DFC9-9F28-4AF8-BC55-2BD1DB9A204C}" presName="tx1" presStyleLbl="revTx" presStyleIdx="0" presStyleCnt="4"/>
      <dgm:spPr/>
    </dgm:pt>
    <dgm:pt modelId="{B6C7AE4B-9B54-4FD0-94DA-97C1A4510027}" type="pres">
      <dgm:prSet presAssocID="{C535DFC9-9F28-4AF8-BC55-2BD1DB9A204C}" presName="vert1" presStyleCnt="0"/>
      <dgm:spPr/>
    </dgm:pt>
    <dgm:pt modelId="{693F3E14-7F39-4E85-A4D0-52FACE356A82}" type="pres">
      <dgm:prSet presAssocID="{B7FB1227-DCDB-4049-BAEA-C40CBF51D922}" presName="vertSpace2a" presStyleCnt="0"/>
      <dgm:spPr/>
    </dgm:pt>
    <dgm:pt modelId="{E5413133-07D4-4425-A654-88202B3E6C4A}" type="pres">
      <dgm:prSet presAssocID="{B7FB1227-DCDB-4049-BAEA-C40CBF51D922}" presName="horz2" presStyleCnt="0"/>
      <dgm:spPr/>
    </dgm:pt>
    <dgm:pt modelId="{DBE0276B-2B70-4777-86D3-F4CA21D948D3}" type="pres">
      <dgm:prSet presAssocID="{B7FB1227-DCDB-4049-BAEA-C40CBF51D922}" presName="horzSpace2" presStyleCnt="0"/>
      <dgm:spPr/>
    </dgm:pt>
    <dgm:pt modelId="{DCDBC852-E0E7-4F1D-A640-9A2FBA28D02B}" type="pres">
      <dgm:prSet presAssocID="{B7FB1227-DCDB-4049-BAEA-C40CBF51D922}" presName="tx2" presStyleLbl="revTx" presStyleIdx="1" presStyleCnt="4"/>
      <dgm:spPr/>
    </dgm:pt>
    <dgm:pt modelId="{80EBF85F-5AB5-4594-9F1B-6444C3EE3700}" type="pres">
      <dgm:prSet presAssocID="{B7FB1227-DCDB-4049-BAEA-C40CBF51D922}" presName="vert2" presStyleCnt="0"/>
      <dgm:spPr/>
    </dgm:pt>
    <dgm:pt modelId="{41A39CDB-0280-485E-B3B3-80A343A8B1CA}" type="pres">
      <dgm:prSet presAssocID="{B7FB1227-DCDB-4049-BAEA-C40CBF51D922}" presName="thinLine2b" presStyleLbl="callout" presStyleIdx="0" presStyleCnt="3"/>
      <dgm:spPr/>
    </dgm:pt>
    <dgm:pt modelId="{B80E39E1-1F56-4B51-BED3-E81ED779BF17}" type="pres">
      <dgm:prSet presAssocID="{B7FB1227-DCDB-4049-BAEA-C40CBF51D922}" presName="vertSpace2b" presStyleCnt="0"/>
      <dgm:spPr/>
    </dgm:pt>
    <dgm:pt modelId="{A8F8FCA0-D098-432B-8A30-9ADC5B26C8F0}" type="pres">
      <dgm:prSet presAssocID="{638C0E63-8B43-4350-B26F-B9B0829DA886}" presName="horz2" presStyleCnt="0"/>
      <dgm:spPr/>
    </dgm:pt>
    <dgm:pt modelId="{4B838D04-192F-48CA-91B7-110ED22BD697}" type="pres">
      <dgm:prSet presAssocID="{638C0E63-8B43-4350-B26F-B9B0829DA886}" presName="horzSpace2" presStyleCnt="0"/>
      <dgm:spPr/>
    </dgm:pt>
    <dgm:pt modelId="{0B0C73B7-93B8-49B0-B582-8F26DFC7E8C6}" type="pres">
      <dgm:prSet presAssocID="{638C0E63-8B43-4350-B26F-B9B0829DA886}" presName="tx2" presStyleLbl="revTx" presStyleIdx="2" presStyleCnt="4"/>
      <dgm:spPr/>
    </dgm:pt>
    <dgm:pt modelId="{8629B159-6B1A-4D33-A387-12C59B1E48DD}" type="pres">
      <dgm:prSet presAssocID="{638C0E63-8B43-4350-B26F-B9B0829DA886}" presName="vert2" presStyleCnt="0"/>
      <dgm:spPr/>
    </dgm:pt>
    <dgm:pt modelId="{8DD34234-C355-4278-AF44-46A31ECA9A2C}" type="pres">
      <dgm:prSet presAssocID="{638C0E63-8B43-4350-B26F-B9B0829DA886}" presName="thinLine2b" presStyleLbl="callout" presStyleIdx="1" presStyleCnt="3"/>
      <dgm:spPr/>
    </dgm:pt>
    <dgm:pt modelId="{609B115E-7085-420F-A931-AAAEA1D8FBAD}" type="pres">
      <dgm:prSet presAssocID="{638C0E63-8B43-4350-B26F-B9B0829DA886}" presName="vertSpace2b" presStyleCnt="0"/>
      <dgm:spPr/>
    </dgm:pt>
    <dgm:pt modelId="{ACF9ECFC-0366-4A8C-BCBA-E06C3317924F}" type="pres">
      <dgm:prSet presAssocID="{42A9CF02-9802-4108-86E8-08A772266708}" presName="horz2" presStyleCnt="0"/>
      <dgm:spPr/>
    </dgm:pt>
    <dgm:pt modelId="{A8D214FB-5BB8-4D45-9ED6-17E3587AB946}" type="pres">
      <dgm:prSet presAssocID="{42A9CF02-9802-4108-86E8-08A772266708}" presName="horzSpace2" presStyleCnt="0"/>
      <dgm:spPr/>
    </dgm:pt>
    <dgm:pt modelId="{07B9D12A-14BF-4314-BF58-423EFE2AB24A}" type="pres">
      <dgm:prSet presAssocID="{42A9CF02-9802-4108-86E8-08A772266708}" presName="tx2" presStyleLbl="revTx" presStyleIdx="3" presStyleCnt="4"/>
      <dgm:spPr/>
    </dgm:pt>
    <dgm:pt modelId="{3118E5B4-C0CA-439B-A833-952E4E9B3085}" type="pres">
      <dgm:prSet presAssocID="{42A9CF02-9802-4108-86E8-08A772266708}" presName="vert2" presStyleCnt="0"/>
      <dgm:spPr/>
    </dgm:pt>
    <dgm:pt modelId="{AA656631-F99F-4B22-91C0-EE7A477F5736}" type="pres">
      <dgm:prSet presAssocID="{42A9CF02-9802-4108-86E8-08A772266708}" presName="thinLine2b" presStyleLbl="callout" presStyleIdx="2" presStyleCnt="3"/>
      <dgm:spPr/>
    </dgm:pt>
    <dgm:pt modelId="{E6C6974B-1B2A-40CA-ABA6-532290C5DA34}" type="pres">
      <dgm:prSet presAssocID="{42A9CF02-9802-4108-86E8-08A772266708}" presName="vertSpace2b" presStyleCnt="0"/>
      <dgm:spPr/>
    </dgm:pt>
  </dgm:ptLst>
  <dgm:cxnLst>
    <dgm:cxn modelId="{C122CD2A-43E0-47DF-9EC2-9FF7221EFDA0}" type="presOf" srcId="{C535DFC9-9F28-4AF8-BC55-2BD1DB9A204C}" destId="{2A7ADDB9-73E3-4723-8996-9B4FBDF4767D}" srcOrd="0" destOrd="0" presId="urn:microsoft.com/office/officeart/2008/layout/LinedList"/>
    <dgm:cxn modelId="{50C5283F-998A-4057-AE4F-C53EF8A18A31}" type="presOf" srcId="{638C0E63-8B43-4350-B26F-B9B0829DA886}" destId="{0B0C73B7-93B8-49B0-B582-8F26DFC7E8C6}" srcOrd="0" destOrd="0" presId="urn:microsoft.com/office/officeart/2008/layout/LinedList"/>
    <dgm:cxn modelId="{F462855C-818E-4AE8-BC4E-4215B9C5087B}" type="presOf" srcId="{AB90A3AB-D419-4F41-8668-9873E0EF3243}" destId="{1D50BD69-C4FC-4996-A17A-CF8C761A227F}" srcOrd="0" destOrd="0" presId="urn:microsoft.com/office/officeart/2008/layout/LinedList"/>
    <dgm:cxn modelId="{8BCC7B4D-5B94-4159-B9F5-8589A66B4D88}" srcId="{AB90A3AB-D419-4F41-8668-9873E0EF3243}" destId="{C535DFC9-9F28-4AF8-BC55-2BD1DB9A204C}" srcOrd="0" destOrd="0" parTransId="{5491E6BD-E053-40FA-86FD-9A3E65C123A5}" sibTransId="{D5C2B5C6-3338-4259-A048-11954F9A6048}"/>
    <dgm:cxn modelId="{38333B72-AB4E-4F34-9A83-038DA55D1506}" srcId="{C535DFC9-9F28-4AF8-BC55-2BD1DB9A204C}" destId="{638C0E63-8B43-4350-B26F-B9B0829DA886}" srcOrd="1" destOrd="0" parTransId="{0D698F80-2AB0-4111-A876-E213A56C7A19}" sibTransId="{32674DE1-12B6-4ACA-AD39-2E272BF75498}"/>
    <dgm:cxn modelId="{65ABC357-0C21-4CCF-B216-BA09F6ADDA7A}" srcId="{C535DFC9-9F28-4AF8-BC55-2BD1DB9A204C}" destId="{42A9CF02-9802-4108-86E8-08A772266708}" srcOrd="2" destOrd="0" parTransId="{65D6AC3D-72E6-4795-8B94-0D45987A1649}" sibTransId="{7D98A233-6C20-40E4-AE97-415BE4BE8451}"/>
    <dgm:cxn modelId="{0FDC3BA8-0B0E-414A-9305-EFBB0610093C}" type="presOf" srcId="{B7FB1227-DCDB-4049-BAEA-C40CBF51D922}" destId="{DCDBC852-E0E7-4F1D-A640-9A2FBA28D02B}" srcOrd="0" destOrd="0" presId="urn:microsoft.com/office/officeart/2008/layout/LinedList"/>
    <dgm:cxn modelId="{5BA02CBA-D1E9-4D76-9C4E-FB317E65D175}" srcId="{C535DFC9-9F28-4AF8-BC55-2BD1DB9A204C}" destId="{B7FB1227-DCDB-4049-BAEA-C40CBF51D922}" srcOrd="0" destOrd="0" parTransId="{76974597-A461-47CF-8558-CEDFE9BC0C53}" sibTransId="{72BDE441-5D8D-4EBB-A87E-398DED6AF977}"/>
    <dgm:cxn modelId="{4EAD99BC-A7CA-4DEE-A807-10049E59368B}" type="presOf" srcId="{42A9CF02-9802-4108-86E8-08A772266708}" destId="{07B9D12A-14BF-4314-BF58-423EFE2AB24A}" srcOrd="0" destOrd="0" presId="urn:microsoft.com/office/officeart/2008/layout/LinedList"/>
    <dgm:cxn modelId="{59C4B1CD-1295-46AF-A1EB-1920CF4D6E07}" type="presParOf" srcId="{1D50BD69-C4FC-4996-A17A-CF8C761A227F}" destId="{B124DAA2-5704-409A-99BF-D6D890F228F5}" srcOrd="0" destOrd="0" presId="urn:microsoft.com/office/officeart/2008/layout/LinedList"/>
    <dgm:cxn modelId="{C729EF20-42C3-4B39-99A7-5DBE95552CE0}" type="presParOf" srcId="{1D50BD69-C4FC-4996-A17A-CF8C761A227F}" destId="{6E974BBA-B563-4D7B-A272-9516889B95B8}" srcOrd="1" destOrd="0" presId="urn:microsoft.com/office/officeart/2008/layout/LinedList"/>
    <dgm:cxn modelId="{49A5CD51-1862-4EEE-888B-9EDEA70BB99C}" type="presParOf" srcId="{6E974BBA-B563-4D7B-A272-9516889B95B8}" destId="{2A7ADDB9-73E3-4723-8996-9B4FBDF4767D}" srcOrd="0" destOrd="0" presId="urn:microsoft.com/office/officeart/2008/layout/LinedList"/>
    <dgm:cxn modelId="{68B07C36-9933-410C-B8F7-EB4EEC722525}" type="presParOf" srcId="{6E974BBA-B563-4D7B-A272-9516889B95B8}" destId="{B6C7AE4B-9B54-4FD0-94DA-97C1A4510027}" srcOrd="1" destOrd="0" presId="urn:microsoft.com/office/officeart/2008/layout/LinedList"/>
    <dgm:cxn modelId="{99AA7F9D-04C4-4C6B-89E5-92427DD7CB82}" type="presParOf" srcId="{B6C7AE4B-9B54-4FD0-94DA-97C1A4510027}" destId="{693F3E14-7F39-4E85-A4D0-52FACE356A82}" srcOrd="0" destOrd="0" presId="urn:microsoft.com/office/officeart/2008/layout/LinedList"/>
    <dgm:cxn modelId="{6946AD1E-6C31-47FC-B107-CC2B7B70BE45}" type="presParOf" srcId="{B6C7AE4B-9B54-4FD0-94DA-97C1A4510027}" destId="{E5413133-07D4-4425-A654-88202B3E6C4A}" srcOrd="1" destOrd="0" presId="urn:microsoft.com/office/officeart/2008/layout/LinedList"/>
    <dgm:cxn modelId="{0572F9F1-D330-4106-A50A-639B2B19C314}" type="presParOf" srcId="{E5413133-07D4-4425-A654-88202B3E6C4A}" destId="{DBE0276B-2B70-4777-86D3-F4CA21D948D3}" srcOrd="0" destOrd="0" presId="urn:microsoft.com/office/officeart/2008/layout/LinedList"/>
    <dgm:cxn modelId="{F62FE3AA-4534-4E45-98F3-9D12BB4CD6BC}" type="presParOf" srcId="{E5413133-07D4-4425-A654-88202B3E6C4A}" destId="{DCDBC852-E0E7-4F1D-A640-9A2FBA28D02B}" srcOrd="1" destOrd="0" presId="urn:microsoft.com/office/officeart/2008/layout/LinedList"/>
    <dgm:cxn modelId="{32C68F3E-43CE-4114-8D39-2B8E5C48F4BB}" type="presParOf" srcId="{E5413133-07D4-4425-A654-88202B3E6C4A}" destId="{80EBF85F-5AB5-4594-9F1B-6444C3EE3700}" srcOrd="2" destOrd="0" presId="urn:microsoft.com/office/officeart/2008/layout/LinedList"/>
    <dgm:cxn modelId="{88F35D2F-C3A5-43B9-AAC8-3F9A8828C663}" type="presParOf" srcId="{B6C7AE4B-9B54-4FD0-94DA-97C1A4510027}" destId="{41A39CDB-0280-485E-B3B3-80A343A8B1CA}" srcOrd="2" destOrd="0" presId="urn:microsoft.com/office/officeart/2008/layout/LinedList"/>
    <dgm:cxn modelId="{E94274BE-2A72-4144-987C-22767A06BA76}" type="presParOf" srcId="{B6C7AE4B-9B54-4FD0-94DA-97C1A4510027}" destId="{B80E39E1-1F56-4B51-BED3-E81ED779BF17}" srcOrd="3" destOrd="0" presId="urn:microsoft.com/office/officeart/2008/layout/LinedList"/>
    <dgm:cxn modelId="{970E3ACD-6075-4168-8176-101866FC7659}" type="presParOf" srcId="{B6C7AE4B-9B54-4FD0-94DA-97C1A4510027}" destId="{A8F8FCA0-D098-432B-8A30-9ADC5B26C8F0}" srcOrd="4" destOrd="0" presId="urn:microsoft.com/office/officeart/2008/layout/LinedList"/>
    <dgm:cxn modelId="{DA9C7F0B-455C-4AA4-9B3C-29EDEF0D0AF5}" type="presParOf" srcId="{A8F8FCA0-D098-432B-8A30-9ADC5B26C8F0}" destId="{4B838D04-192F-48CA-91B7-110ED22BD697}" srcOrd="0" destOrd="0" presId="urn:microsoft.com/office/officeart/2008/layout/LinedList"/>
    <dgm:cxn modelId="{76EC1F47-8A9C-4AC5-924A-6C79DDBB1FD3}" type="presParOf" srcId="{A8F8FCA0-D098-432B-8A30-9ADC5B26C8F0}" destId="{0B0C73B7-93B8-49B0-B582-8F26DFC7E8C6}" srcOrd="1" destOrd="0" presId="urn:microsoft.com/office/officeart/2008/layout/LinedList"/>
    <dgm:cxn modelId="{F1EA2F55-ABAF-4B31-9081-C2669F0A0E4A}" type="presParOf" srcId="{A8F8FCA0-D098-432B-8A30-9ADC5B26C8F0}" destId="{8629B159-6B1A-4D33-A387-12C59B1E48DD}" srcOrd="2" destOrd="0" presId="urn:microsoft.com/office/officeart/2008/layout/LinedList"/>
    <dgm:cxn modelId="{DE820FE6-2335-40A2-AEEE-1D852A6B57BD}" type="presParOf" srcId="{B6C7AE4B-9B54-4FD0-94DA-97C1A4510027}" destId="{8DD34234-C355-4278-AF44-46A31ECA9A2C}" srcOrd="5" destOrd="0" presId="urn:microsoft.com/office/officeart/2008/layout/LinedList"/>
    <dgm:cxn modelId="{55DFF94B-7DB8-4593-874D-5B21027A70FC}" type="presParOf" srcId="{B6C7AE4B-9B54-4FD0-94DA-97C1A4510027}" destId="{609B115E-7085-420F-A931-AAAEA1D8FBAD}" srcOrd="6" destOrd="0" presId="urn:microsoft.com/office/officeart/2008/layout/LinedList"/>
    <dgm:cxn modelId="{4B0A92FC-455A-42F5-9E3B-2977C38CE490}" type="presParOf" srcId="{B6C7AE4B-9B54-4FD0-94DA-97C1A4510027}" destId="{ACF9ECFC-0366-4A8C-BCBA-E06C3317924F}" srcOrd="7" destOrd="0" presId="urn:microsoft.com/office/officeart/2008/layout/LinedList"/>
    <dgm:cxn modelId="{427786FE-B5CF-4647-B367-2660329E335B}" type="presParOf" srcId="{ACF9ECFC-0366-4A8C-BCBA-E06C3317924F}" destId="{A8D214FB-5BB8-4D45-9ED6-17E3587AB946}" srcOrd="0" destOrd="0" presId="urn:microsoft.com/office/officeart/2008/layout/LinedList"/>
    <dgm:cxn modelId="{480A1AA1-DD7B-4B37-B94E-82028F7DD6D8}" type="presParOf" srcId="{ACF9ECFC-0366-4A8C-BCBA-E06C3317924F}" destId="{07B9D12A-14BF-4314-BF58-423EFE2AB24A}" srcOrd="1" destOrd="0" presId="urn:microsoft.com/office/officeart/2008/layout/LinedList"/>
    <dgm:cxn modelId="{02780CD5-CE9E-4121-BC19-20482F9933B2}" type="presParOf" srcId="{ACF9ECFC-0366-4A8C-BCBA-E06C3317924F}" destId="{3118E5B4-C0CA-439B-A833-952E4E9B3085}" srcOrd="2" destOrd="0" presId="urn:microsoft.com/office/officeart/2008/layout/LinedList"/>
    <dgm:cxn modelId="{BE725E96-208B-41B7-88D6-91C2AFB7719D}" type="presParOf" srcId="{B6C7AE4B-9B54-4FD0-94DA-97C1A4510027}" destId="{AA656631-F99F-4B22-91C0-EE7A477F5736}" srcOrd="8" destOrd="0" presId="urn:microsoft.com/office/officeart/2008/layout/LinedList"/>
    <dgm:cxn modelId="{89A0446C-C868-45B4-B273-D50B066DFE9C}" type="presParOf" srcId="{B6C7AE4B-9B54-4FD0-94DA-97C1A4510027}" destId="{E6C6974B-1B2A-40CA-ABA6-532290C5DA3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CFF2600-9A5C-4555-B211-8FD850BB57AA}" type="doc">
      <dgm:prSet loTypeId="urn:microsoft.com/office/officeart/2005/8/layout/process1" loCatId="process" qsTypeId="urn:microsoft.com/office/officeart/2005/8/quickstyle/simple1" qsCatId="simple" csTypeId="urn:microsoft.com/office/officeart/2005/8/colors/accent0_1" csCatId="mainScheme" phldr="1"/>
      <dgm:spPr/>
    </dgm:pt>
    <dgm:pt modelId="{D5FE5942-168B-4E1F-9468-F9125B0C9ED3}">
      <dgm:prSet phldrT="[文本]" custT="1"/>
      <dgm:spPr/>
      <dgm:t>
        <a:bodyPr/>
        <a:lstStyle/>
        <a:p>
          <a:r>
            <a:rPr lang="zh-CN" altLang="en-US" sz="2800" dirty="0"/>
            <a:t>汤姆森公司</a:t>
          </a:r>
        </a:p>
      </dgm:t>
    </dgm:pt>
    <dgm:pt modelId="{660AEF6C-CB01-4283-BACA-11DE67D8EEEC}" type="parTrans" cxnId="{80C60366-B999-484E-9F78-4DCBECC98025}">
      <dgm:prSet/>
      <dgm:spPr/>
      <dgm:t>
        <a:bodyPr/>
        <a:lstStyle/>
        <a:p>
          <a:endParaRPr lang="zh-CN" altLang="en-US"/>
        </a:p>
      </dgm:t>
    </dgm:pt>
    <dgm:pt modelId="{6F893120-BA92-4D0D-A086-B17A98C308A0}" type="sibTrans" cxnId="{80C60366-B999-484E-9F78-4DCBECC98025}">
      <dgm:prSet/>
      <dgm:spPr/>
      <dgm:t>
        <a:bodyPr/>
        <a:lstStyle/>
        <a:p>
          <a:endParaRPr lang="zh-CN" altLang="en-US"/>
        </a:p>
      </dgm:t>
    </dgm:pt>
    <dgm:pt modelId="{D65B43FF-A216-4DAA-801E-E04F87202150}">
      <dgm:prSet phldrT="[文本]" custT="1"/>
      <dgm:spPr/>
      <dgm:t>
        <a:bodyPr/>
        <a:lstStyle/>
        <a:p>
          <a:r>
            <a:rPr lang="zh-CN" altLang="en-US" sz="2800" dirty="0"/>
            <a:t>审计报告</a:t>
          </a:r>
        </a:p>
      </dgm:t>
    </dgm:pt>
    <dgm:pt modelId="{9F7E0167-0344-41C9-BCAC-12CC1F027F3B}" type="parTrans" cxnId="{5B991BEB-0456-4AAD-BE36-34AF8B1C109A}">
      <dgm:prSet/>
      <dgm:spPr/>
      <dgm:t>
        <a:bodyPr/>
        <a:lstStyle/>
        <a:p>
          <a:endParaRPr lang="zh-CN" altLang="en-US"/>
        </a:p>
      </dgm:t>
    </dgm:pt>
    <dgm:pt modelId="{C6B4F139-D823-4A65-9973-F90AF52A9F71}" type="sibTrans" cxnId="{5B991BEB-0456-4AAD-BE36-34AF8B1C109A}">
      <dgm:prSet/>
      <dgm:spPr/>
      <dgm:t>
        <a:bodyPr/>
        <a:lstStyle/>
        <a:p>
          <a:endParaRPr lang="zh-CN" altLang="en-US"/>
        </a:p>
      </dgm:t>
    </dgm:pt>
    <dgm:pt modelId="{23BA78F0-15B6-44F2-A71B-E30626D375C6}">
      <dgm:prSet phldrT="[文本]" custT="1"/>
      <dgm:spPr/>
      <dgm:t>
        <a:bodyPr/>
        <a:lstStyle/>
        <a:p>
          <a:r>
            <a:rPr lang="zh-CN" altLang="en-US" sz="2400" dirty="0"/>
            <a:t>无法证明因该职务科技成果所得净利润  </a:t>
          </a:r>
          <a:r>
            <a:rPr lang="en-US" altLang="zh-CN" sz="2400" dirty="0"/>
            <a:t>2015</a:t>
          </a:r>
          <a:r>
            <a:rPr lang="zh-CN" altLang="en-US" sz="2400" dirty="0"/>
            <a:t>更确定</a:t>
          </a:r>
        </a:p>
      </dgm:t>
    </dgm:pt>
    <dgm:pt modelId="{0777E8A0-1B1F-4C67-9C2B-2927B4288398}" type="parTrans" cxnId="{821F9CC4-658D-4AB9-8C1A-E0430BAC05A6}">
      <dgm:prSet/>
      <dgm:spPr/>
      <dgm:t>
        <a:bodyPr/>
        <a:lstStyle/>
        <a:p>
          <a:endParaRPr lang="zh-CN" altLang="en-US"/>
        </a:p>
      </dgm:t>
    </dgm:pt>
    <dgm:pt modelId="{34A1AF8B-A219-400D-AE11-4E4CD7EAA644}" type="sibTrans" cxnId="{821F9CC4-658D-4AB9-8C1A-E0430BAC05A6}">
      <dgm:prSet/>
      <dgm:spPr/>
      <dgm:t>
        <a:bodyPr/>
        <a:lstStyle/>
        <a:p>
          <a:endParaRPr lang="zh-CN" altLang="en-US"/>
        </a:p>
      </dgm:t>
    </dgm:pt>
    <dgm:pt modelId="{D1819BDD-F476-406D-A2C5-58546BF778BC}" type="pres">
      <dgm:prSet presAssocID="{7CFF2600-9A5C-4555-B211-8FD850BB57AA}" presName="Name0" presStyleCnt="0">
        <dgm:presLayoutVars>
          <dgm:dir/>
          <dgm:resizeHandles val="exact"/>
        </dgm:presLayoutVars>
      </dgm:prSet>
      <dgm:spPr/>
    </dgm:pt>
    <dgm:pt modelId="{F190B41D-D3F8-4C44-8015-BCA7594428BC}" type="pres">
      <dgm:prSet presAssocID="{D5FE5942-168B-4E1F-9468-F9125B0C9ED3}" presName="node" presStyleLbl="node1" presStyleIdx="0" presStyleCnt="3">
        <dgm:presLayoutVars>
          <dgm:bulletEnabled val="1"/>
        </dgm:presLayoutVars>
      </dgm:prSet>
      <dgm:spPr/>
    </dgm:pt>
    <dgm:pt modelId="{47596DC9-FE3D-4B64-9191-78FB92AB25C3}" type="pres">
      <dgm:prSet presAssocID="{6F893120-BA92-4D0D-A086-B17A98C308A0}" presName="sibTrans" presStyleLbl="sibTrans2D1" presStyleIdx="0" presStyleCnt="2"/>
      <dgm:spPr/>
    </dgm:pt>
    <dgm:pt modelId="{58F65C1E-873B-4395-A7DC-73DFFD99F5AA}" type="pres">
      <dgm:prSet presAssocID="{6F893120-BA92-4D0D-A086-B17A98C308A0}" presName="connectorText" presStyleLbl="sibTrans2D1" presStyleIdx="0" presStyleCnt="2"/>
      <dgm:spPr/>
    </dgm:pt>
    <dgm:pt modelId="{FB087C23-9DAB-4FF2-BB9C-010AFE9FD9A4}" type="pres">
      <dgm:prSet presAssocID="{D65B43FF-A216-4DAA-801E-E04F87202150}" presName="node" presStyleLbl="node1" presStyleIdx="1" presStyleCnt="3">
        <dgm:presLayoutVars>
          <dgm:bulletEnabled val="1"/>
        </dgm:presLayoutVars>
      </dgm:prSet>
      <dgm:spPr/>
    </dgm:pt>
    <dgm:pt modelId="{E0FCE785-9AF5-4856-923C-CBB19B70310C}" type="pres">
      <dgm:prSet presAssocID="{C6B4F139-D823-4A65-9973-F90AF52A9F71}" presName="sibTrans" presStyleLbl="sibTrans2D1" presStyleIdx="1" presStyleCnt="2"/>
      <dgm:spPr/>
    </dgm:pt>
    <dgm:pt modelId="{2DBDFDD9-7AED-4712-968E-3DD1F7F62957}" type="pres">
      <dgm:prSet presAssocID="{C6B4F139-D823-4A65-9973-F90AF52A9F71}" presName="connectorText" presStyleLbl="sibTrans2D1" presStyleIdx="1" presStyleCnt="2"/>
      <dgm:spPr/>
    </dgm:pt>
    <dgm:pt modelId="{5D38A29A-04C2-4163-9172-E40F082FDE22}" type="pres">
      <dgm:prSet presAssocID="{23BA78F0-15B6-44F2-A71B-E30626D375C6}" presName="node" presStyleLbl="node1" presStyleIdx="2" presStyleCnt="3">
        <dgm:presLayoutVars>
          <dgm:bulletEnabled val="1"/>
        </dgm:presLayoutVars>
      </dgm:prSet>
      <dgm:spPr/>
    </dgm:pt>
  </dgm:ptLst>
  <dgm:cxnLst>
    <dgm:cxn modelId="{9D655A3A-A80F-4809-9AB0-66F504708D23}" type="presOf" srcId="{C6B4F139-D823-4A65-9973-F90AF52A9F71}" destId="{2DBDFDD9-7AED-4712-968E-3DD1F7F62957}" srcOrd="1" destOrd="0" presId="urn:microsoft.com/office/officeart/2005/8/layout/process1"/>
    <dgm:cxn modelId="{80C60366-B999-484E-9F78-4DCBECC98025}" srcId="{7CFF2600-9A5C-4555-B211-8FD850BB57AA}" destId="{D5FE5942-168B-4E1F-9468-F9125B0C9ED3}" srcOrd="0" destOrd="0" parTransId="{660AEF6C-CB01-4283-BACA-11DE67D8EEEC}" sibTransId="{6F893120-BA92-4D0D-A086-B17A98C308A0}"/>
    <dgm:cxn modelId="{7B74278C-E678-4A95-BCC6-1FF97DBEA6CB}" type="presOf" srcId="{6F893120-BA92-4D0D-A086-B17A98C308A0}" destId="{58F65C1E-873B-4395-A7DC-73DFFD99F5AA}" srcOrd="1" destOrd="0" presId="urn:microsoft.com/office/officeart/2005/8/layout/process1"/>
    <dgm:cxn modelId="{17065A90-5593-4404-9EA9-CA7227AFD27C}" type="presOf" srcId="{23BA78F0-15B6-44F2-A71B-E30626D375C6}" destId="{5D38A29A-04C2-4163-9172-E40F082FDE22}" srcOrd="0" destOrd="0" presId="urn:microsoft.com/office/officeart/2005/8/layout/process1"/>
    <dgm:cxn modelId="{B2F11DBD-95FA-4F53-8224-9F779756F83F}" type="presOf" srcId="{6F893120-BA92-4D0D-A086-B17A98C308A0}" destId="{47596DC9-FE3D-4B64-9191-78FB92AB25C3}" srcOrd="0" destOrd="0" presId="urn:microsoft.com/office/officeart/2005/8/layout/process1"/>
    <dgm:cxn modelId="{821F9CC4-658D-4AB9-8C1A-E0430BAC05A6}" srcId="{7CFF2600-9A5C-4555-B211-8FD850BB57AA}" destId="{23BA78F0-15B6-44F2-A71B-E30626D375C6}" srcOrd="2" destOrd="0" parTransId="{0777E8A0-1B1F-4C67-9C2B-2927B4288398}" sibTransId="{34A1AF8B-A219-400D-AE11-4E4CD7EAA644}"/>
    <dgm:cxn modelId="{128D33C7-702B-45E8-8764-4CD410D423FC}" type="presOf" srcId="{7CFF2600-9A5C-4555-B211-8FD850BB57AA}" destId="{D1819BDD-F476-406D-A2C5-58546BF778BC}" srcOrd="0" destOrd="0" presId="urn:microsoft.com/office/officeart/2005/8/layout/process1"/>
    <dgm:cxn modelId="{9AC52ED8-9C87-42DB-8319-94A16D92C0BA}" type="presOf" srcId="{D65B43FF-A216-4DAA-801E-E04F87202150}" destId="{FB087C23-9DAB-4FF2-BB9C-010AFE9FD9A4}" srcOrd="0" destOrd="0" presId="urn:microsoft.com/office/officeart/2005/8/layout/process1"/>
    <dgm:cxn modelId="{36B1BAE6-66D7-40EA-BC71-563A715EF8E3}" type="presOf" srcId="{D5FE5942-168B-4E1F-9468-F9125B0C9ED3}" destId="{F190B41D-D3F8-4C44-8015-BCA7594428BC}" srcOrd="0" destOrd="0" presId="urn:microsoft.com/office/officeart/2005/8/layout/process1"/>
    <dgm:cxn modelId="{5AE21BE9-1D2C-4A23-9701-5A6DE253BA62}" type="presOf" srcId="{C6B4F139-D823-4A65-9973-F90AF52A9F71}" destId="{E0FCE785-9AF5-4856-923C-CBB19B70310C}" srcOrd="0" destOrd="0" presId="urn:microsoft.com/office/officeart/2005/8/layout/process1"/>
    <dgm:cxn modelId="{5B991BEB-0456-4AAD-BE36-34AF8B1C109A}" srcId="{7CFF2600-9A5C-4555-B211-8FD850BB57AA}" destId="{D65B43FF-A216-4DAA-801E-E04F87202150}" srcOrd="1" destOrd="0" parTransId="{9F7E0167-0344-41C9-BCAC-12CC1F027F3B}" sibTransId="{C6B4F139-D823-4A65-9973-F90AF52A9F71}"/>
    <dgm:cxn modelId="{AC698A4C-3BFE-4610-9BFA-13765107DE41}" type="presParOf" srcId="{D1819BDD-F476-406D-A2C5-58546BF778BC}" destId="{F190B41D-D3F8-4C44-8015-BCA7594428BC}" srcOrd="0" destOrd="0" presId="urn:microsoft.com/office/officeart/2005/8/layout/process1"/>
    <dgm:cxn modelId="{B758F739-3DC2-4D7C-BD48-FCA137ED105D}" type="presParOf" srcId="{D1819BDD-F476-406D-A2C5-58546BF778BC}" destId="{47596DC9-FE3D-4B64-9191-78FB92AB25C3}" srcOrd="1" destOrd="0" presId="urn:microsoft.com/office/officeart/2005/8/layout/process1"/>
    <dgm:cxn modelId="{02D54AFA-8F63-4C0A-8E67-2D5F17DE9FDF}" type="presParOf" srcId="{47596DC9-FE3D-4B64-9191-78FB92AB25C3}" destId="{58F65C1E-873B-4395-A7DC-73DFFD99F5AA}" srcOrd="0" destOrd="0" presId="urn:microsoft.com/office/officeart/2005/8/layout/process1"/>
    <dgm:cxn modelId="{A1597AB9-B935-4605-A43C-33FF4DF9208A}" type="presParOf" srcId="{D1819BDD-F476-406D-A2C5-58546BF778BC}" destId="{FB087C23-9DAB-4FF2-BB9C-010AFE9FD9A4}" srcOrd="2" destOrd="0" presId="urn:microsoft.com/office/officeart/2005/8/layout/process1"/>
    <dgm:cxn modelId="{2AC43BCC-962E-4F49-9EF0-20CE44695951}" type="presParOf" srcId="{D1819BDD-F476-406D-A2C5-58546BF778BC}" destId="{E0FCE785-9AF5-4856-923C-CBB19B70310C}" srcOrd="3" destOrd="0" presId="urn:microsoft.com/office/officeart/2005/8/layout/process1"/>
    <dgm:cxn modelId="{5C879604-CA63-45A6-B248-9E2DCB8B5564}" type="presParOf" srcId="{E0FCE785-9AF5-4856-923C-CBB19B70310C}" destId="{2DBDFDD9-7AED-4712-968E-3DD1F7F62957}" srcOrd="0" destOrd="0" presId="urn:microsoft.com/office/officeart/2005/8/layout/process1"/>
    <dgm:cxn modelId="{75476E77-52FA-442D-B486-9C2A2B671207}" type="presParOf" srcId="{D1819BDD-F476-406D-A2C5-58546BF778BC}" destId="{5D38A29A-04C2-4163-9172-E40F082FDE2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FF2600-9A5C-4555-B211-8FD850BB57AA}" type="doc">
      <dgm:prSet loTypeId="urn:microsoft.com/office/officeart/2005/8/layout/process1" loCatId="process" qsTypeId="urn:microsoft.com/office/officeart/2005/8/quickstyle/simple1" qsCatId="simple" csTypeId="urn:microsoft.com/office/officeart/2005/8/colors/accent0_1" csCatId="mainScheme" phldr="1"/>
      <dgm:spPr/>
    </dgm:pt>
    <dgm:pt modelId="{D5FE5942-168B-4E1F-9468-F9125B0C9ED3}">
      <dgm:prSet phldrT="[文本]" custT="1"/>
      <dgm:spPr/>
      <dgm:t>
        <a:bodyPr/>
        <a:lstStyle/>
        <a:p>
          <a:r>
            <a:rPr lang="zh-CN" altLang="en-US" sz="2800" dirty="0"/>
            <a:t>裴、李</a:t>
          </a:r>
        </a:p>
      </dgm:t>
    </dgm:pt>
    <dgm:pt modelId="{660AEF6C-CB01-4283-BACA-11DE67D8EEEC}" type="parTrans" cxnId="{80C60366-B999-484E-9F78-4DCBECC98025}">
      <dgm:prSet/>
      <dgm:spPr/>
      <dgm:t>
        <a:bodyPr/>
        <a:lstStyle/>
        <a:p>
          <a:endParaRPr lang="zh-CN" altLang="en-US"/>
        </a:p>
      </dgm:t>
    </dgm:pt>
    <dgm:pt modelId="{6F893120-BA92-4D0D-A086-B17A98C308A0}" type="sibTrans" cxnId="{80C60366-B999-484E-9F78-4DCBECC98025}">
      <dgm:prSet/>
      <dgm:spPr/>
      <dgm:t>
        <a:bodyPr/>
        <a:lstStyle/>
        <a:p>
          <a:endParaRPr lang="zh-CN" altLang="en-US"/>
        </a:p>
      </dgm:t>
    </dgm:pt>
    <dgm:pt modelId="{D65B43FF-A216-4DAA-801E-E04F87202150}">
      <dgm:prSet phldrT="[文本]" custT="1"/>
      <dgm:spPr/>
      <dgm:t>
        <a:bodyPr/>
        <a:lstStyle/>
        <a:p>
          <a:r>
            <a:rPr lang="en-US" altLang="zh-CN" sz="2800" dirty="0"/>
            <a:t>《</a:t>
          </a:r>
          <a:r>
            <a:rPr lang="zh-CN" altLang="en-US" sz="2800" dirty="0"/>
            <a:t>经济社会效益分析报告</a:t>
          </a:r>
          <a:r>
            <a:rPr lang="en-US" altLang="zh-CN" sz="2800" dirty="0"/>
            <a:t>》</a:t>
          </a:r>
          <a:endParaRPr lang="zh-CN" altLang="en-US" sz="2800" dirty="0"/>
        </a:p>
      </dgm:t>
    </dgm:pt>
    <dgm:pt modelId="{9F7E0167-0344-41C9-BCAC-12CC1F027F3B}" type="parTrans" cxnId="{5B991BEB-0456-4AAD-BE36-34AF8B1C109A}">
      <dgm:prSet/>
      <dgm:spPr/>
      <dgm:t>
        <a:bodyPr/>
        <a:lstStyle/>
        <a:p>
          <a:endParaRPr lang="zh-CN" altLang="en-US"/>
        </a:p>
      </dgm:t>
    </dgm:pt>
    <dgm:pt modelId="{C6B4F139-D823-4A65-9973-F90AF52A9F71}" type="sibTrans" cxnId="{5B991BEB-0456-4AAD-BE36-34AF8B1C109A}">
      <dgm:prSet/>
      <dgm:spPr/>
      <dgm:t>
        <a:bodyPr/>
        <a:lstStyle/>
        <a:p>
          <a:endParaRPr lang="zh-CN" altLang="en-US"/>
        </a:p>
      </dgm:t>
    </dgm:pt>
    <dgm:pt modelId="{034838EA-661D-4C44-A1BB-F48DB1978566}">
      <dgm:prSet phldrT="[文本]" custT="1"/>
      <dgm:spPr/>
      <dgm:t>
        <a:bodyPr/>
        <a:lstStyle/>
        <a:p>
          <a:r>
            <a:rPr lang="en-US" altLang="zh-CN" sz="2800" dirty="0"/>
            <a:t>2013</a:t>
          </a:r>
          <a:r>
            <a:rPr lang="zh-CN" altLang="en-US" sz="2800" dirty="0"/>
            <a:t>√  </a:t>
          </a:r>
          <a:r>
            <a:rPr lang="en-US" altLang="zh-CN" sz="2800" dirty="0"/>
            <a:t>2014</a:t>
          </a:r>
          <a:r>
            <a:rPr lang="zh-CN" altLang="en-US" sz="2800" dirty="0"/>
            <a:t>√  </a:t>
          </a:r>
          <a:r>
            <a:rPr lang="en-US" altLang="zh-CN" sz="2800" dirty="0"/>
            <a:t>2015</a:t>
          </a:r>
          <a:r>
            <a:rPr lang="zh-CN" altLang="en-US" sz="2800" dirty="0"/>
            <a:t>仅为预测</a:t>
          </a:r>
        </a:p>
      </dgm:t>
    </dgm:pt>
    <dgm:pt modelId="{3396DC94-7D59-41CB-899F-9882A11A57BF}" type="parTrans" cxnId="{0C2A244D-A7D1-4F4F-A22F-3D890BA3900A}">
      <dgm:prSet/>
      <dgm:spPr/>
      <dgm:t>
        <a:bodyPr/>
        <a:lstStyle/>
        <a:p>
          <a:endParaRPr lang="zh-CN" altLang="en-US"/>
        </a:p>
      </dgm:t>
    </dgm:pt>
    <dgm:pt modelId="{98100DEF-3971-4ED3-8F7E-6431275E7174}" type="sibTrans" cxnId="{0C2A244D-A7D1-4F4F-A22F-3D890BA3900A}">
      <dgm:prSet/>
      <dgm:spPr/>
      <dgm:t>
        <a:bodyPr/>
        <a:lstStyle/>
        <a:p>
          <a:endParaRPr lang="zh-CN" altLang="en-US"/>
        </a:p>
      </dgm:t>
    </dgm:pt>
    <dgm:pt modelId="{D1819BDD-F476-406D-A2C5-58546BF778BC}" type="pres">
      <dgm:prSet presAssocID="{7CFF2600-9A5C-4555-B211-8FD850BB57AA}" presName="Name0" presStyleCnt="0">
        <dgm:presLayoutVars>
          <dgm:dir/>
          <dgm:resizeHandles val="exact"/>
        </dgm:presLayoutVars>
      </dgm:prSet>
      <dgm:spPr/>
    </dgm:pt>
    <dgm:pt modelId="{F190B41D-D3F8-4C44-8015-BCA7594428BC}" type="pres">
      <dgm:prSet presAssocID="{D5FE5942-168B-4E1F-9468-F9125B0C9ED3}" presName="node" presStyleLbl="node1" presStyleIdx="0" presStyleCnt="3">
        <dgm:presLayoutVars>
          <dgm:bulletEnabled val="1"/>
        </dgm:presLayoutVars>
      </dgm:prSet>
      <dgm:spPr/>
    </dgm:pt>
    <dgm:pt modelId="{47596DC9-FE3D-4B64-9191-78FB92AB25C3}" type="pres">
      <dgm:prSet presAssocID="{6F893120-BA92-4D0D-A086-B17A98C308A0}" presName="sibTrans" presStyleLbl="sibTrans2D1" presStyleIdx="0" presStyleCnt="2"/>
      <dgm:spPr/>
    </dgm:pt>
    <dgm:pt modelId="{58F65C1E-873B-4395-A7DC-73DFFD99F5AA}" type="pres">
      <dgm:prSet presAssocID="{6F893120-BA92-4D0D-A086-B17A98C308A0}" presName="connectorText" presStyleLbl="sibTrans2D1" presStyleIdx="0" presStyleCnt="2"/>
      <dgm:spPr/>
    </dgm:pt>
    <dgm:pt modelId="{FB087C23-9DAB-4FF2-BB9C-010AFE9FD9A4}" type="pres">
      <dgm:prSet presAssocID="{D65B43FF-A216-4DAA-801E-E04F87202150}" presName="node" presStyleLbl="node1" presStyleIdx="1" presStyleCnt="3">
        <dgm:presLayoutVars>
          <dgm:bulletEnabled val="1"/>
        </dgm:presLayoutVars>
      </dgm:prSet>
      <dgm:spPr/>
    </dgm:pt>
    <dgm:pt modelId="{13BD6D3F-CAD4-44C3-B245-1E84586D9780}" type="pres">
      <dgm:prSet presAssocID="{C6B4F139-D823-4A65-9973-F90AF52A9F71}" presName="sibTrans" presStyleLbl="sibTrans2D1" presStyleIdx="1" presStyleCnt="2"/>
      <dgm:spPr/>
    </dgm:pt>
    <dgm:pt modelId="{3DE61626-AE4E-4996-B290-F6486952AFA1}" type="pres">
      <dgm:prSet presAssocID="{C6B4F139-D823-4A65-9973-F90AF52A9F71}" presName="connectorText" presStyleLbl="sibTrans2D1" presStyleIdx="1" presStyleCnt="2"/>
      <dgm:spPr/>
    </dgm:pt>
    <dgm:pt modelId="{E6B47113-3B67-43DF-B582-E6AA7001E678}" type="pres">
      <dgm:prSet presAssocID="{034838EA-661D-4C44-A1BB-F48DB1978566}" presName="node" presStyleLbl="node1" presStyleIdx="2" presStyleCnt="3">
        <dgm:presLayoutVars>
          <dgm:bulletEnabled val="1"/>
        </dgm:presLayoutVars>
      </dgm:prSet>
      <dgm:spPr/>
    </dgm:pt>
  </dgm:ptLst>
  <dgm:cxnLst>
    <dgm:cxn modelId="{80C60366-B999-484E-9F78-4DCBECC98025}" srcId="{7CFF2600-9A5C-4555-B211-8FD850BB57AA}" destId="{D5FE5942-168B-4E1F-9468-F9125B0C9ED3}" srcOrd="0" destOrd="0" parTransId="{660AEF6C-CB01-4283-BACA-11DE67D8EEEC}" sibTransId="{6F893120-BA92-4D0D-A086-B17A98C308A0}"/>
    <dgm:cxn modelId="{0C2A244D-A7D1-4F4F-A22F-3D890BA3900A}" srcId="{7CFF2600-9A5C-4555-B211-8FD850BB57AA}" destId="{034838EA-661D-4C44-A1BB-F48DB1978566}" srcOrd="2" destOrd="0" parTransId="{3396DC94-7D59-41CB-899F-9882A11A57BF}" sibTransId="{98100DEF-3971-4ED3-8F7E-6431275E7174}"/>
    <dgm:cxn modelId="{7B74278C-E678-4A95-BCC6-1FF97DBEA6CB}" type="presOf" srcId="{6F893120-BA92-4D0D-A086-B17A98C308A0}" destId="{58F65C1E-873B-4395-A7DC-73DFFD99F5AA}" srcOrd="1" destOrd="0" presId="urn:microsoft.com/office/officeart/2005/8/layout/process1"/>
    <dgm:cxn modelId="{3192339A-1D50-4600-BE79-B5940038782D}" type="presOf" srcId="{C6B4F139-D823-4A65-9973-F90AF52A9F71}" destId="{3DE61626-AE4E-4996-B290-F6486952AFA1}" srcOrd="1" destOrd="0" presId="urn:microsoft.com/office/officeart/2005/8/layout/process1"/>
    <dgm:cxn modelId="{F352709A-551F-4ECE-8BAB-186286CC23A4}" type="presOf" srcId="{C6B4F139-D823-4A65-9973-F90AF52A9F71}" destId="{13BD6D3F-CAD4-44C3-B245-1E84586D9780}" srcOrd="0" destOrd="0" presId="urn:microsoft.com/office/officeart/2005/8/layout/process1"/>
    <dgm:cxn modelId="{09D955B0-FAAE-4D29-B828-33E78C4DDB11}" type="presOf" srcId="{034838EA-661D-4C44-A1BB-F48DB1978566}" destId="{E6B47113-3B67-43DF-B582-E6AA7001E678}" srcOrd="0" destOrd="0" presId="urn:microsoft.com/office/officeart/2005/8/layout/process1"/>
    <dgm:cxn modelId="{B2F11DBD-95FA-4F53-8224-9F779756F83F}" type="presOf" srcId="{6F893120-BA92-4D0D-A086-B17A98C308A0}" destId="{47596DC9-FE3D-4B64-9191-78FB92AB25C3}" srcOrd="0" destOrd="0" presId="urn:microsoft.com/office/officeart/2005/8/layout/process1"/>
    <dgm:cxn modelId="{128D33C7-702B-45E8-8764-4CD410D423FC}" type="presOf" srcId="{7CFF2600-9A5C-4555-B211-8FD850BB57AA}" destId="{D1819BDD-F476-406D-A2C5-58546BF778BC}" srcOrd="0" destOrd="0" presId="urn:microsoft.com/office/officeart/2005/8/layout/process1"/>
    <dgm:cxn modelId="{9AC52ED8-9C87-42DB-8319-94A16D92C0BA}" type="presOf" srcId="{D65B43FF-A216-4DAA-801E-E04F87202150}" destId="{FB087C23-9DAB-4FF2-BB9C-010AFE9FD9A4}" srcOrd="0" destOrd="0" presId="urn:microsoft.com/office/officeart/2005/8/layout/process1"/>
    <dgm:cxn modelId="{36B1BAE6-66D7-40EA-BC71-563A715EF8E3}" type="presOf" srcId="{D5FE5942-168B-4E1F-9468-F9125B0C9ED3}" destId="{F190B41D-D3F8-4C44-8015-BCA7594428BC}" srcOrd="0" destOrd="0" presId="urn:microsoft.com/office/officeart/2005/8/layout/process1"/>
    <dgm:cxn modelId="{5B991BEB-0456-4AAD-BE36-34AF8B1C109A}" srcId="{7CFF2600-9A5C-4555-B211-8FD850BB57AA}" destId="{D65B43FF-A216-4DAA-801E-E04F87202150}" srcOrd="1" destOrd="0" parTransId="{9F7E0167-0344-41C9-BCAC-12CC1F027F3B}" sibTransId="{C6B4F139-D823-4A65-9973-F90AF52A9F71}"/>
    <dgm:cxn modelId="{AC698A4C-3BFE-4610-9BFA-13765107DE41}" type="presParOf" srcId="{D1819BDD-F476-406D-A2C5-58546BF778BC}" destId="{F190B41D-D3F8-4C44-8015-BCA7594428BC}" srcOrd="0" destOrd="0" presId="urn:microsoft.com/office/officeart/2005/8/layout/process1"/>
    <dgm:cxn modelId="{B758F739-3DC2-4D7C-BD48-FCA137ED105D}" type="presParOf" srcId="{D1819BDD-F476-406D-A2C5-58546BF778BC}" destId="{47596DC9-FE3D-4B64-9191-78FB92AB25C3}" srcOrd="1" destOrd="0" presId="urn:microsoft.com/office/officeart/2005/8/layout/process1"/>
    <dgm:cxn modelId="{02D54AFA-8F63-4C0A-8E67-2D5F17DE9FDF}" type="presParOf" srcId="{47596DC9-FE3D-4B64-9191-78FB92AB25C3}" destId="{58F65C1E-873B-4395-A7DC-73DFFD99F5AA}" srcOrd="0" destOrd="0" presId="urn:microsoft.com/office/officeart/2005/8/layout/process1"/>
    <dgm:cxn modelId="{A1597AB9-B935-4605-A43C-33FF4DF9208A}" type="presParOf" srcId="{D1819BDD-F476-406D-A2C5-58546BF778BC}" destId="{FB087C23-9DAB-4FF2-BB9C-010AFE9FD9A4}" srcOrd="2" destOrd="0" presId="urn:microsoft.com/office/officeart/2005/8/layout/process1"/>
    <dgm:cxn modelId="{853CA794-D498-4C17-8A65-A237463D2AD6}" type="presParOf" srcId="{D1819BDD-F476-406D-A2C5-58546BF778BC}" destId="{13BD6D3F-CAD4-44C3-B245-1E84586D9780}" srcOrd="3" destOrd="0" presId="urn:microsoft.com/office/officeart/2005/8/layout/process1"/>
    <dgm:cxn modelId="{2614109C-C1FB-49E3-80E6-44C3CA7E8905}" type="presParOf" srcId="{13BD6D3F-CAD4-44C3-B245-1E84586D9780}" destId="{3DE61626-AE4E-4996-B290-F6486952AFA1}" srcOrd="0" destOrd="0" presId="urn:microsoft.com/office/officeart/2005/8/layout/process1"/>
    <dgm:cxn modelId="{EEA23232-102A-4573-8979-DFE133453EE0}" type="presParOf" srcId="{D1819BDD-F476-406D-A2C5-58546BF778BC}" destId="{E6B47113-3B67-43DF-B582-E6AA7001E67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A997E6-5D99-44A7-9063-82BBF9EECB71}"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30BA2BDA-61FC-4633-9B11-D66D52BFCCBD}">
      <dgm:prSet phldrT="[文本]"/>
      <dgm:spPr/>
      <dgm:t>
        <a:bodyPr/>
        <a:lstStyle/>
        <a:p>
          <a:r>
            <a:rPr lang="zh-CN" altLang="en-US" dirty="0"/>
            <a:t>项目成果应及时向相关部门申请鉴定和登记</a:t>
          </a:r>
        </a:p>
      </dgm:t>
    </dgm:pt>
    <dgm:pt modelId="{B86A4717-3958-4EB9-8C71-4F235FE6968A}" type="parTrans" cxnId="{58706DAB-3BE0-4910-A7AC-59E310CA19D8}">
      <dgm:prSet/>
      <dgm:spPr/>
      <dgm:t>
        <a:bodyPr/>
        <a:lstStyle/>
        <a:p>
          <a:endParaRPr lang="zh-CN" altLang="en-US"/>
        </a:p>
      </dgm:t>
    </dgm:pt>
    <dgm:pt modelId="{7C93B504-A3D4-4E4D-8F1E-49D6313C99A2}" type="sibTrans" cxnId="{58706DAB-3BE0-4910-A7AC-59E310CA19D8}">
      <dgm:prSet/>
      <dgm:spPr/>
      <dgm:t>
        <a:bodyPr/>
        <a:lstStyle/>
        <a:p>
          <a:endParaRPr lang="zh-CN" altLang="en-US"/>
        </a:p>
      </dgm:t>
    </dgm:pt>
    <dgm:pt modelId="{6812B8A2-7D01-4A67-9924-BED1D7550207}">
      <dgm:prSet phldrT="[文本]"/>
      <dgm:spPr/>
      <dgm:t>
        <a:bodyPr/>
        <a:lstStyle/>
        <a:p>
          <a:r>
            <a:rPr lang="zh-CN" altLang="en-US" dirty="0"/>
            <a:t>应注意在科技成果登记证书中贡献程度的登记情况</a:t>
          </a:r>
        </a:p>
      </dgm:t>
    </dgm:pt>
    <dgm:pt modelId="{52ADE438-A1E5-4190-98CD-A1E801804921}" type="parTrans" cxnId="{EA45CC23-CF17-43EC-8647-5664E209C666}">
      <dgm:prSet/>
      <dgm:spPr/>
      <dgm:t>
        <a:bodyPr/>
        <a:lstStyle/>
        <a:p>
          <a:endParaRPr lang="zh-CN" altLang="en-US"/>
        </a:p>
      </dgm:t>
    </dgm:pt>
    <dgm:pt modelId="{36459F14-C2CB-497C-B438-91CB5F467792}" type="sibTrans" cxnId="{EA45CC23-CF17-43EC-8647-5664E209C666}">
      <dgm:prSet/>
      <dgm:spPr/>
      <dgm:t>
        <a:bodyPr/>
        <a:lstStyle/>
        <a:p>
          <a:endParaRPr lang="zh-CN" altLang="en-US"/>
        </a:p>
      </dgm:t>
    </dgm:pt>
    <dgm:pt modelId="{372D2D3A-DFCC-434E-8AF3-BD2ADB40C184}">
      <dgm:prSet phldrT="[文本]"/>
      <dgm:spPr/>
      <dgm:t>
        <a:bodyPr/>
        <a:lstStyle/>
        <a:p>
          <a:r>
            <a:rPr lang="zh-CN" altLang="en-US" dirty="0"/>
            <a:t>关注科技成果实施转化成果后投产利润所得</a:t>
          </a:r>
        </a:p>
      </dgm:t>
    </dgm:pt>
    <dgm:pt modelId="{DEDB8BF5-5550-4718-BB02-AE4CFA6A967B}" type="parTrans" cxnId="{E7F11312-FBF4-4737-9AD2-951F59ED7E96}">
      <dgm:prSet/>
      <dgm:spPr/>
      <dgm:t>
        <a:bodyPr/>
        <a:lstStyle/>
        <a:p>
          <a:endParaRPr lang="zh-CN" altLang="en-US"/>
        </a:p>
      </dgm:t>
    </dgm:pt>
    <dgm:pt modelId="{A318956C-5663-40BC-BAC0-ADEBE3F34639}" type="sibTrans" cxnId="{E7F11312-FBF4-4737-9AD2-951F59ED7E96}">
      <dgm:prSet/>
      <dgm:spPr/>
      <dgm:t>
        <a:bodyPr/>
        <a:lstStyle/>
        <a:p>
          <a:endParaRPr lang="zh-CN" altLang="en-US"/>
        </a:p>
      </dgm:t>
    </dgm:pt>
    <dgm:pt modelId="{ACB4528B-6E86-4B4D-B659-DF26EDCB9E45}">
      <dgm:prSet phldrT="[文本]"/>
      <dgm:spPr/>
      <dgm:t>
        <a:bodyPr/>
        <a:lstStyle/>
        <a:p>
          <a:r>
            <a:rPr lang="zh-CN" altLang="en-US" dirty="0"/>
            <a:t>遵守诚实信用原则</a:t>
          </a:r>
        </a:p>
      </dgm:t>
    </dgm:pt>
    <dgm:pt modelId="{A5FDF835-DA69-49D2-840E-CDDC7D57F36C}" type="parTrans" cxnId="{B6ABB6AC-E592-4362-9BE9-6C0B963CC388}">
      <dgm:prSet/>
      <dgm:spPr/>
      <dgm:t>
        <a:bodyPr/>
        <a:lstStyle/>
        <a:p>
          <a:endParaRPr lang="zh-CN" altLang="en-US"/>
        </a:p>
      </dgm:t>
    </dgm:pt>
    <dgm:pt modelId="{A3824A94-6295-4A53-92E3-A3F6F1FF4B36}" type="sibTrans" cxnId="{B6ABB6AC-E592-4362-9BE9-6C0B963CC388}">
      <dgm:prSet/>
      <dgm:spPr/>
      <dgm:t>
        <a:bodyPr/>
        <a:lstStyle/>
        <a:p>
          <a:endParaRPr lang="zh-CN" altLang="en-US"/>
        </a:p>
      </dgm:t>
    </dgm:pt>
    <dgm:pt modelId="{7B8FA20B-8541-4E6D-A549-3DB192F34DBA}">
      <dgm:prSet phldrT="[文本]"/>
      <dgm:spPr/>
      <dgm:t>
        <a:bodyPr/>
        <a:lstStyle/>
        <a:p>
          <a:r>
            <a:rPr lang="zh-CN" altLang="en-US" dirty="0"/>
            <a:t>关注法律动态，捍卫自身权益</a:t>
          </a:r>
        </a:p>
      </dgm:t>
    </dgm:pt>
    <dgm:pt modelId="{4DA03880-84D2-4133-B194-7FB9875C5E54}" type="parTrans" cxnId="{8D3F79ED-2A46-4BF9-9ACE-01A18629A3F4}">
      <dgm:prSet/>
      <dgm:spPr/>
      <dgm:t>
        <a:bodyPr/>
        <a:lstStyle/>
        <a:p>
          <a:endParaRPr lang="zh-CN" altLang="en-US"/>
        </a:p>
      </dgm:t>
    </dgm:pt>
    <dgm:pt modelId="{CF815F2C-6043-4335-B223-DC2EB36EB73D}" type="sibTrans" cxnId="{8D3F79ED-2A46-4BF9-9ACE-01A18629A3F4}">
      <dgm:prSet/>
      <dgm:spPr/>
      <dgm:t>
        <a:bodyPr/>
        <a:lstStyle/>
        <a:p>
          <a:endParaRPr lang="zh-CN" altLang="en-US"/>
        </a:p>
      </dgm:t>
    </dgm:pt>
    <dgm:pt modelId="{FE7FF1A9-EABD-4680-9A83-2626D6FCEAAF}">
      <dgm:prSet phldrT="[文本]"/>
      <dgm:spPr/>
      <dgm:t>
        <a:bodyPr/>
        <a:lstStyle/>
        <a:p>
          <a:r>
            <a:rPr lang="zh-CN" altLang="en-US" dirty="0"/>
            <a:t>关注单位规定或及时与单位约定</a:t>
          </a:r>
          <a:r>
            <a:rPr lang="zh-CN" dirty="0"/>
            <a:t>奖励和报酬的方式和数额</a:t>
          </a:r>
          <a:endParaRPr lang="zh-CN" altLang="en-US" dirty="0"/>
        </a:p>
      </dgm:t>
    </dgm:pt>
    <dgm:pt modelId="{AB971553-33A7-4820-BB7C-0BF2C4080718}" type="parTrans" cxnId="{37AA1556-066A-441B-AF9B-0C56941DE396}">
      <dgm:prSet/>
      <dgm:spPr/>
      <dgm:t>
        <a:bodyPr/>
        <a:lstStyle/>
        <a:p>
          <a:endParaRPr lang="zh-CN" altLang="en-US"/>
        </a:p>
      </dgm:t>
    </dgm:pt>
    <dgm:pt modelId="{37FE6C71-5579-40DB-8721-AC743941F798}" type="sibTrans" cxnId="{37AA1556-066A-441B-AF9B-0C56941DE396}">
      <dgm:prSet/>
      <dgm:spPr/>
      <dgm:t>
        <a:bodyPr/>
        <a:lstStyle/>
        <a:p>
          <a:endParaRPr lang="zh-CN" altLang="en-US"/>
        </a:p>
      </dgm:t>
    </dgm:pt>
    <dgm:pt modelId="{E949CA4B-7958-4B36-B8A8-D1B831C78CB7}" type="pres">
      <dgm:prSet presAssocID="{8FA997E6-5D99-44A7-9063-82BBF9EECB71}" presName="Name0" presStyleCnt="0">
        <dgm:presLayoutVars>
          <dgm:chMax val="7"/>
          <dgm:chPref val="7"/>
          <dgm:dir/>
        </dgm:presLayoutVars>
      </dgm:prSet>
      <dgm:spPr/>
    </dgm:pt>
    <dgm:pt modelId="{D5FF1E80-A495-4909-A136-E9B281167F3C}" type="pres">
      <dgm:prSet presAssocID="{8FA997E6-5D99-44A7-9063-82BBF9EECB71}" presName="Name1" presStyleCnt="0"/>
      <dgm:spPr/>
    </dgm:pt>
    <dgm:pt modelId="{CB1E03D6-8102-4A9C-A410-9879C7B7CCF7}" type="pres">
      <dgm:prSet presAssocID="{8FA997E6-5D99-44A7-9063-82BBF9EECB71}" presName="cycle" presStyleCnt="0"/>
      <dgm:spPr/>
    </dgm:pt>
    <dgm:pt modelId="{95820746-D1C1-4175-8D96-75B7079CF2B0}" type="pres">
      <dgm:prSet presAssocID="{8FA997E6-5D99-44A7-9063-82BBF9EECB71}" presName="srcNode" presStyleLbl="node1" presStyleIdx="0" presStyleCnt="6"/>
      <dgm:spPr/>
    </dgm:pt>
    <dgm:pt modelId="{1B097C9D-B822-463A-A11F-52EBEECECC3F}" type="pres">
      <dgm:prSet presAssocID="{8FA997E6-5D99-44A7-9063-82BBF9EECB71}" presName="conn" presStyleLbl="parChTrans1D2" presStyleIdx="0" presStyleCnt="1"/>
      <dgm:spPr/>
    </dgm:pt>
    <dgm:pt modelId="{A00C10C8-3E9B-4A2A-BA3D-58764F831984}" type="pres">
      <dgm:prSet presAssocID="{8FA997E6-5D99-44A7-9063-82BBF9EECB71}" presName="extraNode" presStyleLbl="node1" presStyleIdx="0" presStyleCnt="6"/>
      <dgm:spPr/>
    </dgm:pt>
    <dgm:pt modelId="{202F85FC-0F97-4346-8B93-A71BB6E7A967}" type="pres">
      <dgm:prSet presAssocID="{8FA997E6-5D99-44A7-9063-82BBF9EECB71}" presName="dstNode" presStyleLbl="node1" presStyleIdx="0" presStyleCnt="6"/>
      <dgm:spPr/>
    </dgm:pt>
    <dgm:pt modelId="{FFF59218-5FD9-4F87-B45E-CE1340C5C8DB}" type="pres">
      <dgm:prSet presAssocID="{ACB4528B-6E86-4B4D-B659-DF26EDCB9E45}" presName="text_1" presStyleLbl="node1" presStyleIdx="0" presStyleCnt="6">
        <dgm:presLayoutVars>
          <dgm:bulletEnabled val="1"/>
        </dgm:presLayoutVars>
      </dgm:prSet>
      <dgm:spPr/>
    </dgm:pt>
    <dgm:pt modelId="{AB79A7D4-998D-4B77-BF80-9C0BBF9A8832}" type="pres">
      <dgm:prSet presAssocID="{ACB4528B-6E86-4B4D-B659-DF26EDCB9E45}" presName="accent_1" presStyleCnt="0"/>
      <dgm:spPr/>
    </dgm:pt>
    <dgm:pt modelId="{A1C6BBDF-1765-4AE1-B5FE-240CE071CDE2}" type="pres">
      <dgm:prSet presAssocID="{ACB4528B-6E86-4B4D-B659-DF26EDCB9E45}" presName="accentRepeatNode" presStyleLbl="solidFgAcc1" presStyleIdx="0" presStyleCnt="6"/>
      <dgm:spPr/>
    </dgm:pt>
    <dgm:pt modelId="{9E9787C1-7315-459A-AE26-F596CF409907}" type="pres">
      <dgm:prSet presAssocID="{30BA2BDA-61FC-4633-9B11-D66D52BFCCBD}" presName="text_2" presStyleLbl="node1" presStyleIdx="1" presStyleCnt="6">
        <dgm:presLayoutVars>
          <dgm:bulletEnabled val="1"/>
        </dgm:presLayoutVars>
      </dgm:prSet>
      <dgm:spPr/>
    </dgm:pt>
    <dgm:pt modelId="{84038E90-5348-4C07-A3EA-D183070568AB}" type="pres">
      <dgm:prSet presAssocID="{30BA2BDA-61FC-4633-9B11-D66D52BFCCBD}" presName="accent_2" presStyleCnt="0"/>
      <dgm:spPr/>
    </dgm:pt>
    <dgm:pt modelId="{0A6CD0BD-A452-428F-94B8-D7992C9412D7}" type="pres">
      <dgm:prSet presAssocID="{30BA2BDA-61FC-4633-9B11-D66D52BFCCBD}" presName="accentRepeatNode" presStyleLbl="solidFgAcc1" presStyleIdx="1" presStyleCnt="6"/>
      <dgm:spPr/>
    </dgm:pt>
    <dgm:pt modelId="{9C0EA3E7-C1FC-44E0-BC91-AE093A664A3A}" type="pres">
      <dgm:prSet presAssocID="{FE7FF1A9-EABD-4680-9A83-2626D6FCEAAF}" presName="text_3" presStyleLbl="node1" presStyleIdx="2" presStyleCnt="6">
        <dgm:presLayoutVars>
          <dgm:bulletEnabled val="1"/>
        </dgm:presLayoutVars>
      </dgm:prSet>
      <dgm:spPr/>
    </dgm:pt>
    <dgm:pt modelId="{FDF4A04A-505A-471B-996D-FB5C00B217A0}" type="pres">
      <dgm:prSet presAssocID="{FE7FF1A9-EABD-4680-9A83-2626D6FCEAAF}" presName="accent_3" presStyleCnt="0"/>
      <dgm:spPr/>
    </dgm:pt>
    <dgm:pt modelId="{C9D3D851-7AD5-4CC0-B86E-A522308018AB}" type="pres">
      <dgm:prSet presAssocID="{FE7FF1A9-EABD-4680-9A83-2626D6FCEAAF}" presName="accentRepeatNode" presStyleLbl="solidFgAcc1" presStyleIdx="2" presStyleCnt="6"/>
      <dgm:spPr/>
    </dgm:pt>
    <dgm:pt modelId="{0AC0635F-E8E1-4DB2-BF08-3C0FAA7213D3}" type="pres">
      <dgm:prSet presAssocID="{6812B8A2-7D01-4A67-9924-BED1D7550207}" presName="text_4" presStyleLbl="node1" presStyleIdx="3" presStyleCnt="6">
        <dgm:presLayoutVars>
          <dgm:bulletEnabled val="1"/>
        </dgm:presLayoutVars>
      </dgm:prSet>
      <dgm:spPr/>
    </dgm:pt>
    <dgm:pt modelId="{ED8522E4-97DE-4F0F-A441-892F45BE43A6}" type="pres">
      <dgm:prSet presAssocID="{6812B8A2-7D01-4A67-9924-BED1D7550207}" presName="accent_4" presStyleCnt="0"/>
      <dgm:spPr/>
    </dgm:pt>
    <dgm:pt modelId="{3B7FD6C9-2BFC-4998-AAA9-6734AA8068E4}" type="pres">
      <dgm:prSet presAssocID="{6812B8A2-7D01-4A67-9924-BED1D7550207}" presName="accentRepeatNode" presStyleLbl="solidFgAcc1" presStyleIdx="3" presStyleCnt="6"/>
      <dgm:spPr/>
    </dgm:pt>
    <dgm:pt modelId="{5D505D88-6E99-43F4-847C-735387F9458A}" type="pres">
      <dgm:prSet presAssocID="{372D2D3A-DFCC-434E-8AF3-BD2ADB40C184}" presName="text_5" presStyleLbl="node1" presStyleIdx="4" presStyleCnt="6">
        <dgm:presLayoutVars>
          <dgm:bulletEnabled val="1"/>
        </dgm:presLayoutVars>
      </dgm:prSet>
      <dgm:spPr/>
    </dgm:pt>
    <dgm:pt modelId="{F7217ACF-385D-40AB-A332-BDF54A439721}" type="pres">
      <dgm:prSet presAssocID="{372D2D3A-DFCC-434E-8AF3-BD2ADB40C184}" presName="accent_5" presStyleCnt="0"/>
      <dgm:spPr/>
    </dgm:pt>
    <dgm:pt modelId="{A529D0FA-3615-4972-8EC5-CCA428279803}" type="pres">
      <dgm:prSet presAssocID="{372D2D3A-DFCC-434E-8AF3-BD2ADB40C184}" presName="accentRepeatNode" presStyleLbl="solidFgAcc1" presStyleIdx="4" presStyleCnt="6"/>
      <dgm:spPr/>
    </dgm:pt>
    <dgm:pt modelId="{5F8B685A-2282-49CB-97DC-095B9B9209A5}" type="pres">
      <dgm:prSet presAssocID="{7B8FA20B-8541-4E6D-A549-3DB192F34DBA}" presName="text_6" presStyleLbl="node1" presStyleIdx="5" presStyleCnt="6">
        <dgm:presLayoutVars>
          <dgm:bulletEnabled val="1"/>
        </dgm:presLayoutVars>
      </dgm:prSet>
      <dgm:spPr/>
    </dgm:pt>
    <dgm:pt modelId="{23A49BA1-76DC-43D5-9210-8AA1499287F7}" type="pres">
      <dgm:prSet presAssocID="{7B8FA20B-8541-4E6D-A549-3DB192F34DBA}" presName="accent_6" presStyleCnt="0"/>
      <dgm:spPr/>
    </dgm:pt>
    <dgm:pt modelId="{21C3A3DB-1B23-456D-9F91-A259EBAB7072}" type="pres">
      <dgm:prSet presAssocID="{7B8FA20B-8541-4E6D-A549-3DB192F34DBA}" presName="accentRepeatNode" presStyleLbl="solidFgAcc1" presStyleIdx="5" presStyleCnt="6"/>
      <dgm:spPr/>
    </dgm:pt>
  </dgm:ptLst>
  <dgm:cxnLst>
    <dgm:cxn modelId="{E7F11312-FBF4-4737-9AD2-951F59ED7E96}" srcId="{8FA997E6-5D99-44A7-9063-82BBF9EECB71}" destId="{372D2D3A-DFCC-434E-8AF3-BD2ADB40C184}" srcOrd="4" destOrd="0" parTransId="{DEDB8BF5-5550-4718-BB02-AE4CFA6A967B}" sibTransId="{A318956C-5663-40BC-BAC0-ADEBE3F34639}"/>
    <dgm:cxn modelId="{EA45CC23-CF17-43EC-8647-5664E209C666}" srcId="{8FA997E6-5D99-44A7-9063-82BBF9EECB71}" destId="{6812B8A2-7D01-4A67-9924-BED1D7550207}" srcOrd="3" destOrd="0" parTransId="{52ADE438-A1E5-4190-98CD-A1E801804921}" sibTransId="{36459F14-C2CB-497C-B438-91CB5F467792}"/>
    <dgm:cxn modelId="{980B8825-146E-4FBC-942E-5CCEC995BBDB}" type="presOf" srcId="{8FA997E6-5D99-44A7-9063-82BBF9EECB71}" destId="{E949CA4B-7958-4B36-B8A8-D1B831C78CB7}" srcOrd="0" destOrd="0" presId="urn:microsoft.com/office/officeart/2008/layout/VerticalCurvedList"/>
    <dgm:cxn modelId="{05993444-280F-4AF3-8ED0-FF5FF2B847D5}" type="presOf" srcId="{6812B8A2-7D01-4A67-9924-BED1D7550207}" destId="{0AC0635F-E8E1-4DB2-BF08-3C0FAA7213D3}" srcOrd="0" destOrd="0" presId="urn:microsoft.com/office/officeart/2008/layout/VerticalCurvedList"/>
    <dgm:cxn modelId="{37AA1556-066A-441B-AF9B-0C56941DE396}" srcId="{8FA997E6-5D99-44A7-9063-82BBF9EECB71}" destId="{FE7FF1A9-EABD-4680-9A83-2626D6FCEAAF}" srcOrd="2" destOrd="0" parTransId="{AB971553-33A7-4820-BB7C-0BF2C4080718}" sibTransId="{37FE6C71-5579-40DB-8721-AC743941F798}"/>
    <dgm:cxn modelId="{2512B479-9C90-48D5-9A94-477BC70412CE}" type="presOf" srcId="{7B8FA20B-8541-4E6D-A549-3DB192F34DBA}" destId="{5F8B685A-2282-49CB-97DC-095B9B9209A5}" srcOrd="0" destOrd="0" presId="urn:microsoft.com/office/officeart/2008/layout/VerticalCurvedList"/>
    <dgm:cxn modelId="{F76B6984-0C93-48A7-921D-55C429B0F910}" type="presOf" srcId="{30BA2BDA-61FC-4633-9B11-D66D52BFCCBD}" destId="{9E9787C1-7315-459A-AE26-F596CF409907}" srcOrd="0" destOrd="0" presId="urn:microsoft.com/office/officeart/2008/layout/VerticalCurvedList"/>
    <dgm:cxn modelId="{0EB26D8A-FEB9-42CD-9FFC-40857A481D28}" type="presOf" srcId="{372D2D3A-DFCC-434E-8AF3-BD2ADB40C184}" destId="{5D505D88-6E99-43F4-847C-735387F9458A}" srcOrd="0" destOrd="0" presId="urn:microsoft.com/office/officeart/2008/layout/VerticalCurvedList"/>
    <dgm:cxn modelId="{88BA3991-CF69-408F-A0CA-6782BACD4694}" type="presOf" srcId="{A3824A94-6295-4A53-92E3-A3F6F1FF4B36}" destId="{1B097C9D-B822-463A-A11F-52EBEECECC3F}" srcOrd="0" destOrd="0" presId="urn:microsoft.com/office/officeart/2008/layout/VerticalCurvedList"/>
    <dgm:cxn modelId="{58706DAB-3BE0-4910-A7AC-59E310CA19D8}" srcId="{8FA997E6-5D99-44A7-9063-82BBF9EECB71}" destId="{30BA2BDA-61FC-4633-9B11-D66D52BFCCBD}" srcOrd="1" destOrd="0" parTransId="{B86A4717-3958-4EB9-8C71-4F235FE6968A}" sibTransId="{7C93B504-A3D4-4E4D-8F1E-49D6313C99A2}"/>
    <dgm:cxn modelId="{B6ABB6AC-E592-4362-9BE9-6C0B963CC388}" srcId="{8FA997E6-5D99-44A7-9063-82BBF9EECB71}" destId="{ACB4528B-6E86-4B4D-B659-DF26EDCB9E45}" srcOrd="0" destOrd="0" parTransId="{A5FDF835-DA69-49D2-840E-CDDC7D57F36C}" sibTransId="{A3824A94-6295-4A53-92E3-A3F6F1FF4B36}"/>
    <dgm:cxn modelId="{3B230EDD-1126-4F2D-AB81-11E2EF385057}" type="presOf" srcId="{FE7FF1A9-EABD-4680-9A83-2626D6FCEAAF}" destId="{9C0EA3E7-C1FC-44E0-BC91-AE093A664A3A}" srcOrd="0" destOrd="0" presId="urn:microsoft.com/office/officeart/2008/layout/VerticalCurvedList"/>
    <dgm:cxn modelId="{B5C2D9E5-E494-4F2C-8F52-821A76D9C01F}" type="presOf" srcId="{ACB4528B-6E86-4B4D-B659-DF26EDCB9E45}" destId="{FFF59218-5FD9-4F87-B45E-CE1340C5C8DB}" srcOrd="0" destOrd="0" presId="urn:microsoft.com/office/officeart/2008/layout/VerticalCurvedList"/>
    <dgm:cxn modelId="{8D3F79ED-2A46-4BF9-9ACE-01A18629A3F4}" srcId="{8FA997E6-5D99-44A7-9063-82BBF9EECB71}" destId="{7B8FA20B-8541-4E6D-A549-3DB192F34DBA}" srcOrd="5" destOrd="0" parTransId="{4DA03880-84D2-4133-B194-7FB9875C5E54}" sibTransId="{CF815F2C-6043-4335-B223-DC2EB36EB73D}"/>
    <dgm:cxn modelId="{E96A6ACF-516E-4642-BAD9-7700276E4E87}" type="presParOf" srcId="{E949CA4B-7958-4B36-B8A8-D1B831C78CB7}" destId="{D5FF1E80-A495-4909-A136-E9B281167F3C}" srcOrd="0" destOrd="0" presId="urn:microsoft.com/office/officeart/2008/layout/VerticalCurvedList"/>
    <dgm:cxn modelId="{AC5B2181-3732-4F9E-8C0F-516074E51DF4}" type="presParOf" srcId="{D5FF1E80-A495-4909-A136-E9B281167F3C}" destId="{CB1E03D6-8102-4A9C-A410-9879C7B7CCF7}" srcOrd="0" destOrd="0" presId="urn:microsoft.com/office/officeart/2008/layout/VerticalCurvedList"/>
    <dgm:cxn modelId="{9F31FA3A-6CF3-4D6C-9838-915F435758A3}" type="presParOf" srcId="{CB1E03D6-8102-4A9C-A410-9879C7B7CCF7}" destId="{95820746-D1C1-4175-8D96-75B7079CF2B0}" srcOrd="0" destOrd="0" presId="urn:microsoft.com/office/officeart/2008/layout/VerticalCurvedList"/>
    <dgm:cxn modelId="{5BE6E4EA-C827-4BE3-9A01-5B3713030594}" type="presParOf" srcId="{CB1E03D6-8102-4A9C-A410-9879C7B7CCF7}" destId="{1B097C9D-B822-463A-A11F-52EBEECECC3F}" srcOrd="1" destOrd="0" presId="urn:microsoft.com/office/officeart/2008/layout/VerticalCurvedList"/>
    <dgm:cxn modelId="{602F80F1-AAD9-4114-BD11-D08E34A65A06}" type="presParOf" srcId="{CB1E03D6-8102-4A9C-A410-9879C7B7CCF7}" destId="{A00C10C8-3E9B-4A2A-BA3D-58764F831984}" srcOrd="2" destOrd="0" presId="urn:microsoft.com/office/officeart/2008/layout/VerticalCurvedList"/>
    <dgm:cxn modelId="{FC197291-A861-43EF-86DF-51F040D354F6}" type="presParOf" srcId="{CB1E03D6-8102-4A9C-A410-9879C7B7CCF7}" destId="{202F85FC-0F97-4346-8B93-A71BB6E7A967}" srcOrd="3" destOrd="0" presId="urn:microsoft.com/office/officeart/2008/layout/VerticalCurvedList"/>
    <dgm:cxn modelId="{4773ADF0-F077-407C-96D0-67D100DBB673}" type="presParOf" srcId="{D5FF1E80-A495-4909-A136-E9B281167F3C}" destId="{FFF59218-5FD9-4F87-B45E-CE1340C5C8DB}" srcOrd="1" destOrd="0" presId="urn:microsoft.com/office/officeart/2008/layout/VerticalCurvedList"/>
    <dgm:cxn modelId="{D14578F9-9349-4A38-BEFA-342EDB7D2AB7}" type="presParOf" srcId="{D5FF1E80-A495-4909-A136-E9B281167F3C}" destId="{AB79A7D4-998D-4B77-BF80-9C0BBF9A8832}" srcOrd="2" destOrd="0" presId="urn:microsoft.com/office/officeart/2008/layout/VerticalCurvedList"/>
    <dgm:cxn modelId="{8DEFCC55-A968-457B-A251-69DF36A3743F}" type="presParOf" srcId="{AB79A7D4-998D-4B77-BF80-9C0BBF9A8832}" destId="{A1C6BBDF-1765-4AE1-B5FE-240CE071CDE2}" srcOrd="0" destOrd="0" presId="urn:microsoft.com/office/officeart/2008/layout/VerticalCurvedList"/>
    <dgm:cxn modelId="{D1D8EA32-EDC7-4130-8E8D-BB97B65697F1}" type="presParOf" srcId="{D5FF1E80-A495-4909-A136-E9B281167F3C}" destId="{9E9787C1-7315-459A-AE26-F596CF409907}" srcOrd="3" destOrd="0" presId="urn:microsoft.com/office/officeart/2008/layout/VerticalCurvedList"/>
    <dgm:cxn modelId="{4EC720FC-2931-4953-A47A-D93F1877DED9}" type="presParOf" srcId="{D5FF1E80-A495-4909-A136-E9B281167F3C}" destId="{84038E90-5348-4C07-A3EA-D183070568AB}" srcOrd="4" destOrd="0" presId="urn:microsoft.com/office/officeart/2008/layout/VerticalCurvedList"/>
    <dgm:cxn modelId="{B84EB411-B564-4754-83CC-971ADC426D97}" type="presParOf" srcId="{84038E90-5348-4C07-A3EA-D183070568AB}" destId="{0A6CD0BD-A452-428F-94B8-D7992C9412D7}" srcOrd="0" destOrd="0" presId="urn:microsoft.com/office/officeart/2008/layout/VerticalCurvedList"/>
    <dgm:cxn modelId="{62FBD9F3-04CB-45DB-98CD-8D6B3E11C102}" type="presParOf" srcId="{D5FF1E80-A495-4909-A136-E9B281167F3C}" destId="{9C0EA3E7-C1FC-44E0-BC91-AE093A664A3A}" srcOrd="5" destOrd="0" presId="urn:microsoft.com/office/officeart/2008/layout/VerticalCurvedList"/>
    <dgm:cxn modelId="{DA42B747-1E4D-462D-B0E2-C144FFCC4BC0}" type="presParOf" srcId="{D5FF1E80-A495-4909-A136-E9B281167F3C}" destId="{FDF4A04A-505A-471B-996D-FB5C00B217A0}" srcOrd="6" destOrd="0" presId="urn:microsoft.com/office/officeart/2008/layout/VerticalCurvedList"/>
    <dgm:cxn modelId="{55A6A163-F520-4E13-92FA-168BE1D81E07}" type="presParOf" srcId="{FDF4A04A-505A-471B-996D-FB5C00B217A0}" destId="{C9D3D851-7AD5-4CC0-B86E-A522308018AB}" srcOrd="0" destOrd="0" presId="urn:microsoft.com/office/officeart/2008/layout/VerticalCurvedList"/>
    <dgm:cxn modelId="{3351DB63-B09F-447B-8A00-BC0B8709577C}" type="presParOf" srcId="{D5FF1E80-A495-4909-A136-E9B281167F3C}" destId="{0AC0635F-E8E1-4DB2-BF08-3C0FAA7213D3}" srcOrd="7" destOrd="0" presId="urn:microsoft.com/office/officeart/2008/layout/VerticalCurvedList"/>
    <dgm:cxn modelId="{1E0DA0AA-5CAA-4DAA-B3CC-CEBDA14D1C49}" type="presParOf" srcId="{D5FF1E80-A495-4909-A136-E9B281167F3C}" destId="{ED8522E4-97DE-4F0F-A441-892F45BE43A6}" srcOrd="8" destOrd="0" presId="urn:microsoft.com/office/officeart/2008/layout/VerticalCurvedList"/>
    <dgm:cxn modelId="{C2721DED-455A-4B5B-9C26-2BF612562B8A}" type="presParOf" srcId="{ED8522E4-97DE-4F0F-A441-892F45BE43A6}" destId="{3B7FD6C9-2BFC-4998-AAA9-6734AA8068E4}" srcOrd="0" destOrd="0" presId="urn:microsoft.com/office/officeart/2008/layout/VerticalCurvedList"/>
    <dgm:cxn modelId="{0ED3345D-EEAB-4090-AC88-2EC99CBB028F}" type="presParOf" srcId="{D5FF1E80-A495-4909-A136-E9B281167F3C}" destId="{5D505D88-6E99-43F4-847C-735387F9458A}" srcOrd="9" destOrd="0" presId="urn:microsoft.com/office/officeart/2008/layout/VerticalCurvedList"/>
    <dgm:cxn modelId="{41E0F343-90CC-4C7D-BC4E-E44E7CAE752F}" type="presParOf" srcId="{D5FF1E80-A495-4909-A136-E9B281167F3C}" destId="{F7217ACF-385D-40AB-A332-BDF54A439721}" srcOrd="10" destOrd="0" presId="urn:microsoft.com/office/officeart/2008/layout/VerticalCurvedList"/>
    <dgm:cxn modelId="{50D18517-555F-432A-B75C-F342786E3608}" type="presParOf" srcId="{F7217ACF-385D-40AB-A332-BDF54A439721}" destId="{A529D0FA-3615-4972-8EC5-CCA428279803}" srcOrd="0" destOrd="0" presId="urn:microsoft.com/office/officeart/2008/layout/VerticalCurvedList"/>
    <dgm:cxn modelId="{EC7C00A4-BC01-400F-B8F1-9A3EC91C88C5}" type="presParOf" srcId="{D5FF1E80-A495-4909-A136-E9B281167F3C}" destId="{5F8B685A-2282-49CB-97DC-095B9B9209A5}" srcOrd="11" destOrd="0" presId="urn:microsoft.com/office/officeart/2008/layout/VerticalCurvedList"/>
    <dgm:cxn modelId="{9F1DCBFF-8610-4615-9524-0A9B27BB6CBA}" type="presParOf" srcId="{D5FF1E80-A495-4909-A136-E9B281167F3C}" destId="{23A49BA1-76DC-43D5-9210-8AA1499287F7}" srcOrd="12" destOrd="0" presId="urn:microsoft.com/office/officeart/2008/layout/VerticalCurvedList"/>
    <dgm:cxn modelId="{CCAF7CF2-2A63-406C-BB27-A77FBF932CA9}" type="presParOf" srcId="{23A49BA1-76DC-43D5-9210-8AA1499287F7}" destId="{21C3A3DB-1B23-456D-9F91-A259EBAB707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A997E6-5D99-44A7-9063-82BBF9EECB71}"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30BA2BDA-61FC-4633-9B11-D66D52BFCCBD}">
      <dgm:prSet phldrT="[文本]"/>
      <dgm:spPr/>
      <dgm:t>
        <a:bodyPr/>
        <a:lstStyle/>
        <a:p>
          <a:r>
            <a:rPr lang="zh-CN" altLang="en-US" dirty="0"/>
            <a:t>对申请鉴定的项目成果做好把控，不属于应申请的情况不予申请</a:t>
          </a:r>
        </a:p>
      </dgm:t>
    </dgm:pt>
    <dgm:pt modelId="{B86A4717-3958-4EB9-8C71-4F235FE6968A}" type="parTrans" cxnId="{58706DAB-3BE0-4910-A7AC-59E310CA19D8}">
      <dgm:prSet/>
      <dgm:spPr/>
      <dgm:t>
        <a:bodyPr/>
        <a:lstStyle/>
        <a:p>
          <a:endParaRPr lang="zh-CN" altLang="en-US"/>
        </a:p>
      </dgm:t>
    </dgm:pt>
    <dgm:pt modelId="{7C93B504-A3D4-4E4D-8F1E-49D6313C99A2}" type="sibTrans" cxnId="{58706DAB-3BE0-4910-A7AC-59E310CA19D8}">
      <dgm:prSet/>
      <dgm:spPr/>
      <dgm:t>
        <a:bodyPr/>
        <a:lstStyle/>
        <a:p>
          <a:endParaRPr lang="zh-CN" altLang="en-US"/>
        </a:p>
      </dgm:t>
    </dgm:pt>
    <dgm:pt modelId="{ACB4528B-6E86-4B4D-B659-DF26EDCB9E45}">
      <dgm:prSet phldrT="[文本]"/>
      <dgm:spPr/>
      <dgm:t>
        <a:bodyPr/>
        <a:lstStyle/>
        <a:p>
          <a:r>
            <a:rPr lang="zh-CN" altLang="en-US" dirty="0"/>
            <a:t>遵守诚实信用原则</a:t>
          </a:r>
        </a:p>
      </dgm:t>
    </dgm:pt>
    <dgm:pt modelId="{A5FDF835-DA69-49D2-840E-CDDC7D57F36C}" type="parTrans" cxnId="{B6ABB6AC-E592-4362-9BE9-6C0B963CC388}">
      <dgm:prSet/>
      <dgm:spPr/>
      <dgm:t>
        <a:bodyPr/>
        <a:lstStyle/>
        <a:p>
          <a:endParaRPr lang="zh-CN" altLang="en-US"/>
        </a:p>
      </dgm:t>
    </dgm:pt>
    <dgm:pt modelId="{A3824A94-6295-4A53-92E3-A3F6F1FF4B36}" type="sibTrans" cxnId="{B6ABB6AC-E592-4362-9BE9-6C0B963CC388}">
      <dgm:prSet/>
      <dgm:spPr/>
      <dgm:t>
        <a:bodyPr/>
        <a:lstStyle/>
        <a:p>
          <a:endParaRPr lang="zh-CN" altLang="en-US"/>
        </a:p>
      </dgm:t>
    </dgm:pt>
    <dgm:pt modelId="{3EE6C3FF-F4BA-4477-9AE0-3665467FCD0A}">
      <dgm:prSet phldrT="[文本]"/>
      <dgm:spPr/>
      <dgm:t>
        <a:bodyPr/>
        <a:lstStyle/>
        <a:p>
          <a:r>
            <a:rPr lang="zh-CN" altLang="en-US" dirty="0"/>
            <a:t>奖酬款项发放时写明原因及分配比例</a:t>
          </a:r>
        </a:p>
      </dgm:t>
    </dgm:pt>
    <dgm:pt modelId="{B7C10323-739F-40B3-80F0-721A6C08770E}" type="parTrans" cxnId="{4FF8B333-015A-4329-BB72-55A82312BD5E}">
      <dgm:prSet/>
      <dgm:spPr/>
      <dgm:t>
        <a:bodyPr/>
        <a:lstStyle/>
        <a:p>
          <a:endParaRPr lang="zh-CN" altLang="en-US"/>
        </a:p>
      </dgm:t>
    </dgm:pt>
    <dgm:pt modelId="{6FE736FB-BD97-4FF7-987A-46003073427A}" type="sibTrans" cxnId="{4FF8B333-015A-4329-BB72-55A82312BD5E}">
      <dgm:prSet/>
      <dgm:spPr/>
      <dgm:t>
        <a:bodyPr/>
        <a:lstStyle/>
        <a:p>
          <a:endParaRPr lang="zh-CN" altLang="en-US"/>
        </a:p>
      </dgm:t>
    </dgm:pt>
    <dgm:pt modelId="{E93B2ECF-A9E7-4E5E-B146-DA8B230D26B4}">
      <dgm:prSet phldrT="[文本]"/>
      <dgm:spPr/>
      <dgm:t>
        <a:bodyPr/>
        <a:lstStyle/>
        <a:p>
          <a:r>
            <a:rPr lang="zh-CN" altLang="en-US" dirty="0"/>
            <a:t>留存科技成果实施转化成果后投产利润所得证明</a:t>
          </a:r>
        </a:p>
      </dgm:t>
    </dgm:pt>
    <dgm:pt modelId="{C4453CB0-338C-4B75-B096-1195FB161BEA}" type="parTrans" cxnId="{43C0DB3A-0AF4-45F5-AD17-05E1F07DEAC3}">
      <dgm:prSet/>
      <dgm:spPr/>
      <dgm:t>
        <a:bodyPr/>
        <a:lstStyle/>
        <a:p>
          <a:endParaRPr lang="zh-CN" altLang="en-US"/>
        </a:p>
      </dgm:t>
    </dgm:pt>
    <dgm:pt modelId="{E4AE2E48-9940-482B-B900-8E0FF81675C1}" type="sibTrans" cxnId="{43C0DB3A-0AF4-45F5-AD17-05E1F07DEAC3}">
      <dgm:prSet/>
      <dgm:spPr/>
      <dgm:t>
        <a:bodyPr/>
        <a:lstStyle/>
        <a:p>
          <a:endParaRPr lang="zh-CN" altLang="en-US"/>
        </a:p>
      </dgm:t>
    </dgm:pt>
    <dgm:pt modelId="{3CCC318D-E008-4827-A579-8E596E5416B1}">
      <dgm:prSet phldrT="[文本]"/>
      <dgm:spPr/>
      <dgm:t>
        <a:bodyPr/>
        <a:lstStyle/>
        <a:p>
          <a:r>
            <a:rPr lang="zh-CN" altLang="en-US" dirty="0"/>
            <a:t>明确规定或及时与</a:t>
          </a:r>
          <a:r>
            <a:rPr lang="zh-CN" dirty="0"/>
            <a:t>科技人员约定奖励和报酬的方式和数额</a:t>
          </a:r>
          <a:endParaRPr lang="zh-CN" altLang="en-US" dirty="0"/>
        </a:p>
      </dgm:t>
    </dgm:pt>
    <dgm:pt modelId="{4A67A13E-1D31-41E5-9C10-75573E262244}" type="parTrans" cxnId="{659BE941-CD51-455E-98D4-1F37930CE3C6}">
      <dgm:prSet/>
      <dgm:spPr/>
      <dgm:t>
        <a:bodyPr/>
        <a:lstStyle/>
        <a:p>
          <a:endParaRPr lang="zh-CN" altLang="en-US"/>
        </a:p>
      </dgm:t>
    </dgm:pt>
    <dgm:pt modelId="{9C8D11AA-C59B-43C3-9129-3AC85C6BFFF2}" type="sibTrans" cxnId="{659BE941-CD51-455E-98D4-1F37930CE3C6}">
      <dgm:prSet/>
      <dgm:spPr/>
      <dgm:t>
        <a:bodyPr/>
        <a:lstStyle/>
        <a:p>
          <a:endParaRPr lang="zh-CN" altLang="en-US"/>
        </a:p>
      </dgm:t>
    </dgm:pt>
    <dgm:pt modelId="{E949CA4B-7958-4B36-B8A8-D1B831C78CB7}" type="pres">
      <dgm:prSet presAssocID="{8FA997E6-5D99-44A7-9063-82BBF9EECB71}" presName="Name0" presStyleCnt="0">
        <dgm:presLayoutVars>
          <dgm:chMax val="7"/>
          <dgm:chPref val="7"/>
          <dgm:dir/>
        </dgm:presLayoutVars>
      </dgm:prSet>
      <dgm:spPr/>
    </dgm:pt>
    <dgm:pt modelId="{D5FF1E80-A495-4909-A136-E9B281167F3C}" type="pres">
      <dgm:prSet presAssocID="{8FA997E6-5D99-44A7-9063-82BBF9EECB71}" presName="Name1" presStyleCnt="0"/>
      <dgm:spPr/>
    </dgm:pt>
    <dgm:pt modelId="{CB1E03D6-8102-4A9C-A410-9879C7B7CCF7}" type="pres">
      <dgm:prSet presAssocID="{8FA997E6-5D99-44A7-9063-82BBF9EECB71}" presName="cycle" presStyleCnt="0"/>
      <dgm:spPr/>
    </dgm:pt>
    <dgm:pt modelId="{95820746-D1C1-4175-8D96-75B7079CF2B0}" type="pres">
      <dgm:prSet presAssocID="{8FA997E6-5D99-44A7-9063-82BBF9EECB71}" presName="srcNode" presStyleLbl="node1" presStyleIdx="0" presStyleCnt="5"/>
      <dgm:spPr/>
    </dgm:pt>
    <dgm:pt modelId="{1B097C9D-B822-463A-A11F-52EBEECECC3F}" type="pres">
      <dgm:prSet presAssocID="{8FA997E6-5D99-44A7-9063-82BBF9EECB71}" presName="conn" presStyleLbl="parChTrans1D2" presStyleIdx="0" presStyleCnt="1"/>
      <dgm:spPr/>
    </dgm:pt>
    <dgm:pt modelId="{A00C10C8-3E9B-4A2A-BA3D-58764F831984}" type="pres">
      <dgm:prSet presAssocID="{8FA997E6-5D99-44A7-9063-82BBF9EECB71}" presName="extraNode" presStyleLbl="node1" presStyleIdx="0" presStyleCnt="5"/>
      <dgm:spPr/>
    </dgm:pt>
    <dgm:pt modelId="{202F85FC-0F97-4346-8B93-A71BB6E7A967}" type="pres">
      <dgm:prSet presAssocID="{8FA997E6-5D99-44A7-9063-82BBF9EECB71}" presName="dstNode" presStyleLbl="node1" presStyleIdx="0" presStyleCnt="5"/>
      <dgm:spPr/>
    </dgm:pt>
    <dgm:pt modelId="{FFF59218-5FD9-4F87-B45E-CE1340C5C8DB}" type="pres">
      <dgm:prSet presAssocID="{ACB4528B-6E86-4B4D-B659-DF26EDCB9E45}" presName="text_1" presStyleLbl="node1" presStyleIdx="0" presStyleCnt="5">
        <dgm:presLayoutVars>
          <dgm:bulletEnabled val="1"/>
        </dgm:presLayoutVars>
      </dgm:prSet>
      <dgm:spPr/>
    </dgm:pt>
    <dgm:pt modelId="{AB79A7D4-998D-4B77-BF80-9C0BBF9A8832}" type="pres">
      <dgm:prSet presAssocID="{ACB4528B-6E86-4B4D-B659-DF26EDCB9E45}" presName="accent_1" presStyleCnt="0"/>
      <dgm:spPr/>
    </dgm:pt>
    <dgm:pt modelId="{A1C6BBDF-1765-4AE1-B5FE-240CE071CDE2}" type="pres">
      <dgm:prSet presAssocID="{ACB4528B-6E86-4B4D-B659-DF26EDCB9E45}" presName="accentRepeatNode" presStyleLbl="solidFgAcc1" presStyleIdx="0" presStyleCnt="5"/>
      <dgm:spPr/>
    </dgm:pt>
    <dgm:pt modelId="{9E9787C1-7315-459A-AE26-F596CF409907}" type="pres">
      <dgm:prSet presAssocID="{30BA2BDA-61FC-4633-9B11-D66D52BFCCBD}" presName="text_2" presStyleLbl="node1" presStyleIdx="1" presStyleCnt="5">
        <dgm:presLayoutVars>
          <dgm:bulletEnabled val="1"/>
        </dgm:presLayoutVars>
      </dgm:prSet>
      <dgm:spPr/>
    </dgm:pt>
    <dgm:pt modelId="{84038E90-5348-4C07-A3EA-D183070568AB}" type="pres">
      <dgm:prSet presAssocID="{30BA2BDA-61FC-4633-9B11-D66D52BFCCBD}" presName="accent_2" presStyleCnt="0"/>
      <dgm:spPr/>
    </dgm:pt>
    <dgm:pt modelId="{0A6CD0BD-A452-428F-94B8-D7992C9412D7}" type="pres">
      <dgm:prSet presAssocID="{30BA2BDA-61FC-4633-9B11-D66D52BFCCBD}" presName="accentRepeatNode" presStyleLbl="solidFgAcc1" presStyleIdx="1" presStyleCnt="5"/>
      <dgm:spPr/>
    </dgm:pt>
    <dgm:pt modelId="{ABFBC7D0-D0E1-4A0B-813C-CD6832E3BE7D}" type="pres">
      <dgm:prSet presAssocID="{3CCC318D-E008-4827-A579-8E596E5416B1}" presName="text_3" presStyleLbl="node1" presStyleIdx="2" presStyleCnt="5">
        <dgm:presLayoutVars>
          <dgm:bulletEnabled val="1"/>
        </dgm:presLayoutVars>
      </dgm:prSet>
      <dgm:spPr/>
    </dgm:pt>
    <dgm:pt modelId="{25A50C50-8D76-4623-9263-51499479C872}" type="pres">
      <dgm:prSet presAssocID="{3CCC318D-E008-4827-A579-8E596E5416B1}" presName="accent_3" presStyleCnt="0"/>
      <dgm:spPr/>
    </dgm:pt>
    <dgm:pt modelId="{1845AB2F-F177-4EB6-8D2E-F697C16AE91E}" type="pres">
      <dgm:prSet presAssocID="{3CCC318D-E008-4827-A579-8E596E5416B1}" presName="accentRepeatNode" presStyleLbl="solidFgAcc1" presStyleIdx="2" presStyleCnt="5"/>
      <dgm:spPr/>
    </dgm:pt>
    <dgm:pt modelId="{DBABA6A1-1920-4C3F-89C9-A34A31899F6C}" type="pres">
      <dgm:prSet presAssocID="{3EE6C3FF-F4BA-4477-9AE0-3665467FCD0A}" presName="text_4" presStyleLbl="node1" presStyleIdx="3" presStyleCnt="5">
        <dgm:presLayoutVars>
          <dgm:bulletEnabled val="1"/>
        </dgm:presLayoutVars>
      </dgm:prSet>
      <dgm:spPr/>
    </dgm:pt>
    <dgm:pt modelId="{F6486B66-42B8-45B7-A822-30372008EFEB}" type="pres">
      <dgm:prSet presAssocID="{3EE6C3FF-F4BA-4477-9AE0-3665467FCD0A}" presName="accent_4" presStyleCnt="0"/>
      <dgm:spPr/>
    </dgm:pt>
    <dgm:pt modelId="{A76DB0E5-2480-470E-B90B-D2BB0AE6ED9F}" type="pres">
      <dgm:prSet presAssocID="{3EE6C3FF-F4BA-4477-9AE0-3665467FCD0A}" presName="accentRepeatNode" presStyleLbl="solidFgAcc1" presStyleIdx="3" presStyleCnt="5"/>
      <dgm:spPr/>
    </dgm:pt>
    <dgm:pt modelId="{36442240-639C-4A7F-87A9-BAD31272D05D}" type="pres">
      <dgm:prSet presAssocID="{E93B2ECF-A9E7-4E5E-B146-DA8B230D26B4}" presName="text_5" presStyleLbl="node1" presStyleIdx="4" presStyleCnt="5">
        <dgm:presLayoutVars>
          <dgm:bulletEnabled val="1"/>
        </dgm:presLayoutVars>
      </dgm:prSet>
      <dgm:spPr/>
    </dgm:pt>
    <dgm:pt modelId="{C5637418-EA44-4A01-AD11-CFFBEA465F90}" type="pres">
      <dgm:prSet presAssocID="{E93B2ECF-A9E7-4E5E-B146-DA8B230D26B4}" presName="accent_5" presStyleCnt="0"/>
      <dgm:spPr/>
    </dgm:pt>
    <dgm:pt modelId="{11E5C12E-FC39-4906-87FB-A19AA42824AF}" type="pres">
      <dgm:prSet presAssocID="{E93B2ECF-A9E7-4E5E-B146-DA8B230D26B4}" presName="accentRepeatNode" presStyleLbl="solidFgAcc1" presStyleIdx="4" presStyleCnt="5"/>
      <dgm:spPr/>
    </dgm:pt>
  </dgm:ptLst>
  <dgm:cxnLst>
    <dgm:cxn modelId="{4C7C6412-DAAF-4D52-AFE9-7741D90B0FB4}" type="presOf" srcId="{3CCC318D-E008-4827-A579-8E596E5416B1}" destId="{ABFBC7D0-D0E1-4A0B-813C-CD6832E3BE7D}" srcOrd="0" destOrd="0" presId="urn:microsoft.com/office/officeart/2008/layout/VerticalCurvedList"/>
    <dgm:cxn modelId="{8F87EF1F-22F2-4F0F-894C-74276E7016F9}" type="presOf" srcId="{3EE6C3FF-F4BA-4477-9AE0-3665467FCD0A}" destId="{DBABA6A1-1920-4C3F-89C9-A34A31899F6C}" srcOrd="0" destOrd="0" presId="urn:microsoft.com/office/officeart/2008/layout/VerticalCurvedList"/>
    <dgm:cxn modelId="{980B8825-146E-4FBC-942E-5CCEC995BBDB}" type="presOf" srcId="{8FA997E6-5D99-44A7-9063-82BBF9EECB71}" destId="{E949CA4B-7958-4B36-B8A8-D1B831C78CB7}" srcOrd="0" destOrd="0" presId="urn:microsoft.com/office/officeart/2008/layout/VerticalCurvedList"/>
    <dgm:cxn modelId="{4FF8B333-015A-4329-BB72-55A82312BD5E}" srcId="{8FA997E6-5D99-44A7-9063-82BBF9EECB71}" destId="{3EE6C3FF-F4BA-4477-9AE0-3665467FCD0A}" srcOrd="3" destOrd="0" parTransId="{B7C10323-739F-40B3-80F0-721A6C08770E}" sibTransId="{6FE736FB-BD97-4FF7-987A-46003073427A}"/>
    <dgm:cxn modelId="{43C0DB3A-0AF4-45F5-AD17-05E1F07DEAC3}" srcId="{8FA997E6-5D99-44A7-9063-82BBF9EECB71}" destId="{E93B2ECF-A9E7-4E5E-B146-DA8B230D26B4}" srcOrd="4" destOrd="0" parTransId="{C4453CB0-338C-4B75-B096-1195FB161BEA}" sibTransId="{E4AE2E48-9940-482B-B900-8E0FF81675C1}"/>
    <dgm:cxn modelId="{659BE941-CD51-455E-98D4-1F37930CE3C6}" srcId="{8FA997E6-5D99-44A7-9063-82BBF9EECB71}" destId="{3CCC318D-E008-4827-A579-8E596E5416B1}" srcOrd="2" destOrd="0" parTransId="{4A67A13E-1D31-41E5-9C10-75573E262244}" sibTransId="{9C8D11AA-C59B-43C3-9129-3AC85C6BFFF2}"/>
    <dgm:cxn modelId="{F76B6984-0C93-48A7-921D-55C429B0F910}" type="presOf" srcId="{30BA2BDA-61FC-4633-9B11-D66D52BFCCBD}" destId="{9E9787C1-7315-459A-AE26-F596CF409907}" srcOrd="0" destOrd="0" presId="urn:microsoft.com/office/officeart/2008/layout/VerticalCurvedList"/>
    <dgm:cxn modelId="{88BA3991-CF69-408F-A0CA-6782BACD4694}" type="presOf" srcId="{A3824A94-6295-4A53-92E3-A3F6F1FF4B36}" destId="{1B097C9D-B822-463A-A11F-52EBEECECC3F}" srcOrd="0" destOrd="0" presId="urn:microsoft.com/office/officeart/2008/layout/VerticalCurvedList"/>
    <dgm:cxn modelId="{6A90CF9E-84B0-4B8D-BA09-75082EC61567}" type="presOf" srcId="{E93B2ECF-A9E7-4E5E-B146-DA8B230D26B4}" destId="{36442240-639C-4A7F-87A9-BAD31272D05D}" srcOrd="0" destOrd="0" presId="urn:microsoft.com/office/officeart/2008/layout/VerticalCurvedList"/>
    <dgm:cxn modelId="{58706DAB-3BE0-4910-A7AC-59E310CA19D8}" srcId="{8FA997E6-5D99-44A7-9063-82BBF9EECB71}" destId="{30BA2BDA-61FC-4633-9B11-D66D52BFCCBD}" srcOrd="1" destOrd="0" parTransId="{B86A4717-3958-4EB9-8C71-4F235FE6968A}" sibTransId="{7C93B504-A3D4-4E4D-8F1E-49D6313C99A2}"/>
    <dgm:cxn modelId="{B6ABB6AC-E592-4362-9BE9-6C0B963CC388}" srcId="{8FA997E6-5D99-44A7-9063-82BBF9EECB71}" destId="{ACB4528B-6E86-4B4D-B659-DF26EDCB9E45}" srcOrd="0" destOrd="0" parTransId="{A5FDF835-DA69-49D2-840E-CDDC7D57F36C}" sibTransId="{A3824A94-6295-4A53-92E3-A3F6F1FF4B36}"/>
    <dgm:cxn modelId="{B5C2D9E5-E494-4F2C-8F52-821A76D9C01F}" type="presOf" srcId="{ACB4528B-6E86-4B4D-B659-DF26EDCB9E45}" destId="{FFF59218-5FD9-4F87-B45E-CE1340C5C8DB}" srcOrd="0" destOrd="0" presId="urn:microsoft.com/office/officeart/2008/layout/VerticalCurvedList"/>
    <dgm:cxn modelId="{E96A6ACF-516E-4642-BAD9-7700276E4E87}" type="presParOf" srcId="{E949CA4B-7958-4B36-B8A8-D1B831C78CB7}" destId="{D5FF1E80-A495-4909-A136-E9B281167F3C}" srcOrd="0" destOrd="0" presId="urn:microsoft.com/office/officeart/2008/layout/VerticalCurvedList"/>
    <dgm:cxn modelId="{AC5B2181-3732-4F9E-8C0F-516074E51DF4}" type="presParOf" srcId="{D5FF1E80-A495-4909-A136-E9B281167F3C}" destId="{CB1E03D6-8102-4A9C-A410-9879C7B7CCF7}" srcOrd="0" destOrd="0" presId="urn:microsoft.com/office/officeart/2008/layout/VerticalCurvedList"/>
    <dgm:cxn modelId="{9F31FA3A-6CF3-4D6C-9838-915F435758A3}" type="presParOf" srcId="{CB1E03D6-8102-4A9C-A410-9879C7B7CCF7}" destId="{95820746-D1C1-4175-8D96-75B7079CF2B0}" srcOrd="0" destOrd="0" presId="urn:microsoft.com/office/officeart/2008/layout/VerticalCurvedList"/>
    <dgm:cxn modelId="{5BE6E4EA-C827-4BE3-9A01-5B3713030594}" type="presParOf" srcId="{CB1E03D6-8102-4A9C-A410-9879C7B7CCF7}" destId="{1B097C9D-B822-463A-A11F-52EBEECECC3F}" srcOrd="1" destOrd="0" presId="urn:microsoft.com/office/officeart/2008/layout/VerticalCurvedList"/>
    <dgm:cxn modelId="{602F80F1-AAD9-4114-BD11-D08E34A65A06}" type="presParOf" srcId="{CB1E03D6-8102-4A9C-A410-9879C7B7CCF7}" destId="{A00C10C8-3E9B-4A2A-BA3D-58764F831984}" srcOrd="2" destOrd="0" presId="urn:microsoft.com/office/officeart/2008/layout/VerticalCurvedList"/>
    <dgm:cxn modelId="{FC197291-A861-43EF-86DF-51F040D354F6}" type="presParOf" srcId="{CB1E03D6-8102-4A9C-A410-9879C7B7CCF7}" destId="{202F85FC-0F97-4346-8B93-A71BB6E7A967}" srcOrd="3" destOrd="0" presId="urn:microsoft.com/office/officeart/2008/layout/VerticalCurvedList"/>
    <dgm:cxn modelId="{4773ADF0-F077-407C-96D0-67D100DBB673}" type="presParOf" srcId="{D5FF1E80-A495-4909-A136-E9B281167F3C}" destId="{FFF59218-5FD9-4F87-B45E-CE1340C5C8DB}" srcOrd="1" destOrd="0" presId="urn:microsoft.com/office/officeart/2008/layout/VerticalCurvedList"/>
    <dgm:cxn modelId="{D14578F9-9349-4A38-BEFA-342EDB7D2AB7}" type="presParOf" srcId="{D5FF1E80-A495-4909-A136-E9B281167F3C}" destId="{AB79A7D4-998D-4B77-BF80-9C0BBF9A8832}" srcOrd="2" destOrd="0" presId="urn:microsoft.com/office/officeart/2008/layout/VerticalCurvedList"/>
    <dgm:cxn modelId="{8DEFCC55-A968-457B-A251-69DF36A3743F}" type="presParOf" srcId="{AB79A7D4-998D-4B77-BF80-9C0BBF9A8832}" destId="{A1C6BBDF-1765-4AE1-B5FE-240CE071CDE2}" srcOrd="0" destOrd="0" presId="urn:microsoft.com/office/officeart/2008/layout/VerticalCurvedList"/>
    <dgm:cxn modelId="{D1D8EA32-EDC7-4130-8E8D-BB97B65697F1}" type="presParOf" srcId="{D5FF1E80-A495-4909-A136-E9B281167F3C}" destId="{9E9787C1-7315-459A-AE26-F596CF409907}" srcOrd="3" destOrd="0" presId="urn:microsoft.com/office/officeart/2008/layout/VerticalCurvedList"/>
    <dgm:cxn modelId="{4EC720FC-2931-4953-A47A-D93F1877DED9}" type="presParOf" srcId="{D5FF1E80-A495-4909-A136-E9B281167F3C}" destId="{84038E90-5348-4C07-A3EA-D183070568AB}" srcOrd="4" destOrd="0" presId="urn:microsoft.com/office/officeart/2008/layout/VerticalCurvedList"/>
    <dgm:cxn modelId="{B84EB411-B564-4754-83CC-971ADC426D97}" type="presParOf" srcId="{84038E90-5348-4C07-A3EA-D183070568AB}" destId="{0A6CD0BD-A452-428F-94B8-D7992C9412D7}" srcOrd="0" destOrd="0" presId="urn:microsoft.com/office/officeart/2008/layout/VerticalCurvedList"/>
    <dgm:cxn modelId="{3B906192-CF6B-41E0-A5EC-2136B85400D8}" type="presParOf" srcId="{D5FF1E80-A495-4909-A136-E9B281167F3C}" destId="{ABFBC7D0-D0E1-4A0B-813C-CD6832E3BE7D}" srcOrd="5" destOrd="0" presId="urn:microsoft.com/office/officeart/2008/layout/VerticalCurvedList"/>
    <dgm:cxn modelId="{16F58D24-E93D-4012-8A8D-D593FE2601BF}" type="presParOf" srcId="{D5FF1E80-A495-4909-A136-E9B281167F3C}" destId="{25A50C50-8D76-4623-9263-51499479C872}" srcOrd="6" destOrd="0" presId="urn:microsoft.com/office/officeart/2008/layout/VerticalCurvedList"/>
    <dgm:cxn modelId="{76A117A2-7BD7-4F6D-96A3-ED3AE64FA708}" type="presParOf" srcId="{25A50C50-8D76-4623-9263-51499479C872}" destId="{1845AB2F-F177-4EB6-8D2E-F697C16AE91E}" srcOrd="0" destOrd="0" presId="urn:microsoft.com/office/officeart/2008/layout/VerticalCurvedList"/>
    <dgm:cxn modelId="{7A80EB0F-C908-4FCA-86F9-5ED38D83FE90}" type="presParOf" srcId="{D5FF1E80-A495-4909-A136-E9B281167F3C}" destId="{DBABA6A1-1920-4C3F-89C9-A34A31899F6C}" srcOrd="7" destOrd="0" presId="urn:microsoft.com/office/officeart/2008/layout/VerticalCurvedList"/>
    <dgm:cxn modelId="{EA161A97-1816-40E0-97A2-9A5E49D87DC0}" type="presParOf" srcId="{D5FF1E80-A495-4909-A136-E9B281167F3C}" destId="{F6486B66-42B8-45B7-A822-30372008EFEB}" srcOrd="8" destOrd="0" presId="urn:microsoft.com/office/officeart/2008/layout/VerticalCurvedList"/>
    <dgm:cxn modelId="{5E64BB62-7B43-4418-88C8-61D22AE95245}" type="presParOf" srcId="{F6486B66-42B8-45B7-A822-30372008EFEB}" destId="{A76DB0E5-2480-470E-B90B-D2BB0AE6ED9F}" srcOrd="0" destOrd="0" presId="urn:microsoft.com/office/officeart/2008/layout/VerticalCurvedList"/>
    <dgm:cxn modelId="{E1965085-B58A-4221-9BC2-A629F06E7A60}" type="presParOf" srcId="{D5FF1E80-A495-4909-A136-E9B281167F3C}" destId="{36442240-639C-4A7F-87A9-BAD31272D05D}" srcOrd="9" destOrd="0" presId="urn:microsoft.com/office/officeart/2008/layout/VerticalCurvedList"/>
    <dgm:cxn modelId="{A508DB0D-5E41-4000-9FD2-B0B2A9ADDDC3}" type="presParOf" srcId="{D5FF1E80-A495-4909-A136-E9B281167F3C}" destId="{C5637418-EA44-4A01-AD11-CFFBEA465F90}" srcOrd="10" destOrd="0" presId="urn:microsoft.com/office/officeart/2008/layout/VerticalCurvedList"/>
    <dgm:cxn modelId="{BCAECCAC-964E-4071-9AF8-17AA8905C221}" type="presParOf" srcId="{C5637418-EA44-4A01-AD11-CFFBEA465F90}" destId="{11E5C12E-FC39-4906-87FB-A19AA42824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D59F3D-ABFE-443A-971D-C2BE157AEBA0}"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lang="zh-CN" altLang="en-US"/>
        </a:p>
      </dgm:t>
    </dgm:pt>
    <dgm:pt modelId="{28FDA085-669B-4E5B-88E5-C668CEDF17BE}">
      <dgm:prSet phldrT="[文本]"/>
      <dgm:spPr/>
      <dgm:t>
        <a:bodyPr/>
        <a:lstStyle/>
        <a:p>
          <a:r>
            <a:rPr lang="zh-CN" altLang="en-US" dirty="0"/>
            <a:t>科技成果全民所有</a:t>
          </a:r>
        </a:p>
      </dgm:t>
    </dgm:pt>
    <dgm:pt modelId="{53E986E0-FBF8-4C34-ADDF-9D682FFBB536}" type="parTrans" cxnId="{DAD506F0-390F-444C-A9A4-0D22FDDEA85D}">
      <dgm:prSet/>
      <dgm:spPr/>
      <dgm:t>
        <a:bodyPr/>
        <a:lstStyle/>
        <a:p>
          <a:endParaRPr lang="zh-CN" altLang="en-US"/>
        </a:p>
      </dgm:t>
    </dgm:pt>
    <dgm:pt modelId="{25537FFD-B694-4AF5-B8AB-A99978378DCE}" type="sibTrans" cxnId="{DAD506F0-390F-444C-A9A4-0D22FDDEA85D}">
      <dgm:prSet/>
      <dgm:spPr/>
      <dgm:t>
        <a:bodyPr/>
        <a:lstStyle/>
        <a:p>
          <a:endParaRPr lang="zh-CN" altLang="en-US"/>
        </a:p>
      </dgm:t>
    </dgm:pt>
    <dgm:pt modelId="{99D3C04A-88E7-464A-9B58-EC24B27494F1}">
      <dgm:prSet phldrT="[文本]"/>
      <dgm:spPr/>
      <dgm:t>
        <a:bodyPr/>
        <a:lstStyle/>
        <a:p>
          <a:r>
            <a:rPr lang="zh-CN" altLang="en-US" dirty="0"/>
            <a:t> 科技成果的知识产权</a:t>
          </a:r>
          <a:r>
            <a:rPr lang="en-US" altLang="en-US" dirty="0"/>
            <a:t>――</a:t>
          </a:r>
          <a:r>
            <a:rPr lang="zh-CN" altLang="en-US" dirty="0"/>
            <a:t>科技成果管理民事权利归属的分离</a:t>
          </a:r>
        </a:p>
      </dgm:t>
    </dgm:pt>
    <dgm:pt modelId="{6AAD3B71-78C0-4105-B127-41519FF81EA2}" type="parTrans" cxnId="{B3AF49C6-30C0-4B76-9513-B059EACBBF1B}">
      <dgm:prSet/>
      <dgm:spPr/>
      <dgm:t>
        <a:bodyPr/>
        <a:lstStyle/>
        <a:p>
          <a:endParaRPr lang="zh-CN" altLang="en-US"/>
        </a:p>
      </dgm:t>
    </dgm:pt>
    <dgm:pt modelId="{DE25733A-0AB7-4302-83FA-80B87874F128}" type="sibTrans" cxnId="{B3AF49C6-30C0-4B76-9513-B059EACBBF1B}">
      <dgm:prSet/>
      <dgm:spPr/>
      <dgm:t>
        <a:bodyPr/>
        <a:lstStyle/>
        <a:p>
          <a:endParaRPr lang="zh-CN" altLang="en-US"/>
        </a:p>
      </dgm:t>
    </dgm:pt>
    <dgm:pt modelId="{6733EE2C-AA0F-41B8-B882-02B4794FD07F}">
      <dgm:prSet/>
      <dgm:spPr/>
      <dgm:t>
        <a:bodyPr/>
        <a:lstStyle/>
        <a:p>
          <a:r>
            <a:rPr lang="zh-CN" altLang="en-US" dirty="0"/>
            <a:t> 科技成果的财产所有权</a:t>
          </a:r>
          <a:r>
            <a:rPr lang="en-US" altLang="en-US" dirty="0"/>
            <a:t>――</a:t>
          </a:r>
          <a:r>
            <a:rPr lang="zh-CN" altLang="en-US" dirty="0"/>
            <a:t>全民所有与单位成果权利的分离</a:t>
          </a:r>
        </a:p>
      </dgm:t>
    </dgm:pt>
    <dgm:pt modelId="{41C3B9FB-A75D-411C-93C2-D23B15CAC60E}" type="parTrans" cxnId="{DCBA0BCB-F2C2-4159-859D-459C5C79D11A}">
      <dgm:prSet/>
      <dgm:spPr/>
      <dgm:t>
        <a:bodyPr/>
        <a:lstStyle/>
        <a:p>
          <a:endParaRPr lang="zh-CN" altLang="en-US"/>
        </a:p>
      </dgm:t>
    </dgm:pt>
    <dgm:pt modelId="{90D22269-5797-45FC-B0B2-4A81EFAC7624}" type="sibTrans" cxnId="{DCBA0BCB-F2C2-4159-859D-459C5C79D11A}">
      <dgm:prSet/>
      <dgm:spPr/>
      <dgm:t>
        <a:bodyPr/>
        <a:lstStyle/>
        <a:p>
          <a:endParaRPr lang="zh-CN" altLang="en-US"/>
        </a:p>
      </dgm:t>
    </dgm:pt>
    <dgm:pt modelId="{732F2692-3783-494A-8435-8605BE75A2C1}" type="pres">
      <dgm:prSet presAssocID="{72D59F3D-ABFE-443A-971D-C2BE157AEBA0}" presName="Name0" presStyleCnt="0">
        <dgm:presLayoutVars>
          <dgm:dir/>
          <dgm:animLvl val="lvl"/>
          <dgm:resizeHandles val="exact"/>
        </dgm:presLayoutVars>
      </dgm:prSet>
      <dgm:spPr/>
    </dgm:pt>
    <dgm:pt modelId="{2A179CC5-4E14-4B6B-AFE4-862A2D0D0272}" type="pres">
      <dgm:prSet presAssocID="{99D3C04A-88E7-464A-9B58-EC24B27494F1}" presName="boxAndChildren" presStyleCnt="0"/>
      <dgm:spPr/>
    </dgm:pt>
    <dgm:pt modelId="{7CD2879B-22AD-4083-BE12-3F124AA79647}" type="pres">
      <dgm:prSet presAssocID="{99D3C04A-88E7-464A-9B58-EC24B27494F1}" presName="parentTextBox" presStyleLbl="node1" presStyleIdx="0" presStyleCnt="3"/>
      <dgm:spPr/>
    </dgm:pt>
    <dgm:pt modelId="{CB5D4BFC-5D5E-4D61-ACB6-0E1C45AEC1E5}" type="pres">
      <dgm:prSet presAssocID="{90D22269-5797-45FC-B0B2-4A81EFAC7624}" presName="sp" presStyleCnt="0"/>
      <dgm:spPr/>
    </dgm:pt>
    <dgm:pt modelId="{587552B8-8675-47A0-8C2B-972AF9C2BD72}" type="pres">
      <dgm:prSet presAssocID="{6733EE2C-AA0F-41B8-B882-02B4794FD07F}" presName="arrowAndChildren" presStyleCnt="0"/>
      <dgm:spPr/>
    </dgm:pt>
    <dgm:pt modelId="{B99C8117-6095-4199-8A49-69ECA7E337E9}" type="pres">
      <dgm:prSet presAssocID="{6733EE2C-AA0F-41B8-B882-02B4794FD07F}" presName="parentTextArrow" presStyleLbl="node1" presStyleIdx="1" presStyleCnt="3"/>
      <dgm:spPr/>
    </dgm:pt>
    <dgm:pt modelId="{61BCCA81-6845-4515-9B48-02B7BD09675D}" type="pres">
      <dgm:prSet presAssocID="{25537FFD-B694-4AF5-B8AB-A99978378DCE}" presName="sp" presStyleCnt="0"/>
      <dgm:spPr/>
    </dgm:pt>
    <dgm:pt modelId="{6FF2C3DD-FEC2-41D2-82B9-331323E2FD32}" type="pres">
      <dgm:prSet presAssocID="{28FDA085-669B-4E5B-88E5-C668CEDF17BE}" presName="arrowAndChildren" presStyleCnt="0"/>
      <dgm:spPr/>
    </dgm:pt>
    <dgm:pt modelId="{16D669E7-D4E6-4181-A0C2-56B5AA94740B}" type="pres">
      <dgm:prSet presAssocID="{28FDA085-669B-4E5B-88E5-C668CEDF17BE}" presName="parentTextArrow" presStyleLbl="node1" presStyleIdx="2" presStyleCnt="3"/>
      <dgm:spPr/>
    </dgm:pt>
  </dgm:ptLst>
  <dgm:cxnLst>
    <dgm:cxn modelId="{60DE271A-55F8-43DB-A2A5-64F12CA317EF}" type="presOf" srcId="{6733EE2C-AA0F-41B8-B882-02B4794FD07F}" destId="{B99C8117-6095-4199-8A49-69ECA7E337E9}" srcOrd="0" destOrd="0" presId="urn:microsoft.com/office/officeart/2005/8/layout/process4"/>
    <dgm:cxn modelId="{98627563-064F-4EF5-A33B-83D8419169F1}" type="presOf" srcId="{28FDA085-669B-4E5B-88E5-C668CEDF17BE}" destId="{16D669E7-D4E6-4181-A0C2-56B5AA94740B}" srcOrd="0" destOrd="0" presId="urn:microsoft.com/office/officeart/2005/8/layout/process4"/>
    <dgm:cxn modelId="{5D442D98-AB84-40AA-A85E-4C24F3B22107}" type="presOf" srcId="{72D59F3D-ABFE-443A-971D-C2BE157AEBA0}" destId="{732F2692-3783-494A-8435-8605BE75A2C1}" srcOrd="0" destOrd="0" presId="urn:microsoft.com/office/officeart/2005/8/layout/process4"/>
    <dgm:cxn modelId="{9F636DC1-6C5C-4509-A6F9-539E5AE4C956}" type="presOf" srcId="{99D3C04A-88E7-464A-9B58-EC24B27494F1}" destId="{7CD2879B-22AD-4083-BE12-3F124AA79647}" srcOrd="0" destOrd="0" presId="urn:microsoft.com/office/officeart/2005/8/layout/process4"/>
    <dgm:cxn modelId="{B3AF49C6-30C0-4B76-9513-B059EACBBF1B}" srcId="{72D59F3D-ABFE-443A-971D-C2BE157AEBA0}" destId="{99D3C04A-88E7-464A-9B58-EC24B27494F1}" srcOrd="2" destOrd="0" parTransId="{6AAD3B71-78C0-4105-B127-41519FF81EA2}" sibTransId="{DE25733A-0AB7-4302-83FA-80B87874F128}"/>
    <dgm:cxn modelId="{DCBA0BCB-F2C2-4159-859D-459C5C79D11A}" srcId="{72D59F3D-ABFE-443A-971D-C2BE157AEBA0}" destId="{6733EE2C-AA0F-41B8-B882-02B4794FD07F}" srcOrd="1" destOrd="0" parTransId="{41C3B9FB-A75D-411C-93C2-D23B15CAC60E}" sibTransId="{90D22269-5797-45FC-B0B2-4A81EFAC7624}"/>
    <dgm:cxn modelId="{DAD506F0-390F-444C-A9A4-0D22FDDEA85D}" srcId="{72D59F3D-ABFE-443A-971D-C2BE157AEBA0}" destId="{28FDA085-669B-4E5B-88E5-C668CEDF17BE}" srcOrd="0" destOrd="0" parTransId="{53E986E0-FBF8-4C34-ADDF-9D682FFBB536}" sibTransId="{25537FFD-B694-4AF5-B8AB-A99978378DCE}"/>
    <dgm:cxn modelId="{D08DF56F-5B9E-43CE-A839-57936AEA9EAC}" type="presParOf" srcId="{732F2692-3783-494A-8435-8605BE75A2C1}" destId="{2A179CC5-4E14-4B6B-AFE4-862A2D0D0272}" srcOrd="0" destOrd="0" presId="urn:microsoft.com/office/officeart/2005/8/layout/process4"/>
    <dgm:cxn modelId="{401607BE-5A63-4DCB-8DE6-EC16304431B7}" type="presParOf" srcId="{2A179CC5-4E14-4B6B-AFE4-862A2D0D0272}" destId="{7CD2879B-22AD-4083-BE12-3F124AA79647}" srcOrd="0" destOrd="0" presId="urn:microsoft.com/office/officeart/2005/8/layout/process4"/>
    <dgm:cxn modelId="{601FA166-808B-4BB0-895A-F29FA78F4A21}" type="presParOf" srcId="{732F2692-3783-494A-8435-8605BE75A2C1}" destId="{CB5D4BFC-5D5E-4D61-ACB6-0E1C45AEC1E5}" srcOrd="1" destOrd="0" presId="urn:microsoft.com/office/officeart/2005/8/layout/process4"/>
    <dgm:cxn modelId="{E07CD3A9-D1FD-4F5F-A498-A23B0C6C204C}" type="presParOf" srcId="{732F2692-3783-494A-8435-8605BE75A2C1}" destId="{587552B8-8675-47A0-8C2B-972AF9C2BD72}" srcOrd="2" destOrd="0" presId="urn:microsoft.com/office/officeart/2005/8/layout/process4"/>
    <dgm:cxn modelId="{CD0B1873-AE20-4FA5-9279-2D7A76429D0D}" type="presParOf" srcId="{587552B8-8675-47A0-8C2B-972AF9C2BD72}" destId="{B99C8117-6095-4199-8A49-69ECA7E337E9}" srcOrd="0" destOrd="0" presId="urn:microsoft.com/office/officeart/2005/8/layout/process4"/>
    <dgm:cxn modelId="{F72D79FC-F39B-4B41-B779-2CD0D1A7222F}" type="presParOf" srcId="{732F2692-3783-494A-8435-8605BE75A2C1}" destId="{61BCCA81-6845-4515-9B48-02B7BD09675D}" srcOrd="3" destOrd="0" presId="urn:microsoft.com/office/officeart/2005/8/layout/process4"/>
    <dgm:cxn modelId="{10CF401C-697F-4873-952A-4E78EBB4FE08}" type="presParOf" srcId="{732F2692-3783-494A-8435-8605BE75A2C1}" destId="{6FF2C3DD-FEC2-41D2-82B9-331323E2FD32}" srcOrd="4" destOrd="0" presId="urn:microsoft.com/office/officeart/2005/8/layout/process4"/>
    <dgm:cxn modelId="{018894C6-D971-4FC8-AD31-4D58C541A2C8}" type="presParOf" srcId="{6FF2C3DD-FEC2-41D2-82B9-331323E2FD32}" destId="{16D669E7-D4E6-4181-A0C2-56B5AA9474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C3827-4FBA-49C5-B649-AA27E16F2777}"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zh-CN" altLang="en-US"/>
        </a:p>
      </dgm:t>
    </dgm:pt>
    <dgm:pt modelId="{55C659BD-72FE-4E06-9F20-4EF364A2F537}">
      <dgm:prSet phldrT="[文本]"/>
      <dgm:spPr/>
      <dgm:t>
        <a:bodyPr/>
        <a:lstStyle/>
        <a:p>
          <a:r>
            <a:rPr lang="en-US" altLang="en-US" dirty="0"/>
            <a:t>《</a:t>
          </a:r>
          <a:r>
            <a:rPr lang="zh-CN" altLang="en-US" dirty="0"/>
            <a:t>财政部、国家科委关于有偿转让技术财务处理问题的规定</a:t>
          </a:r>
          <a:r>
            <a:rPr lang="en-US" altLang="en-US" dirty="0"/>
            <a:t>》</a:t>
          </a:r>
          <a:r>
            <a:rPr lang="zh-CN" altLang="en-US" dirty="0"/>
            <a:t>确认了科技成果具备商品的属性。</a:t>
          </a:r>
        </a:p>
      </dgm:t>
    </dgm:pt>
    <dgm:pt modelId="{468BBA4D-7AEB-4F75-B3DD-B3EF3A629EF9}" type="parTrans" cxnId="{1815FE40-7B9F-4D99-A811-5D7D23500D52}">
      <dgm:prSet/>
      <dgm:spPr/>
      <dgm:t>
        <a:bodyPr/>
        <a:lstStyle/>
        <a:p>
          <a:endParaRPr lang="zh-CN" altLang="en-US"/>
        </a:p>
      </dgm:t>
    </dgm:pt>
    <dgm:pt modelId="{601F76B6-D8FC-44DB-9281-41227F5DA92C}" type="sibTrans" cxnId="{1815FE40-7B9F-4D99-A811-5D7D23500D52}">
      <dgm:prSet/>
      <dgm:spPr/>
      <dgm:t>
        <a:bodyPr/>
        <a:lstStyle/>
        <a:p>
          <a:endParaRPr lang="zh-CN" altLang="en-US"/>
        </a:p>
      </dgm:t>
    </dgm:pt>
    <dgm:pt modelId="{36E62E0F-97DA-4DEC-A32A-A66CF3DD5BCD}">
      <dgm:prSet phldrT="[文本]"/>
      <dgm:spPr/>
      <dgm:t>
        <a:bodyPr/>
        <a:lstStyle/>
        <a:p>
          <a:r>
            <a:rPr lang="zh-CN" altLang="en-US" dirty="0"/>
            <a:t>通过区分科技成果资金投入来源或限制转让范围和内容的方式，直接或间接确认了企、事业单位对科技成果享有相对于“国家所有”的“独立经济利益”。</a:t>
          </a:r>
        </a:p>
      </dgm:t>
    </dgm:pt>
    <dgm:pt modelId="{07914EFA-8384-438A-9CEE-AFC3A9BF4811}" type="parTrans" cxnId="{74B49E98-BF1C-4888-A41D-1209003B3E03}">
      <dgm:prSet/>
      <dgm:spPr/>
      <dgm:t>
        <a:bodyPr/>
        <a:lstStyle/>
        <a:p>
          <a:endParaRPr lang="zh-CN" altLang="en-US"/>
        </a:p>
      </dgm:t>
    </dgm:pt>
    <dgm:pt modelId="{FB2E4E2E-5899-4CB4-8CFA-331B700D191A}" type="sibTrans" cxnId="{74B49E98-BF1C-4888-A41D-1209003B3E03}">
      <dgm:prSet/>
      <dgm:spPr/>
      <dgm:t>
        <a:bodyPr/>
        <a:lstStyle/>
        <a:p>
          <a:endParaRPr lang="zh-CN" altLang="en-US"/>
        </a:p>
      </dgm:t>
    </dgm:pt>
    <dgm:pt modelId="{AA4FE170-FFDB-458C-A754-5ADD7DE37D52}">
      <dgm:prSet phldrT="[文本]"/>
      <dgm:spPr/>
      <dgm:t>
        <a:bodyPr/>
        <a:lstStyle/>
        <a:p>
          <a:r>
            <a:rPr lang="zh-CN" altLang="en-US" dirty="0"/>
            <a:t> 科技成果所有权的正式提出</a:t>
          </a:r>
        </a:p>
      </dgm:t>
    </dgm:pt>
    <dgm:pt modelId="{0070264D-CB3F-4048-9F17-F1B083294407}" type="parTrans" cxnId="{803B8FC0-05AB-4B8F-92B9-87F389FD33CC}">
      <dgm:prSet/>
      <dgm:spPr/>
      <dgm:t>
        <a:bodyPr/>
        <a:lstStyle/>
        <a:p>
          <a:endParaRPr lang="zh-CN" altLang="en-US"/>
        </a:p>
      </dgm:t>
    </dgm:pt>
    <dgm:pt modelId="{75818EED-4E8A-4968-A2C7-1818BAB92C0F}" type="sibTrans" cxnId="{803B8FC0-05AB-4B8F-92B9-87F389FD33CC}">
      <dgm:prSet/>
      <dgm:spPr/>
      <dgm:t>
        <a:bodyPr/>
        <a:lstStyle/>
        <a:p>
          <a:endParaRPr lang="zh-CN" altLang="en-US"/>
        </a:p>
      </dgm:t>
    </dgm:pt>
    <dgm:pt modelId="{3DC46CF1-44F8-4403-BB16-0320FFF60FAD}" type="pres">
      <dgm:prSet presAssocID="{1AFC3827-4FBA-49C5-B649-AA27E16F2777}" presName="Name0" presStyleCnt="0">
        <dgm:presLayoutVars>
          <dgm:dir/>
          <dgm:resizeHandles val="exact"/>
        </dgm:presLayoutVars>
      </dgm:prSet>
      <dgm:spPr/>
    </dgm:pt>
    <dgm:pt modelId="{B578EE68-D19A-47E7-91D3-154FE7438BAB}" type="pres">
      <dgm:prSet presAssocID="{55C659BD-72FE-4E06-9F20-4EF364A2F537}" presName="node" presStyleLbl="node1" presStyleIdx="0" presStyleCnt="3">
        <dgm:presLayoutVars>
          <dgm:bulletEnabled val="1"/>
        </dgm:presLayoutVars>
      </dgm:prSet>
      <dgm:spPr/>
    </dgm:pt>
    <dgm:pt modelId="{FD83EC55-A313-4302-A882-E5806AC5C5AE}" type="pres">
      <dgm:prSet presAssocID="{601F76B6-D8FC-44DB-9281-41227F5DA92C}" presName="sibTrans" presStyleLbl="sibTrans2D1" presStyleIdx="0" presStyleCnt="2"/>
      <dgm:spPr/>
    </dgm:pt>
    <dgm:pt modelId="{62FAA06E-926B-4D3E-A1F0-90826EB5B85E}" type="pres">
      <dgm:prSet presAssocID="{601F76B6-D8FC-44DB-9281-41227F5DA92C}" presName="connectorText" presStyleLbl="sibTrans2D1" presStyleIdx="0" presStyleCnt="2"/>
      <dgm:spPr/>
    </dgm:pt>
    <dgm:pt modelId="{52FD0408-BAE5-4FFB-BCB9-437676460862}" type="pres">
      <dgm:prSet presAssocID="{36E62E0F-97DA-4DEC-A32A-A66CF3DD5BCD}" presName="node" presStyleLbl="node1" presStyleIdx="1" presStyleCnt="3">
        <dgm:presLayoutVars>
          <dgm:bulletEnabled val="1"/>
        </dgm:presLayoutVars>
      </dgm:prSet>
      <dgm:spPr/>
    </dgm:pt>
    <dgm:pt modelId="{5804B41E-5A7B-4DDE-882E-98FB18C68E07}" type="pres">
      <dgm:prSet presAssocID="{FB2E4E2E-5899-4CB4-8CFA-331B700D191A}" presName="sibTrans" presStyleLbl="sibTrans2D1" presStyleIdx="1" presStyleCnt="2"/>
      <dgm:spPr/>
    </dgm:pt>
    <dgm:pt modelId="{70B38BA3-AECE-4780-94F8-C4919AFC3D11}" type="pres">
      <dgm:prSet presAssocID="{FB2E4E2E-5899-4CB4-8CFA-331B700D191A}" presName="connectorText" presStyleLbl="sibTrans2D1" presStyleIdx="1" presStyleCnt="2"/>
      <dgm:spPr/>
    </dgm:pt>
    <dgm:pt modelId="{3296F2E5-0F41-4A25-8E9D-ADC6798B022A}" type="pres">
      <dgm:prSet presAssocID="{AA4FE170-FFDB-458C-A754-5ADD7DE37D52}" presName="node" presStyleLbl="node1" presStyleIdx="2" presStyleCnt="3">
        <dgm:presLayoutVars>
          <dgm:bulletEnabled val="1"/>
        </dgm:presLayoutVars>
      </dgm:prSet>
      <dgm:spPr/>
    </dgm:pt>
  </dgm:ptLst>
  <dgm:cxnLst>
    <dgm:cxn modelId="{D9F0EF02-9C9A-457C-92F8-BF11A84BD1D9}" type="presOf" srcId="{601F76B6-D8FC-44DB-9281-41227F5DA92C}" destId="{FD83EC55-A313-4302-A882-E5806AC5C5AE}" srcOrd="0" destOrd="0" presId="urn:microsoft.com/office/officeart/2005/8/layout/process1"/>
    <dgm:cxn modelId="{1815FE40-7B9F-4D99-A811-5D7D23500D52}" srcId="{1AFC3827-4FBA-49C5-B649-AA27E16F2777}" destId="{55C659BD-72FE-4E06-9F20-4EF364A2F537}" srcOrd="0" destOrd="0" parTransId="{468BBA4D-7AEB-4F75-B3DD-B3EF3A629EF9}" sibTransId="{601F76B6-D8FC-44DB-9281-41227F5DA92C}"/>
    <dgm:cxn modelId="{69E10767-F85B-4E59-8B7E-AD95A84FCD30}" type="presOf" srcId="{1AFC3827-4FBA-49C5-B649-AA27E16F2777}" destId="{3DC46CF1-44F8-4403-BB16-0320FFF60FAD}" srcOrd="0" destOrd="0" presId="urn:microsoft.com/office/officeart/2005/8/layout/process1"/>
    <dgm:cxn modelId="{74B49E98-BF1C-4888-A41D-1209003B3E03}" srcId="{1AFC3827-4FBA-49C5-B649-AA27E16F2777}" destId="{36E62E0F-97DA-4DEC-A32A-A66CF3DD5BCD}" srcOrd="1" destOrd="0" parTransId="{07914EFA-8384-438A-9CEE-AFC3A9BF4811}" sibTransId="{FB2E4E2E-5899-4CB4-8CFA-331B700D191A}"/>
    <dgm:cxn modelId="{3AF7B8A0-82FD-4816-8AF3-B16A84DD1FDE}" type="presOf" srcId="{36E62E0F-97DA-4DEC-A32A-A66CF3DD5BCD}" destId="{52FD0408-BAE5-4FFB-BCB9-437676460862}" srcOrd="0" destOrd="0" presId="urn:microsoft.com/office/officeart/2005/8/layout/process1"/>
    <dgm:cxn modelId="{C45143A7-D282-411F-9425-E0DC10E88A59}" type="presOf" srcId="{55C659BD-72FE-4E06-9F20-4EF364A2F537}" destId="{B578EE68-D19A-47E7-91D3-154FE7438BAB}" srcOrd="0" destOrd="0" presId="urn:microsoft.com/office/officeart/2005/8/layout/process1"/>
    <dgm:cxn modelId="{803B8FC0-05AB-4B8F-92B9-87F389FD33CC}" srcId="{1AFC3827-4FBA-49C5-B649-AA27E16F2777}" destId="{AA4FE170-FFDB-458C-A754-5ADD7DE37D52}" srcOrd="2" destOrd="0" parTransId="{0070264D-CB3F-4048-9F17-F1B083294407}" sibTransId="{75818EED-4E8A-4968-A2C7-1818BAB92C0F}"/>
    <dgm:cxn modelId="{66F266C2-FBD9-4FC6-97C8-13D12FA529AE}" type="presOf" srcId="{601F76B6-D8FC-44DB-9281-41227F5DA92C}" destId="{62FAA06E-926B-4D3E-A1F0-90826EB5B85E}" srcOrd="1" destOrd="0" presId="urn:microsoft.com/office/officeart/2005/8/layout/process1"/>
    <dgm:cxn modelId="{27EC2BC7-CA71-4905-97CB-784AE10233B8}" type="presOf" srcId="{FB2E4E2E-5899-4CB4-8CFA-331B700D191A}" destId="{5804B41E-5A7B-4DDE-882E-98FB18C68E07}" srcOrd="0" destOrd="0" presId="urn:microsoft.com/office/officeart/2005/8/layout/process1"/>
    <dgm:cxn modelId="{6B255BCA-4CF5-4331-9C3C-8C9D3CA023B7}" type="presOf" srcId="{AA4FE170-FFDB-458C-A754-5ADD7DE37D52}" destId="{3296F2E5-0F41-4A25-8E9D-ADC6798B022A}" srcOrd="0" destOrd="0" presId="urn:microsoft.com/office/officeart/2005/8/layout/process1"/>
    <dgm:cxn modelId="{B8197FFD-6BF2-4DC1-BF45-AF1C8CD0205B}" type="presOf" srcId="{FB2E4E2E-5899-4CB4-8CFA-331B700D191A}" destId="{70B38BA3-AECE-4780-94F8-C4919AFC3D11}" srcOrd="1" destOrd="0" presId="urn:microsoft.com/office/officeart/2005/8/layout/process1"/>
    <dgm:cxn modelId="{25B01A2B-B8EF-47E2-AF6B-12B21C496841}" type="presParOf" srcId="{3DC46CF1-44F8-4403-BB16-0320FFF60FAD}" destId="{B578EE68-D19A-47E7-91D3-154FE7438BAB}" srcOrd="0" destOrd="0" presId="urn:microsoft.com/office/officeart/2005/8/layout/process1"/>
    <dgm:cxn modelId="{24397EC4-9F72-4CAE-B839-C04FCE455179}" type="presParOf" srcId="{3DC46CF1-44F8-4403-BB16-0320FFF60FAD}" destId="{FD83EC55-A313-4302-A882-E5806AC5C5AE}" srcOrd="1" destOrd="0" presId="urn:microsoft.com/office/officeart/2005/8/layout/process1"/>
    <dgm:cxn modelId="{684C7B86-AD5E-4EB3-BBA6-41F51CA09420}" type="presParOf" srcId="{FD83EC55-A313-4302-A882-E5806AC5C5AE}" destId="{62FAA06E-926B-4D3E-A1F0-90826EB5B85E}" srcOrd="0" destOrd="0" presId="urn:microsoft.com/office/officeart/2005/8/layout/process1"/>
    <dgm:cxn modelId="{20AD3B92-C96B-4071-97ED-086178D5ED37}" type="presParOf" srcId="{3DC46CF1-44F8-4403-BB16-0320FFF60FAD}" destId="{52FD0408-BAE5-4FFB-BCB9-437676460862}" srcOrd="2" destOrd="0" presId="urn:microsoft.com/office/officeart/2005/8/layout/process1"/>
    <dgm:cxn modelId="{517732A5-E472-4AA7-8921-A48272DEFCF8}" type="presParOf" srcId="{3DC46CF1-44F8-4403-BB16-0320FFF60FAD}" destId="{5804B41E-5A7B-4DDE-882E-98FB18C68E07}" srcOrd="3" destOrd="0" presId="urn:microsoft.com/office/officeart/2005/8/layout/process1"/>
    <dgm:cxn modelId="{EC89415E-9301-456B-BD83-98904930925C}" type="presParOf" srcId="{5804B41E-5A7B-4DDE-882E-98FB18C68E07}" destId="{70B38BA3-AECE-4780-94F8-C4919AFC3D11}" srcOrd="0" destOrd="0" presId="urn:microsoft.com/office/officeart/2005/8/layout/process1"/>
    <dgm:cxn modelId="{F731EAF9-2EC0-47C4-9BD9-0A8094095BE5}" type="presParOf" srcId="{3DC46CF1-44F8-4403-BB16-0320FFF60FAD}" destId="{3296F2E5-0F41-4A25-8E9D-ADC6798B022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24C8D-CC55-4081-8637-DA3916DDD004}" type="doc">
      <dgm:prSet loTypeId="urn:microsoft.com/office/officeart/2005/8/layout/hProcess9" loCatId="process" qsTypeId="urn:microsoft.com/office/officeart/2005/8/quickstyle/simple1" qsCatId="simple" csTypeId="urn:microsoft.com/office/officeart/2005/8/colors/accent0_1" csCatId="mainScheme" phldr="1"/>
      <dgm:spPr/>
    </dgm:pt>
    <dgm:pt modelId="{F993B35F-71D9-4FF0-A962-9D550D39143D}">
      <dgm:prSet phldrT="[文本]"/>
      <dgm:spPr/>
      <dgm:t>
        <a:bodyPr/>
        <a:lstStyle/>
        <a:p>
          <a:r>
            <a:rPr lang="en-US" altLang="zh-CN" dirty="0"/>
            <a:t>1986</a:t>
          </a:r>
          <a:r>
            <a:rPr lang="zh-CN" altLang="en-US" dirty="0"/>
            <a:t>年</a:t>
          </a:r>
          <a:r>
            <a:rPr lang="en-US" altLang="zh-CN" dirty="0"/>
            <a:t>《</a:t>
          </a:r>
          <a:r>
            <a:rPr lang="zh-CN" altLang="en-US" dirty="0"/>
            <a:t>民法通则</a:t>
          </a:r>
          <a:r>
            <a:rPr lang="en-US" altLang="zh-CN" dirty="0"/>
            <a:t>》1993</a:t>
          </a:r>
          <a:r>
            <a:rPr lang="zh-CN" altLang="en-US" dirty="0"/>
            <a:t>年</a:t>
          </a:r>
          <a:r>
            <a:rPr lang="en-US" altLang="zh-CN" dirty="0"/>
            <a:t>《</a:t>
          </a:r>
          <a:r>
            <a:rPr lang="zh-CN" altLang="en-US" dirty="0"/>
            <a:t>科技进步法</a:t>
          </a:r>
          <a:r>
            <a:rPr lang="en-US" altLang="zh-CN" dirty="0"/>
            <a:t>》</a:t>
          </a:r>
          <a:r>
            <a:rPr lang="zh-CN" altLang="en-US" dirty="0"/>
            <a:t>“其他科技成果权”为兜底性科技成果权利形式</a:t>
          </a:r>
        </a:p>
      </dgm:t>
    </dgm:pt>
    <dgm:pt modelId="{79B122C6-57F2-4FB5-AD3F-273152751F07}" type="parTrans" cxnId="{B60340FC-3806-4AFF-A40B-C4CBA4052F73}">
      <dgm:prSet/>
      <dgm:spPr/>
      <dgm:t>
        <a:bodyPr/>
        <a:lstStyle/>
        <a:p>
          <a:endParaRPr lang="zh-CN" altLang="en-US"/>
        </a:p>
      </dgm:t>
    </dgm:pt>
    <dgm:pt modelId="{ABDED215-BC84-4DD4-9833-CA238CB83CAD}" type="sibTrans" cxnId="{B60340FC-3806-4AFF-A40B-C4CBA4052F73}">
      <dgm:prSet/>
      <dgm:spPr/>
      <dgm:t>
        <a:bodyPr/>
        <a:lstStyle/>
        <a:p>
          <a:endParaRPr lang="zh-CN" altLang="en-US"/>
        </a:p>
      </dgm:t>
    </dgm:pt>
    <dgm:pt modelId="{3256589D-12CB-4804-93BA-F02A58D76CD2}">
      <dgm:prSet phldrT="[文本]"/>
      <dgm:spPr/>
      <dgm:t>
        <a:bodyPr/>
        <a:lstStyle/>
        <a:p>
          <a:r>
            <a:rPr lang="en-US" altLang="zh-CN" dirty="0"/>
            <a:t>1986</a:t>
          </a:r>
          <a:r>
            <a:rPr lang="zh-CN" altLang="en-US" dirty="0"/>
            <a:t>年</a:t>
          </a:r>
          <a:r>
            <a:rPr lang="en-US" altLang="zh-CN" dirty="0"/>
            <a:t>《</a:t>
          </a:r>
          <a:r>
            <a:rPr lang="zh-CN" altLang="en-US" dirty="0"/>
            <a:t>民法通则</a:t>
          </a:r>
          <a:r>
            <a:rPr lang="en-US" altLang="zh-CN" dirty="0"/>
            <a:t>》</a:t>
          </a:r>
          <a:r>
            <a:rPr lang="zh-CN" altLang="en-US" dirty="0"/>
            <a:t>规定“其他科技成果”为知识产权形式之一，但只具有人身权属性</a:t>
          </a:r>
        </a:p>
      </dgm:t>
    </dgm:pt>
    <dgm:pt modelId="{A666DD95-5EFB-49A9-8C41-04093FC2B0A2}" type="parTrans" cxnId="{BB897AF7-4C3D-476B-AF9D-84946FB7579E}">
      <dgm:prSet/>
      <dgm:spPr/>
      <dgm:t>
        <a:bodyPr/>
        <a:lstStyle/>
        <a:p>
          <a:endParaRPr lang="zh-CN" altLang="en-US"/>
        </a:p>
      </dgm:t>
    </dgm:pt>
    <dgm:pt modelId="{48C40DAC-9E0E-472E-AFEA-372A20731F9A}" type="sibTrans" cxnId="{BB897AF7-4C3D-476B-AF9D-84946FB7579E}">
      <dgm:prSet/>
      <dgm:spPr/>
      <dgm:t>
        <a:bodyPr/>
        <a:lstStyle/>
        <a:p>
          <a:endParaRPr lang="zh-CN" altLang="en-US"/>
        </a:p>
      </dgm:t>
    </dgm:pt>
    <dgm:pt modelId="{B0495C6D-A38C-4EBD-993C-F016E6353223}">
      <dgm:prSet phldrT="[文本]"/>
      <dgm:spPr/>
      <dgm:t>
        <a:bodyPr/>
        <a:lstStyle/>
        <a:p>
          <a:r>
            <a:rPr lang="en-US" altLang="zh-CN" dirty="0"/>
            <a:t>2007</a:t>
          </a:r>
          <a:r>
            <a:rPr lang="zh-CN" altLang="en-US" dirty="0"/>
            <a:t>年</a:t>
          </a:r>
          <a:r>
            <a:rPr lang="en-US" altLang="zh-CN" dirty="0"/>
            <a:t>《</a:t>
          </a:r>
          <a:r>
            <a:rPr lang="zh-CN" altLang="en-US" dirty="0"/>
            <a:t>科学技术进步法</a:t>
          </a:r>
          <a:r>
            <a:rPr lang="en-US" altLang="zh-CN" dirty="0"/>
            <a:t>》</a:t>
          </a:r>
          <a:r>
            <a:rPr lang="zh-CN" altLang="en-US" dirty="0"/>
            <a:t>修订时删除关于“其他科学技术成果权”的规定</a:t>
          </a:r>
        </a:p>
      </dgm:t>
    </dgm:pt>
    <dgm:pt modelId="{776F9EE9-85D4-4EF9-B8A3-86FB4A52B60D}" type="parTrans" cxnId="{0191C2E0-1E4B-499F-8263-25B36CA91764}">
      <dgm:prSet/>
      <dgm:spPr/>
      <dgm:t>
        <a:bodyPr/>
        <a:lstStyle/>
        <a:p>
          <a:endParaRPr lang="zh-CN" altLang="en-US"/>
        </a:p>
      </dgm:t>
    </dgm:pt>
    <dgm:pt modelId="{A7972D13-B8BB-4993-A76D-16BABEE97545}" type="sibTrans" cxnId="{0191C2E0-1E4B-499F-8263-25B36CA91764}">
      <dgm:prSet/>
      <dgm:spPr/>
      <dgm:t>
        <a:bodyPr/>
        <a:lstStyle/>
        <a:p>
          <a:endParaRPr lang="zh-CN" altLang="en-US"/>
        </a:p>
      </dgm:t>
    </dgm:pt>
    <dgm:pt modelId="{DF327F1E-C571-41B7-B6FC-A80D3276465C}">
      <dgm:prSet phldrT="[文本]"/>
      <dgm:spPr/>
      <dgm:t>
        <a:bodyPr/>
        <a:lstStyle/>
        <a:p>
          <a:r>
            <a:rPr lang="en-US" altLang="zh-CN" dirty="0"/>
            <a:t>2017</a:t>
          </a:r>
          <a:r>
            <a:rPr lang="zh-CN" altLang="en-US" dirty="0"/>
            <a:t>年</a:t>
          </a:r>
          <a:r>
            <a:rPr lang="en-US" altLang="zh-CN" dirty="0"/>
            <a:t>《</a:t>
          </a:r>
          <a:r>
            <a:rPr lang="zh-CN" altLang="en-US" dirty="0"/>
            <a:t>民法总则</a:t>
          </a:r>
          <a:r>
            <a:rPr lang="en-US" altLang="zh-CN" dirty="0"/>
            <a:t>》2020</a:t>
          </a:r>
          <a:r>
            <a:rPr lang="zh-CN" altLang="en-US" dirty="0"/>
            <a:t>年</a:t>
          </a:r>
          <a:r>
            <a:rPr lang="en-US" altLang="zh-CN" dirty="0"/>
            <a:t>《</a:t>
          </a:r>
          <a:r>
            <a:rPr lang="zh-CN" altLang="en-US" dirty="0"/>
            <a:t>民法典</a:t>
          </a:r>
          <a:r>
            <a:rPr lang="en-US" altLang="zh-CN" dirty="0"/>
            <a:t>》</a:t>
          </a:r>
          <a:r>
            <a:rPr lang="zh-CN" altLang="en-US" dirty="0"/>
            <a:t>未将其列为知识产权或民事权利</a:t>
          </a:r>
        </a:p>
      </dgm:t>
    </dgm:pt>
    <dgm:pt modelId="{71AC56D6-CA31-4D97-9353-78080074BDEA}" type="parTrans" cxnId="{7745E771-CE6C-4D8F-A3EB-846A7C636438}">
      <dgm:prSet/>
      <dgm:spPr/>
      <dgm:t>
        <a:bodyPr/>
        <a:lstStyle/>
        <a:p>
          <a:endParaRPr lang="zh-CN" altLang="en-US"/>
        </a:p>
      </dgm:t>
    </dgm:pt>
    <dgm:pt modelId="{8175BCCB-FB96-4F1E-8653-262BB66A5BAB}" type="sibTrans" cxnId="{7745E771-CE6C-4D8F-A3EB-846A7C636438}">
      <dgm:prSet/>
      <dgm:spPr/>
      <dgm:t>
        <a:bodyPr/>
        <a:lstStyle/>
        <a:p>
          <a:endParaRPr lang="zh-CN" altLang="en-US"/>
        </a:p>
      </dgm:t>
    </dgm:pt>
    <dgm:pt modelId="{843E699B-26A9-4163-834E-8C9513CF9D02}" type="pres">
      <dgm:prSet presAssocID="{7A924C8D-CC55-4081-8637-DA3916DDD004}" presName="CompostProcess" presStyleCnt="0">
        <dgm:presLayoutVars>
          <dgm:dir/>
          <dgm:resizeHandles val="exact"/>
        </dgm:presLayoutVars>
      </dgm:prSet>
      <dgm:spPr/>
    </dgm:pt>
    <dgm:pt modelId="{BD358B28-2937-4F03-A245-2FB4AB3EFF51}" type="pres">
      <dgm:prSet presAssocID="{7A924C8D-CC55-4081-8637-DA3916DDD004}" presName="arrow" presStyleLbl="bgShp" presStyleIdx="0" presStyleCnt="1" custScaleX="92205" custScaleY="92633" custLinFactNeighborX="1748" custLinFactNeighborY="5379"/>
      <dgm:spPr/>
    </dgm:pt>
    <dgm:pt modelId="{F317E334-4F66-4576-9018-62D113EB4059}" type="pres">
      <dgm:prSet presAssocID="{7A924C8D-CC55-4081-8637-DA3916DDD004}" presName="linearProcess" presStyleCnt="0"/>
      <dgm:spPr/>
    </dgm:pt>
    <dgm:pt modelId="{8955079B-CE7C-4ADE-ACCE-015874971757}" type="pres">
      <dgm:prSet presAssocID="{F993B35F-71D9-4FF0-A962-9D550D39143D}" presName="textNode" presStyleLbl="node1" presStyleIdx="0" presStyleCnt="4">
        <dgm:presLayoutVars>
          <dgm:bulletEnabled val="1"/>
        </dgm:presLayoutVars>
      </dgm:prSet>
      <dgm:spPr/>
    </dgm:pt>
    <dgm:pt modelId="{1434318F-A7A6-47DE-B7D0-738B3B1E62C5}" type="pres">
      <dgm:prSet presAssocID="{ABDED215-BC84-4DD4-9833-CA238CB83CAD}" presName="sibTrans" presStyleCnt="0"/>
      <dgm:spPr/>
    </dgm:pt>
    <dgm:pt modelId="{C829CB4C-5364-41B5-9786-2B2112B0955C}" type="pres">
      <dgm:prSet presAssocID="{3256589D-12CB-4804-93BA-F02A58D76CD2}" presName="textNode" presStyleLbl="node1" presStyleIdx="1" presStyleCnt="4">
        <dgm:presLayoutVars>
          <dgm:bulletEnabled val="1"/>
        </dgm:presLayoutVars>
      </dgm:prSet>
      <dgm:spPr/>
    </dgm:pt>
    <dgm:pt modelId="{E1498300-E5D4-49E1-A6ED-68BD37893877}" type="pres">
      <dgm:prSet presAssocID="{48C40DAC-9E0E-472E-AFEA-372A20731F9A}" presName="sibTrans" presStyleCnt="0"/>
      <dgm:spPr/>
    </dgm:pt>
    <dgm:pt modelId="{483B3FE8-59F7-4EEB-B413-66D7E87108F2}" type="pres">
      <dgm:prSet presAssocID="{B0495C6D-A38C-4EBD-993C-F016E6353223}" presName="textNode" presStyleLbl="node1" presStyleIdx="2" presStyleCnt="4">
        <dgm:presLayoutVars>
          <dgm:bulletEnabled val="1"/>
        </dgm:presLayoutVars>
      </dgm:prSet>
      <dgm:spPr/>
    </dgm:pt>
    <dgm:pt modelId="{46C8EFD9-00A0-408C-A148-58683E11D511}" type="pres">
      <dgm:prSet presAssocID="{A7972D13-B8BB-4993-A76D-16BABEE97545}" presName="sibTrans" presStyleCnt="0"/>
      <dgm:spPr/>
    </dgm:pt>
    <dgm:pt modelId="{2F18BFA7-3BBC-40A1-888F-15C74BE38BFA}" type="pres">
      <dgm:prSet presAssocID="{DF327F1E-C571-41B7-B6FC-A80D3276465C}" presName="textNode" presStyleLbl="node1" presStyleIdx="3" presStyleCnt="4">
        <dgm:presLayoutVars>
          <dgm:bulletEnabled val="1"/>
        </dgm:presLayoutVars>
      </dgm:prSet>
      <dgm:spPr/>
    </dgm:pt>
  </dgm:ptLst>
  <dgm:cxnLst>
    <dgm:cxn modelId="{08558A1C-9E87-40DF-AC1E-51813AC6BEB0}" type="presOf" srcId="{7A924C8D-CC55-4081-8637-DA3916DDD004}" destId="{843E699B-26A9-4163-834E-8C9513CF9D02}" srcOrd="0" destOrd="0" presId="urn:microsoft.com/office/officeart/2005/8/layout/hProcess9"/>
    <dgm:cxn modelId="{1BF69962-A78A-46C6-AD0B-290E0B584028}" type="presOf" srcId="{F993B35F-71D9-4FF0-A962-9D550D39143D}" destId="{8955079B-CE7C-4ADE-ACCE-015874971757}" srcOrd="0" destOrd="0" presId="urn:microsoft.com/office/officeart/2005/8/layout/hProcess9"/>
    <dgm:cxn modelId="{2249B770-8D86-4C5C-B3E2-D71929AD658C}" type="presOf" srcId="{DF327F1E-C571-41B7-B6FC-A80D3276465C}" destId="{2F18BFA7-3BBC-40A1-888F-15C74BE38BFA}" srcOrd="0" destOrd="0" presId="urn:microsoft.com/office/officeart/2005/8/layout/hProcess9"/>
    <dgm:cxn modelId="{7745E771-CE6C-4D8F-A3EB-846A7C636438}" srcId="{7A924C8D-CC55-4081-8637-DA3916DDD004}" destId="{DF327F1E-C571-41B7-B6FC-A80D3276465C}" srcOrd="3" destOrd="0" parTransId="{71AC56D6-CA31-4D97-9353-78080074BDEA}" sibTransId="{8175BCCB-FB96-4F1E-8653-262BB66A5BAB}"/>
    <dgm:cxn modelId="{6B4AEE7D-4480-47B1-A113-7254CFD0F03B}" type="presOf" srcId="{B0495C6D-A38C-4EBD-993C-F016E6353223}" destId="{483B3FE8-59F7-4EEB-B413-66D7E87108F2}" srcOrd="0" destOrd="0" presId="urn:microsoft.com/office/officeart/2005/8/layout/hProcess9"/>
    <dgm:cxn modelId="{A0EC41D1-A8A5-4A50-976A-BEBD8CF924CF}" type="presOf" srcId="{3256589D-12CB-4804-93BA-F02A58D76CD2}" destId="{C829CB4C-5364-41B5-9786-2B2112B0955C}" srcOrd="0" destOrd="0" presId="urn:microsoft.com/office/officeart/2005/8/layout/hProcess9"/>
    <dgm:cxn modelId="{0191C2E0-1E4B-499F-8263-25B36CA91764}" srcId="{7A924C8D-CC55-4081-8637-DA3916DDD004}" destId="{B0495C6D-A38C-4EBD-993C-F016E6353223}" srcOrd="2" destOrd="0" parTransId="{776F9EE9-85D4-4EF9-B8A3-86FB4A52B60D}" sibTransId="{A7972D13-B8BB-4993-A76D-16BABEE97545}"/>
    <dgm:cxn modelId="{BB897AF7-4C3D-476B-AF9D-84946FB7579E}" srcId="{7A924C8D-CC55-4081-8637-DA3916DDD004}" destId="{3256589D-12CB-4804-93BA-F02A58D76CD2}" srcOrd="1" destOrd="0" parTransId="{A666DD95-5EFB-49A9-8C41-04093FC2B0A2}" sibTransId="{48C40DAC-9E0E-472E-AFEA-372A20731F9A}"/>
    <dgm:cxn modelId="{B60340FC-3806-4AFF-A40B-C4CBA4052F73}" srcId="{7A924C8D-CC55-4081-8637-DA3916DDD004}" destId="{F993B35F-71D9-4FF0-A962-9D550D39143D}" srcOrd="0" destOrd="0" parTransId="{79B122C6-57F2-4FB5-AD3F-273152751F07}" sibTransId="{ABDED215-BC84-4DD4-9833-CA238CB83CAD}"/>
    <dgm:cxn modelId="{E0687689-31D5-4AF8-A0F8-DF2F8EBD5BB3}" type="presParOf" srcId="{843E699B-26A9-4163-834E-8C9513CF9D02}" destId="{BD358B28-2937-4F03-A245-2FB4AB3EFF51}" srcOrd="0" destOrd="0" presId="urn:microsoft.com/office/officeart/2005/8/layout/hProcess9"/>
    <dgm:cxn modelId="{CD40FC97-49AA-4F9A-AC81-77B74DC5D2C4}" type="presParOf" srcId="{843E699B-26A9-4163-834E-8C9513CF9D02}" destId="{F317E334-4F66-4576-9018-62D113EB4059}" srcOrd="1" destOrd="0" presId="urn:microsoft.com/office/officeart/2005/8/layout/hProcess9"/>
    <dgm:cxn modelId="{10B3A955-A565-4296-AFDA-3B344DD7ACEE}" type="presParOf" srcId="{F317E334-4F66-4576-9018-62D113EB4059}" destId="{8955079B-CE7C-4ADE-ACCE-015874971757}" srcOrd="0" destOrd="0" presId="urn:microsoft.com/office/officeart/2005/8/layout/hProcess9"/>
    <dgm:cxn modelId="{2F17A732-000A-4E31-A2CB-CC7F54E20819}" type="presParOf" srcId="{F317E334-4F66-4576-9018-62D113EB4059}" destId="{1434318F-A7A6-47DE-B7D0-738B3B1E62C5}" srcOrd="1" destOrd="0" presId="urn:microsoft.com/office/officeart/2005/8/layout/hProcess9"/>
    <dgm:cxn modelId="{DF13CCE3-7A43-4769-B517-2CDDE4DBA675}" type="presParOf" srcId="{F317E334-4F66-4576-9018-62D113EB4059}" destId="{C829CB4C-5364-41B5-9786-2B2112B0955C}" srcOrd="2" destOrd="0" presId="urn:microsoft.com/office/officeart/2005/8/layout/hProcess9"/>
    <dgm:cxn modelId="{A9828688-2CEF-4DE5-8298-6FBB74F52F2F}" type="presParOf" srcId="{F317E334-4F66-4576-9018-62D113EB4059}" destId="{E1498300-E5D4-49E1-A6ED-68BD37893877}" srcOrd="3" destOrd="0" presId="urn:microsoft.com/office/officeart/2005/8/layout/hProcess9"/>
    <dgm:cxn modelId="{3BA2BCFD-63AC-42D1-96E2-8E4570859656}" type="presParOf" srcId="{F317E334-4F66-4576-9018-62D113EB4059}" destId="{483B3FE8-59F7-4EEB-B413-66D7E87108F2}" srcOrd="4" destOrd="0" presId="urn:microsoft.com/office/officeart/2005/8/layout/hProcess9"/>
    <dgm:cxn modelId="{6A6F2659-D5F5-4CCC-9D14-F7640220EA05}" type="presParOf" srcId="{F317E334-4F66-4576-9018-62D113EB4059}" destId="{46C8EFD9-00A0-408C-A148-58683E11D511}" srcOrd="5" destOrd="0" presId="urn:microsoft.com/office/officeart/2005/8/layout/hProcess9"/>
    <dgm:cxn modelId="{C2BBD145-2A79-493F-A128-726DE554FFAB}" type="presParOf" srcId="{F317E334-4F66-4576-9018-62D113EB4059}" destId="{2F18BFA7-3BBC-40A1-888F-15C74BE38BF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638E6E-9E7B-4560-8D07-E9396F70851F}" type="doc">
      <dgm:prSet loTypeId="urn:microsoft.com/office/officeart/2005/8/layout/hierarchy3" loCatId="list" qsTypeId="urn:microsoft.com/office/officeart/2005/8/quickstyle/simple1" qsCatId="simple" csTypeId="urn:microsoft.com/office/officeart/2005/8/colors/accent0_1" csCatId="mainScheme" phldr="1"/>
      <dgm:spPr/>
      <dgm:t>
        <a:bodyPr/>
        <a:lstStyle/>
        <a:p>
          <a:endParaRPr lang="zh-CN" altLang="en-US"/>
        </a:p>
      </dgm:t>
    </dgm:pt>
    <dgm:pt modelId="{C702750D-F38C-4403-B32D-0007BE6FC182}">
      <dgm:prSet phldrT="[文本]"/>
      <dgm:spPr/>
      <dgm:t>
        <a:bodyPr/>
        <a:lstStyle/>
        <a:p>
          <a:r>
            <a:rPr lang="zh-CN" altLang="en-US" dirty="0"/>
            <a:t>裴大国、李朝明</a:t>
          </a:r>
        </a:p>
      </dgm:t>
    </dgm:pt>
    <dgm:pt modelId="{E1102BCE-4927-42B8-A939-937B2F7A279B}" type="parTrans" cxnId="{8B9ADFCD-D1E7-4C09-8F24-D50A38E5A183}">
      <dgm:prSet/>
      <dgm:spPr/>
      <dgm:t>
        <a:bodyPr/>
        <a:lstStyle/>
        <a:p>
          <a:endParaRPr lang="zh-CN" altLang="en-US"/>
        </a:p>
      </dgm:t>
    </dgm:pt>
    <dgm:pt modelId="{898DF41F-61C1-4CC5-8E95-6167E8C5116E}" type="sibTrans" cxnId="{8B9ADFCD-D1E7-4C09-8F24-D50A38E5A183}">
      <dgm:prSet/>
      <dgm:spPr/>
      <dgm:t>
        <a:bodyPr/>
        <a:lstStyle/>
        <a:p>
          <a:endParaRPr lang="zh-CN" altLang="en-US"/>
        </a:p>
      </dgm:t>
    </dgm:pt>
    <dgm:pt modelId="{DC78AF88-5D7A-401A-80F9-894754CCB4AC}">
      <dgm:prSet phldrT="[文本]"/>
      <dgm:spPr/>
      <dgm:t>
        <a:bodyPr/>
        <a:lstStyle/>
        <a:p>
          <a:r>
            <a:rPr lang="en-US" altLang="zh-CN" dirty="0"/>
            <a:t>A</a:t>
          </a:r>
          <a:r>
            <a:rPr lang="zh-CN" altLang="en-US" dirty="0"/>
            <a:t>、</a:t>
          </a:r>
          <a:r>
            <a:rPr lang="en-US" altLang="zh-CN" dirty="0"/>
            <a:t>B</a:t>
          </a:r>
          <a:r>
            <a:rPr lang="zh-CN" altLang="en-US" dirty="0"/>
            <a:t>项目均为科技成果，自己为其主要贡献人</a:t>
          </a:r>
        </a:p>
      </dgm:t>
    </dgm:pt>
    <dgm:pt modelId="{5FF0DE4E-D4BD-450D-97E7-B82766BECECB}" type="parTrans" cxnId="{EC92B059-8B39-488D-A983-EEB907EE0EBC}">
      <dgm:prSet/>
      <dgm:spPr/>
      <dgm:t>
        <a:bodyPr/>
        <a:lstStyle/>
        <a:p>
          <a:endParaRPr lang="zh-CN" altLang="en-US"/>
        </a:p>
      </dgm:t>
    </dgm:pt>
    <dgm:pt modelId="{07C2A607-0427-4034-BB5F-ECC8561AF0D2}" type="sibTrans" cxnId="{EC92B059-8B39-488D-A983-EEB907EE0EBC}">
      <dgm:prSet/>
      <dgm:spPr/>
      <dgm:t>
        <a:bodyPr/>
        <a:lstStyle/>
        <a:p>
          <a:endParaRPr lang="zh-CN" altLang="en-US"/>
        </a:p>
      </dgm:t>
    </dgm:pt>
    <dgm:pt modelId="{61B551E7-A148-4323-B749-DD6131D1862F}">
      <dgm:prSet phldrT="[文本]"/>
      <dgm:spPr/>
      <dgm:t>
        <a:bodyPr/>
        <a:lstStyle/>
        <a:p>
          <a:r>
            <a:rPr lang="zh-CN" altLang="en-US" dirty="0"/>
            <a:t>应按利润比例获得奖酬而公司未给予</a:t>
          </a:r>
        </a:p>
      </dgm:t>
    </dgm:pt>
    <dgm:pt modelId="{461FDB49-B91F-4D16-AFD6-33250EC02FD4}" type="parTrans" cxnId="{1FAE55E0-F136-4EBF-B99B-438E6BCB8D28}">
      <dgm:prSet/>
      <dgm:spPr/>
      <dgm:t>
        <a:bodyPr/>
        <a:lstStyle/>
        <a:p>
          <a:endParaRPr lang="zh-CN" altLang="en-US"/>
        </a:p>
      </dgm:t>
    </dgm:pt>
    <dgm:pt modelId="{5DA6447C-F20C-4316-A802-FCFBADC81F5A}" type="sibTrans" cxnId="{1FAE55E0-F136-4EBF-B99B-438E6BCB8D28}">
      <dgm:prSet/>
      <dgm:spPr/>
      <dgm:t>
        <a:bodyPr/>
        <a:lstStyle/>
        <a:p>
          <a:endParaRPr lang="zh-CN" altLang="en-US"/>
        </a:p>
      </dgm:t>
    </dgm:pt>
    <dgm:pt modelId="{BCA13A17-9BBC-4304-A404-D9A3E988E9BC}">
      <dgm:prSet phldrT="[文本]"/>
      <dgm:spPr/>
      <dgm:t>
        <a:bodyPr/>
        <a:lstStyle/>
        <a:p>
          <a:r>
            <a:rPr lang="zh-CN" altLang="en-US" dirty="0"/>
            <a:t>汤姆森公司及东莞分公司</a:t>
          </a:r>
        </a:p>
      </dgm:t>
    </dgm:pt>
    <dgm:pt modelId="{70AD29C2-EBBC-479D-BD9F-B198C1CE3332}" type="parTrans" cxnId="{DB8A8B79-2A6A-4C09-9082-64238A3E1465}">
      <dgm:prSet/>
      <dgm:spPr/>
      <dgm:t>
        <a:bodyPr/>
        <a:lstStyle/>
        <a:p>
          <a:endParaRPr lang="zh-CN" altLang="en-US"/>
        </a:p>
      </dgm:t>
    </dgm:pt>
    <dgm:pt modelId="{16DD2712-DF68-4255-B8F3-713DE421C368}" type="sibTrans" cxnId="{DB8A8B79-2A6A-4C09-9082-64238A3E1465}">
      <dgm:prSet/>
      <dgm:spPr/>
      <dgm:t>
        <a:bodyPr/>
        <a:lstStyle/>
        <a:p>
          <a:endParaRPr lang="zh-CN" altLang="en-US"/>
        </a:p>
      </dgm:t>
    </dgm:pt>
    <dgm:pt modelId="{10EE4462-BC92-4111-947D-23D4F5C9AD30}">
      <dgm:prSet phldrT="[文本]"/>
      <dgm:spPr/>
      <dgm:t>
        <a:bodyPr/>
        <a:lstStyle/>
        <a:p>
          <a:r>
            <a:rPr lang="en-US" altLang="zh-CN" dirty="0"/>
            <a:t>A</a:t>
          </a:r>
          <a:r>
            <a:rPr lang="zh-CN" altLang="en-US" dirty="0"/>
            <a:t>、</a:t>
          </a:r>
          <a:r>
            <a:rPr lang="en-US" altLang="zh-CN" dirty="0"/>
            <a:t>B</a:t>
          </a:r>
          <a:r>
            <a:rPr lang="zh-CN" altLang="en-US" dirty="0"/>
            <a:t>项目不属于科技成果，且原告方非主要贡献人</a:t>
          </a:r>
        </a:p>
      </dgm:t>
    </dgm:pt>
    <dgm:pt modelId="{A1231569-8AFD-4856-A0BB-D6AB440ECF1C}" type="parTrans" cxnId="{9C76342A-06A7-48EF-922D-69B40A8221A4}">
      <dgm:prSet/>
      <dgm:spPr/>
      <dgm:t>
        <a:bodyPr/>
        <a:lstStyle/>
        <a:p>
          <a:endParaRPr lang="zh-CN" altLang="en-US"/>
        </a:p>
      </dgm:t>
    </dgm:pt>
    <dgm:pt modelId="{D6755601-D118-4820-969B-A42B2593E719}" type="sibTrans" cxnId="{9C76342A-06A7-48EF-922D-69B40A8221A4}">
      <dgm:prSet/>
      <dgm:spPr/>
      <dgm:t>
        <a:bodyPr/>
        <a:lstStyle/>
        <a:p>
          <a:endParaRPr lang="zh-CN" altLang="en-US"/>
        </a:p>
      </dgm:t>
    </dgm:pt>
    <dgm:pt modelId="{ED2D87DF-0E26-4766-B26F-5FB6ED42312B}">
      <dgm:prSet phldrT="[文本]"/>
      <dgm:spPr/>
      <dgm:t>
        <a:bodyPr/>
        <a:lstStyle/>
        <a:p>
          <a:r>
            <a:rPr lang="zh-CN" altLang="en-US" dirty="0"/>
            <a:t>已给予奖励</a:t>
          </a:r>
        </a:p>
      </dgm:t>
    </dgm:pt>
    <dgm:pt modelId="{0B4E22FB-B85C-4FFC-98BB-8EB06FC2B65A}" type="parTrans" cxnId="{6B816BE6-8B34-45BC-94F5-7CAAE35FAA45}">
      <dgm:prSet/>
      <dgm:spPr/>
      <dgm:t>
        <a:bodyPr/>
        <a:lstStyle/>
        <a:p>
          <a:endParaRPr lang="zh-CN" altLang="en-US"/>
        </a:p>
      </dgm:t>
    </dgm:pt>
    <dgm:pt modelId="{89F5F27A-1D52-4EB6-A43C-3C5238F64814}" type="sibTrans" cxnId="{6B816BE6-8B34-45BC-94F5-7CAAE35FAA45}">
      <dgm:prSet/>
      <dgm:spPr/>
      <dgm:t>
        <a:bodyPr/>
        <a:lstStyle/>
        <a:p>
          <a:endParaRPr lang="zh-CN" altLang="en-US"/>
        </a:p>
      </dgm:t>
    </dgm:pt>
    <dgm:pt modelId="{2A571004-AC8F-4010-8C3C-4B0342234496}" type="pres">
      <dgm:prSet presAssocID="{51638E6E-9E7B-4560-8D07-E9396F70851F}" presName="diagram" presStyleCnt="0">
        <dgm:presLayoutVars>
          <dgm:chPref val="1"/>
          <dgm:dir/>
          <dgm:animOne val="branch"/>
          <dgm:animLvl val="lvl"/>
          <dgm:resizeHandles/>
        </dgm:presLayoutVars>
      </dgm:prSet>
      <dgm:spPr/>
    </dgm:pt>
    <dgm:pt modelId="{7420CBFC-A9DE-4669-85B7-EB99E89EA21A}" type="pres">
      <dgm:prSet presAssocID="{C702750D-F38C-4403-B32D-0007BE6FC182}" presName="root" presStyleCnt="0"/>
      <dgm:spPr/>
    </dgm:pt>
    <dgm:pt modelId="{5074FBF3-E6B6-473C-9874-A3071F341A34}" type="pres">
      <dgm:prSet presAssocID="{C702750D-F38C-4403-B32D-0007BE6FC182}" presName="rootComposite" presStyleCnt="0"/>
      <dgm:spPr/>
    </dgm:pt>
    <dgm:pt modelId="{6AA11B58-A71E-4AC0-9E79-7838DB8F1777}" type="pres">
      <dgm:prSet presAssocID="{C702750D-F38C-4403-B32D-0007BE6FC182}" presName="rootText" presStyleLbl="node1" presStyleIdx="0" presStyleCnt="2"/>
      <dgm:spPr/>
    </dgm:pt>
    <dgm:pt modelId="{2D5BF397-7FB4-4F3E-B540-09A30D34A96F}" type="pres">
      <dgm:prSet presAssocID="{C702750D-F38C-4403-B32D-0007BE6FC182}" presName="rootConnector" presStyleLbl="node1" presStyleIdx="0" presStyleCnt="2"/>
      <dgm:spPr/>
    </dgm:pt>
    <dgm:pt modelId="{B190485E-13D1-4590-98FF-C5C11EE32DA4}" type="pres">
      <dgm:prSet presAssocID="{C702750D-F38C-4403-B32D-0007BE6FC182}" presName="childShape" presStyleCnt="0"/>
      <dgm:spPr/>
    </dgm:pt>
    <dgm:pt modelId="{69A2D7F9-7D6F-4FD1-B2D4-0D5E706EB6A9}" type="pres">
      <dgm:prSet presAssocID="{5FF0DE4E-D4BD-450D-97E7-B82766BECECB}" presName="Name13" presStyleLbl="parChTrans1D2" presStyleIdx="0" presStyleCnt="4"/>
      <dgm:spPr/>
    </dgm:pt>
    <dgm:pt modelId="{93AC43E6-6686-46FC-8A98-9A32E481D4D1}" type="pres">
      <dgm:prSet presAssocID="{DC78AF88-5D7A-401A-80F9-894754CCB4AC}" presName="childText" presStyleLbl="bgAcc1" presStyleIdx="0" presStyleCnt="4">
        <dgm:presLayoutVars>
          <dgm:bulletEnabled val="1"/>
        </dgm:presLayoutVars>
      </dgm:prSet>
      <dgm:spPr/>
    </dgm:pt>
    <dgm:pt modelId="{A6B42D26-DA1F-420F-B2F2-44196C1C994B}" type="pres">
      <dgm:prSet presAssocID="{461FDB49-B91F-4D16-AFD6-33250EC02FD4}" presName="Name13" presStyleLbl="parChTrans1D2" presStyleIdx="1" presStyleCnt="4"/>
      <dgm:spPr/>
    </dgm:pt>
    <dgm:pt modelId="{97C9DA70-F8FB-4D8C-9CE6-7AEFC511EEF1}" type="pres">
      <dgm:prSet presAssocID="{61B551E7-A148-4323-B749-DD6131D1862F}" presName="childText" presStyleLbl="bgAcc1" presStyleIdx="1" presStyleCnt="4">
        <dgm:presLayoutVars>
          <dgm:bulletEnabled val="1"/>
        </dgm:presLayoutVars>
      </dgm:prSet>
      <dgm:spPr/>
    </dgm:pt>
    <dgm:pt modelId="{94E0102D-E486-4F3D-9691-238F4B631F0F}" type="pres">
      <dgm:prSet presAssocID="{BCA13A17-9BBC-4304-A404-D9A3E988E9BC}" presName="root" presStyleCnt="0"/>
      <dgm:spPr/>
    </dgm:pt>
    <dgm:pt modelId="{6FFD97D0-ABAA-414A-90A7-1CF3B0322BB2}" type="pres">
      <dgm:prSet presAssocID="{BCA13A17-9BBC-4304-A404-D9A3E988E9BC}" presName="rootComposite" presStyleCnt="0"/>
      <dgm:spPr/>
    </dgm:pt>
    <dgm:pt modelId="{65D83BF2-EC9A-4D0E-B423-7DE223968640}" type="pres">
      <dgm:prSet presAssocID="{BCA13A17-9BBC-4304-A404-D9A3E988E9BC}" presName="rootText" presStyleLbl="node1" presStyleIdx="1" presStyleCnt="2"/>
      <dgm:spPr/>
    </dgm:pt>
    <dgm:pt modelId="{EA1AD8C2-D225-41CC-881E-239CC0B1F57A}" type="pres">
      <dgm:prSet presAssocID="{BCA13A17-9BBC-4304-A404-D9A3E988E9BC}" presName="rootConnector" presStyleLbl="node1" presStyleIdx="1" presStyleCnt="2"/>
      <dgm:spPr/>
    </dgm:pt>
    <dgm:pt modelId="{8B5E48A3-5D8F-4C88-9F90-0467850A8478}" type="pres">
      <dgm:prSet presAssocID="{BCA13A17-9BBC-4304-A404-D9A3E988E9BC}" presName="childShape" presStyleCnt="0"/>
      <dgm:spPr/>
    </dgm:pt>
    <dgm:pt modelId="{0975FCCB-2F13-4888-B175-B8FFB0FF9EE2}" type="pres">
      <dgm:prSet presAssocID="{A1231569-8AFD-4856-A0BB-D6AB440ECF1C}" presName="Name13" presStyleLbl="parChTrans1D2" presStyleIdx="2" presStyleCnt="4"/>
      <dgm:spPr/>
    </dgm:pt>
    <dgm:pt modelId="{12647B3D-4CFD-4791-95BD-4C7419E51F3D}" type="pres">
      <dgm:prSet presAssocID="{10EE4462-BC92-4111-947D-23D4F5C9AD30}" presName="childText" presStyleLbl="bgAcc1" presStyleIdx="2" presStyleCnt="4">
        <dgm:presLayoutVars>
          <dgm:bulletEnabled val="1"/>
        </dgm:presLayoutVars>
      </dgm:prSet>
      <dgm:spPr/>
    </dgm:pt>
    <dgm:pt modelId="{B3D1BCE8-D4EA-4836-82B7-42E5987B8DE3}" type="pres">
      <dgm:prSet presAssocID="{0B4E22FB-B85C-4FFC-98BB-8EB06FC2B65A}" presName="Name13" presStyleLbl="parChTrans1D2" presStyleIdx="3" presStyleCnt="4"/>
      <dgm:spPr/>
    </dgm:pt>
    <dgm:pt modelId="{B7D473E7-1EC2-4E54-AA71-34AE73DED642}" type="pres">
      <dgm:prSet presAssocID="{ED2D87DF-0E26-4766-B26F-5FB6ED42312B}" presName="childText" presStyleLbl="bgAcc1" presStyleIdx="3" presStyleCnt="4">
        <dgm:presLayoutVars>
          <dgm:bulletEnabled val="1"/>
        </dgm:presLayoutVars>
      </dgm:prSet>
      <dgm:spPr/>
    </dgm:pt>
  </dgm:ptLst>
  <dgm:cxnLst>
    <dgm:cxn modelId="{E0F5A604-BF85-458F-9E30-EEE8CC075161}" type="presOf" srcId="{ED2D87DF-0E26-4766-B26F-5FB6ED42312B}" destId="{B7D473E7-1EC2-4E54-AA71-34AE73DED642}" srcOrd="0" destOrd="0" presId="urn:microsoft.com/office/officeart/2005/8/layout/hierarchy3"/>
    <dgm:cxn modelId="{B1C92416-4F16-4B5A-A484-81CC4E200ABC}" type="presOf" srcId="{5FF0DE4E-D4BD-450D-97E7-B82766BECECB}" destId="{69A2D7F9-7D6F-4FD1-B2D4-0D5E706EB6A9}" srcOrd="0" destOrd="0" presId="urn:microsoft.com/office/officeart/2005/8/layout/hierarchy3"/>
    <dgm:cxn modelId="{9C76342A-06A7-48EF-922D-69B40A8221A4}" srcId="{BCA13A17-9BBC-4304-A404-D9A3E988E9BC}" destId="{10EE4462-BC92-4111-947D-23D4F5C9AD30}" srcOrd="0" destOrd="0" parTransId="{A1231569-8AFD-4856-A0BB-D6AB440ECF1C}" sibTransId="{D6755601-D118-4820-969B-A42B2593E719}"/>
    <dgm:cxn modelId="{9E955B45-F8F8-4E8B-8084-E9A03CBBD17B}" type="presOf" srcId="{C702750D-F38C-4403-B32D-0007BE6FC182}" destId="{6AA11B58-A71E-4AC0-9E79-7838DB8F1777}" srcOrd="0" destOrd="0" presId="urn:microsoft.com/office/officeart/2005/8/layout/hierarchy3"/>
    <dgm:cxn modelId="{3ED3A846-8D64-46C3-8EDB-81D6195BF3EE}" type="presOf" srcId="{DC78AF88-5D7A-401A-80F9-894754CCB4AC}" destId="{93AC43E6-6686-46FC-8A98-9A32E481D4D1}" srcOrd="0" destOrd="0" presId="urn:microsoft.com/office/officeart/2005/8/layout/hierarchy3"/>
    <dgm:cxn modelId="{1C7B5258-35FC-4B73-B0F9-2AA00D8F250B}" type="presOf" srcId="{BCA13A17-9BBC-4304-A404-D9A3E988E9BC}" destId="{EA1AD8C2-D225-41CC-881E-239CC0B1F57A}" srcOrd="1" destOrd="0" presId="urn:microsoft.com/office/officeart/2005/8/layout/hierarchy3"/>
    <dgm:cxn modelId="{FDED8979-B293-4DA8-BF85-8E5DAA06518B}" type="presOf" srcId="{51638E6E-9E7B-4560-8D07-E9396F70851F}" destId="{2A571004-AC8F-4010-8C3C-4B0342234496}" srcOrd="0" destOrd="0" presId="urn:microsoft.com/office/officeart/2005/8/layout/hierarchy3"/>
    <dgm:cxn modelId="{DB8A8B79-2A6A-4C09-9082-64238A3E1465}" srcId="{51638E6E-9E7B-4560-8D07-E9396F70851F}" destId="{BCA13A17-9BBC-4304-A404-D9A3E988E9BC}" srcOrd="1" destOrd="0" parTransId="{70AD29C2-EBBC-479D-BD9F-B198C1CE3332}" sibTransId="{16DD2712-DF68-4255-B8F3-713DE421C368}"/>
    <dgm:cxn modelId="{EC92B059-8B39-488D-A983-EEB907EE0EBC}" srcId="{C702750D-F38C-4403-B32D-0007BE6FC182}" destId="{DC78AF88-5D7A-401A-80F9-894754CCB4AC}" srcOrd="0" destOrd="0" parTransId="{5FF0DE4E-D4BD-450D-97E7-B82766BECECB}" sibTransId="{07C2A607-0427-4034-BB5F-ECC8561AF0D2}"/>
    <dgm:cxn modelId="{B8BB447F-5EE3-4610-9E5C-B7AC66BD7472}" type="presOf" srcId="{61B551E7-A148-4323-B749-DD6131D1862F}" destId="{97C9DA70-F8FB-4D8C-9CE6-7AEFC511EEF1}" srcOrd="0" destOrd="0" presId="urn:microsoft.com/office/officeart/2005/8/layout/hierarchy3"/>
    <dgm:cxn modelId="{D8DCEC7F-3D34-46FA-B089-9D7D13C40002}" type="presOf" srcId="{BCA13A17-9BBC-4304-A404-D9A3E988E9BC}" destId="{65D83BF2-EC9A-4D0E-B423-7DE223968640}" srcOrd="0" destOrd="0" presId="urn:microsoft.com/office/officeart/2005/8/layout/hierarchy3"/>
    <dgm:cxn modelId="{65A1B287-09D3-454E-AF9F-58ACB34C8FF2}" type="presOf" srcId="{461FDB49-B91F-4D16-AFD6-33250EC02FD4}" destId="{A6B42D26-DA1F-420F-B2F2-44196C1C994B}" srcOrd="0" destOrd="0" presId="urn:microsoft.com/office/officeart/2005/8/layout/hierarchy3"/>
    <dgm:cxn modelId="{3BBF34CA-7561-40C5-9FC3-066712D028E9}" type="presOf" srcId="{10EE4462-BC92-4111-947D-23D4F5C9AD30}" destId="{12647B3D-4CFD-4791-95BD-4C7419E51F3D}" srcOrd="0" destOrd="0" presId="urn:microsoft.com/office/officeart/2005/8/layout/hierarchy3"/>
    <dgm:cxn modelId="{8B9ADFCD-D1E7-4C09-8F24-D50A38E5A183}" srcId="{51638E6E-9E7B-4560-8D07-E9396F70851F}" destId="{C702750D-F38C-4403-B32D-0007BE6FC182}" srcOrd="0" destOrd="0" parTransId="{E1102BCE-4927-42B8-A939-937B2F7A279B}" sibTransId="{898DF41F-61C1-4CC5-8E95-6167E8C5116E}"/>
    <dgm:cxn modelId="{DDD76FD0-1826-407D-86ED-B43A5C283E8F}" type="presOf" srcId="{C702750D-F38C-4403-B32D-0007BE6FC182}" destId="{2D5BF397-7FB4-4F3E-B540-09A30D34A96F}" srcOrd="1" destOrd="0" presId="urn:microsoft.com/office/officeart/2005/8/layout/hierarchy3"/>
    <dgm:cxn modelId="{3739D2DD-41ED-4E1C-85CA-ADFF678328FD}" type="presOf" srcId="{0B4E22FB-B85C-4FFC-98BB-8EB06FC2B65A}" destId="{B3D1BCE8-D4EA-4836-82B7-42E5987B8DE3}" srcOrd="0" destOrd="0" presId="urn:microsoft.com/office/officeart/2005/8/layout/hierarchy3"/>
    <dgm:cxn modelId="{1FAE55E0-F136-4EBF-B99B-438E6BCB8D28}" srcId="{C702750D-F38C-4403-B32D-0007BE6FC182}" destId="{61B551E7-A148-4323-B749-DD6131D1862F}" srcOrd="1" destOrd="0" parTransId="{461FDB49-B91F-4D16-AFD6-33250EC02FD4}" sibTransId="{5DA6447C-F20C-4316-A802-FCFBADC81F5A}"/>
    <dgm:cxn modelId="{6B816BE6-8B34-45BC-94F5-7CAAE35FAA45}" srcId="{BCA13A17-9BBC-4304-A404-D9A3E988E9BC}" destId="{ED2D87DF-0E26-4766-B26F-5FB6ED42312B}" srcOrd="1" destOrd="0" parTransId="{0B4E22FB-B85C-4FFC-98BB-8EB06FC2B65A}" sibTransId="{89F5F27A-1D52-4EB6-A43C-3C5238F64814}"/>
    <dgm:cxn modelId="{E05C43F0-4579-4599-8ADF-6ECB20FE1FAB}" type="presOf" srcId="{A1231569-8AFD-4856-A0BB-D6AB440ECF1C}" destId="{0975FCCB-2F13-4888-B175-B8FFB0FF9EE2}" srcOrd="0" destOrd="0" presId="urn:microsoft.com/office/officeart/2005/8/layout/hierarchy3"/>
    <dgm:cxn modelId="{38F9072B-8099-4283-9242-9B77E8AE57B7}" type="presParOf" srcId="{2A571004-AC8F-4010-8C3C-4B0342234496}" destId="{7420CBFC-A9DE-4669-85B7-EB99E89EA21A}" srcOrd="0" destOrd="0" presId="urn:microsoft.com/office/officeart/2005/8/layout/hierarchy3"/>
    <dgm:cxn modelId="{31E96FD9-17B9-4B38-8AA9-DAC83DCA8B8F}" type="presParOf" srcId="{7420CBFC-A9DE-4669-85B7-EB99E89EA21A}" destId="{5074FBF3-E6B6-473C-9874-A3071F341A34}" srcOrd="0" destOrd="0" presId="urn:microsoft.com/office/officeart/2005/8/layout/hierarchy3"/>
    <dgm:cxn modelId="{8E7EA91A-22C7-4692-9E0B-BA675A6050D5}" type="presParOf" srcId="{5074FBF3-E6B6-473C-9874-A3071F341A34}" destId="{6AA11B58-A71E-4AC0-9E79-7838DB8F1777}" srcOrd="0" destOrd="0" presId="urn:microsoft.com/office/officeart/2005/8/layout/hierarchy3"/>
    <dgm:cxn modelId="{6B570B86-AA3E-499F-903D-9D1B81B0FE99}" type="presParOf" srcId="{5074FBF3-E6B6-473C-9874-A3071F341A34}" destId="{2D5BF397-7FB4-4F3E-B540-09A30D34A96F}" srcOrd="1" destOrd="0" presId="urn:microsoft.com/office/officeart/2005/8/layout/hierarchy3"/>
    <dgm:cxn modelId="{C8E18453-91FD-4101-9640-8A0C8F82BA3E}" type="presParOf" srcId="{7420CBFC-A9DE-4669-85B7-EB99E89EA21A}" destId="{B190485E-13D1-4590-98FF-C5C11EE32DA4}" srcOrd="1" destOrd="0" presId="urn:microsoft.com/office/officeart/2005/8/layout/hierarchy3"/>
    <dgm:cxn modelId="{97795088-39BD-46E3-8860-D6F4FC395CF1}" type="presParOf" srcId="{B190485E-13D1-4590-98FF-C5C11EE32DA4}" destId="{69A2D7F9-7D6F-4FD1-B2D4-0D5E706EB6A9}" srcOrd="0" destOrd="0" presId="urn:microsoft.com/office/officeart/2005/8/layout/hierarchy3"/>
    <dgm:cxn modelId="{C069AAE7-CFC8-4B2D-A911-7CE063E0AC26}" type="presParOf" srcId="{B190485E-13D1-4590-98FF-C5C11EE32DA4}" destId="{93AC43E6-6686-46FC-8A98-9A32E481D4D1}" srcOrd="1" destOrd="0" presId="urn:microsoft.com/office/officeart/2005/8/layout/hierarchy3"/>
    <dgm:cxn modelId="{8FA7B093-B976-4EF4-8AC1-20AEEFDD735B}" type="presParOf" srcId="{B190485E-13D1-4590-98FF-C5C11EE32DA4}" destId="{A6B42D26-DA1F-420F-B2F2-44196C1C994B}" srcOrd="2" destOrd="0" presId="urn:microsoft.com/office/officeart/2005/8/layout/hierarchy3"/>
    <dgm:cxn modelId="{968C0AFB-A392-49EF-B39E-8FFDB46FE5CF}" type="presParOf" srcId="{B190485E-13D1-4590-98FF-C5C11EE32DA4}" destId="{97C9DA70-F8FB-4D8C-9CE6-7AEFC511EEF1}" srcOrd="3" destOrd="0" presId="urn:microsoft.com/office/officeart/2005/8/layout/hierarchy3"/>
    <dgm:cxn modelId="{FF8D6039-43BD-472F-BF75-E2BABF1657BB}" type="presParOf" srcId="{2A571004-AC8F-4010-8C3C-4B0342234496}" destId="{94E0102D-E486-4F3D-9691-238F4B631F0F}" srcOrd="1" destOrd="0" presId="urn:microsoft.com/office/officeart/2005/8/layout/hierarchy3"/>
    <dgm:cxn modelId="{5267B607-2D47-49F9-B000-761BCA9CB2AC}" type="presParOf" srcId="{94E0102D-E486-4F3D-9691-238F4B631F0F}" destId="{6FFD97D0-ABAA-414A-90A7-1CF3B0322BB2}" srcOrd="0" destOrd="0" presId="urn:microsoft.com/office/officeart/2005/8/layout/hierarchy3"/>
    <dgm:cxn modelId="{15CAE4B8-6632-42AE-B18F-F0A50C5BD188}" type="presParOf" srcId="{6FFD97D0-ABAA-414A-90A7-1CF3B0322BB2}" destId="{65D83BF2-EC9A-4D0E-B423-7DE223968640}" srcOrd="0" destOrd="0" presId="urn:microsoft.com/office/officeart/2005/8/layout/hierarchy3"/>
    <dgm:cxn modelId="{39235951-8CC3-4765-9747-356A4F4A591E}" type="presParOf" srcId="{6FFD97D0-ABAA-414A-90A7-1CF3B0322BB2}" destId="{EA1AD8C2-D225-41CC-881E-239CC0B1F57A}" srcOrd="1" destOrd="0" presId="urn:microsoft.com/office/officeart/2005/8/layout/hierarchy3"/>
    <dgm:cxn modelId="{1FD79E49-FB0B-4D2C-9C3C-77F8D33FAD98}" type="presParOf" srcId="{94E0102D-E486-4F3D-9691-238F4B631F0F}" destId="{8B5E48A3-5D8F-4C88-9F90-0467850A8478}" srcOrd="1" destOrd="0" presId="urn:microsoft.com/office/officeart/2005/8/layout/hierarchy3"/>
    <dgm:cxn modelId="{E3C3BB80-0AF9-47DC-B49B-CB415440A12A}" type="presParOf" srcId="{8B5E48A3-5D8F-4C88-9F90-0467850A8478}" destId="{0975FCCB-2F13-4888-B175-B8FFB0FF9EE2}" srcOrd="0" destOrd="0" presId="urn:microsoft.com/office/officeart/2005/8/layout/hierarchy3"/>
    <dgm:cxn modelId="{02C1DD99-55FE-48C6-A365-4DFA41172245}" type="presParOf" srcId="{8B5E48A3-5D8F-4C88-9F90-0467850A8478}" destId="{12647B3D-4CFD-4791-95BD-4C7419E51F3D}" srcOrd="1" destOrd="0" presId="urn:microsoft.com/office/officeart/2005/8/layout/hierarchy3"/>
    <dgm:cxn modelId="{9335295F-7CB2-4335-81DC-02180D25092A}" type="presParOf" srcId="{8B5E48A3-5D8F-4C88-9F90-0467850A8478}" destId="{B3D1BCE8-D4EA-4836-82B7-42E5987B8DE3}" srcOrd="2" destOrd="0" presId="urn:microsoft.com/office/officeart/2005/8/layout/hierarchy3"/>
    <dgm:cxn modelId="{C4415A39-AAC1-4D64-9CF4-90B270783A2C}" type="presParOf" srcId="{8B5E48A3-5D8F-4C88-9F90-0467850A8478}" destId="{B7D473E7-1EC2-4E54-AA71-34AE73DED64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68F35B-2958-47B1-A12A-70E0B4BEAE9C}" type="doc">
      <dgm:prSet loTypeId="urn:microsoft.com/office/officeart/2005/8/layout/bProcess3" loCatId="process" qsTypeId="urn:microsoft.com/office/officeart/2005/8/quickstyle/simple1" qsCatId="simple" csTypeId="urn:microsoft.com/office/officeart/2005/8/colors/accent0_1" csCatId="mainScheme" phldr="1"/>
      <dgm:spPr/>
    </dgm:pt>
    <dgm:pt modelId="{71FA26D8-30DA-4CC5-877E-DC021BAC9987}">
      <dgm:prSet phldrT="[文本]" custT="1"/>
      <dgm:spPr/>
      <dgm:t>
        <a:bodyPr/>
        <a:lstStyle/>
        <a:p>
          <a:r>
            <a:rPr lang="en-US" altLang="zh-CN" sz="2000" dirty="0"/>
            <a:t>2014</a:t>
          </a:r>
          <a:r>
            <a:rPr lang="zh-CN" altLang="en-US" sz="2000" dirty="0"/>
            <a:t>年</a:t>
          </a:r>
          <a:r>
            <a:rPr lang="en-US" altLang="zh-CN" sz="2000" dirty="0"/>
            <a:t>12</a:t>
          </a:r>
          <a:r>
            <a:rPr lang="zh-CN" altLang="en-US" sz="2000" dirty="0"/>
            <a:t>月</a:t>
          </a:r>
          <a:r>
            <a:rPr lang="en-US" altLang="zh-CN" sz="2000" dirty="0"/>
            <a:t>19</a:t>
          </a:r>
          <a:r>
            <a:rPr lang="zh-CN" altLang="en-US" sz="2000" dirty="0"/>
            <a:t>日东莞分公司对两个项目科技成果鉴定登记</a:t>
          </a:r>
        </a:p>
      </dgm:t>
    </dgm:pt>
    <dgm:pt modelId="{E8A15A46-E10E-4E9B-A800-452B47F94237}" type="parTrans" cxnId="{22C9E2C6-B3D0-4557-B7F2-D0C2BDC3E65A}">
      <dgm:prSet/>
      <dgm:spPr/>
      <dgm:t>
        <a:bodyPr/>
        <a:lstStyle/>
        <a:p>
          <a:endParaRPr lang="zh-CN" altLang="en-US"/>
        </a:p>
      </dgm:t>
    </dgm:pt>
    <dgm:pt modelId="{412381FD-A6FD-4F08-AA98-E7B4D53212D7}" type="sibTrans" cxnId="{22C9E2C6-B3D0-4557-B7F2-D0C2BDC3E65A}">
      <dgm:prSet custT="1"/>
      <dgm:spPr/>
      <dgm:t>
        <a:bodyPr/>
        <a:lstStyle/>
        <a:p>
          <a:endParaRPr lang="zh-CN" altLang="en-US" sz="1800"/>
        </a:p>
      </dgm:t>
    </dgm:pt>
    <dgm:pt modelId="{1644631B-2B9A-412D-BD33-B1577B4A15EF}">
      <dgm:prSet phldrT="[文本]" custT="1"/>
      <dgm:spPr/>
      <dgm:t>
        <a:bodyPr/>
        <a:lstStyle/>
        <a:p>
          <a:r>
            <a:rPr lang="en-US" altLang="zh-CN" sz="2000" dirty="0"/>
            <a:t>2016</a:t>
          </a:r>
          <a:r>
            <a:rPr lang="zh-CN" altLang="en-US" sz="2000" dirty="0"/>
            <a:t>年</a:t>
          </a:r>
          <a:r>
            <a:rPr lang="en-US" altLang="zh-CN" sz="2000" dirty="0"/>
            <a:t>3</a:t>
          </a:r>
          <a:r>
            <a:rPr lang="zh-CN" altLang="en-US" sz="2000" dirty="0"/>
            <a:t>月</a:t>
          </a:r>
          <a:r>
            <a:rPr lang="en-US" altLang="zh-CN" sz="2000" dirty="0"/>
            <a:t>2</a:t>
          </a:r>
          <a:r>
            <a:rPr lang="zh-CN" altLang="en-US" sz="2000" dirty="0"/>
            <a:t>日裴、李提起诉讼</a:t>
          </a:r>
        </a:p>
      </dgm:t>
    </dgm:pt>
    <dgm:pt modelId="{C926936C-7107-4561-A39D-B5714D3BC79C}" type="parTrans" cxnId="{DFFCAD54-29CD-446E-AFD1-4D94B0FEAD6F}">
      <dgm:prSet/>
      <dgm:spPr/>
      <dgm:t>
        <a:bodyPr/>
        <a:lstStyle/>
        <a:p>
          <a:endParaRPr lang="zh-CN" altLang="en-US"/>
        </a:p>
      </dgm:t>
    </dgm:pt>
    <dgm:pt modelId="{3286B265-6BDD-4A18-A26B-90C87F57DCC6}" type="sibTrans" cxnId="{DFFCAD54-29CD-446E-AFD1-4D94B0FEAD6F}">
      <dgm:prSet custT="1"/>
      <dgm:spPr/>
      <dgm:t>
        <a:bodyPr/>
        <a:lstStyle/>
        <a:p>
          <a:endParaRPr lang="zh-CN" altLang="en-US" sz="1800"/>
        </a:p>
      </dgm:t>
    </dgm:pt>
    <dgm:pt modelId="{52F441FE-1F43-4E00-9BF7-3123DB58B970}">
      <dgm:prSet phldrT="[文本]" custT="1"/>
      <dgm:spPr/>
      <dgm:t>
        <a:bodyPr/>
        <a:lstStyle/>
        <a:p>
          <a:r>
            <a:rPr lang="en-US" altLang="zh-CN" sz="2000" dirty="0"/>
            <a:t>2012</a:t>
          </a:r>
          <a:r>
            <a:rPr lang="zh-CN" altLang="en-US" sz="2000" dirty="0"/>
            <a:t>年</a:t>
          </a:r>
          <a:r>
            <a:rPr lang="en-US" altLang="zh-CN" sz="2000" dirty="0"/>
            <a:t>——2014</a:t>
          </a:r>
          <a:r>
            <a:rPr lang="zh-CN" altLang="en-US" sz="2000" dirty="0"/>
            <a:t>年裴、李研发</a:t>
          </a:r>
          <a:r>
            <a:rPr lang="en-US" altLang="zh-CN" sz="2000" dirty="0"/>
            <a:t>A</a:t>
          </a:r>
          <a:r>
            <a:rPr lang="zh-CN" altLang="en-US" sz="2000" dirty="0"/>
            <a:t>、</a:t>
          </a:r>
          <a:r>
            <a:rPr lang="en-US" altLang="zh-CN" sz="2000" dirty="0"/>
            <a:t>B</a:t>
          </a:r>
          <a:r>
            <a:rPr lang="zh-CN" altLang="en-US" sz="2000" dirty="0"/>
            <a:t>项目</a:t>
          </a:r>
        </a:p>
      </dgm:t>
    </dgm:pt>
    <dgm:pt modelId="{F9D3373D-6A4E-4CDC-AB08-6DE7CBBBC801}" type="parTrans" cxnId="{2934582E-0841-431B-9679-C9640CEE3B6A}">
      <dgm:prSet/>
      <dgm:spPr/>
      <dgm:t>
        <a:bodyPr/>
        <a:lstStyle/>
        <a:p>
          <a:endParaRPr lang="zh-CN" altLang="en-US"/>
        </a:p>
      </dgm:t>
    </dgm:pt>
    <dgm:pt modelId="{7656589B-2287-4946-80D8-0973EFFBD5CD}" type="sibTrans" cxnId="{2934582E-0841-431B-9679-C9640CEE3B6A}">
      <dgm:prSet custT="1"/>
      <dgm:spPr/>
      <dgm:t>
        <a:bodyPr/>
        <a:lstStyle/>
        <a:p>
          <a:endParaRPr lang="zh-CN" altLang="en-US" sz="1800"/>
        </a:p>
      </dgm:t>
    </dgm:pt>
    <dgm:pt modelId="{FFD7FD26-61C8-4E2F-8A49-3EAC34C157DB}">
      <dgm:prSet phldrT="[文本]" custT="1"/>
      <dgm:spPr/>
      <dgm:t>
        <a:bodyPr/>
        <a:lstStyle/>
        <a:p>
          <a:r>
            <a:rPr lang="en-US" altLang="zh-CN" sz="2000" dirty="0"/>
            <a:t>2016</a:t>
          </a:r>
          <a:r>
            <a:rPr lang="zh-CN" altLang="en-US" sz="2000" dirty="0"/>
            <a:t>年</a:t>
          </a:r>
          <a:r>
            <a:rPr lang="en-US" altLang="zh-CN" sz="2000" dirty="0"/>
            <a:t>7</a:t>
          </a:r>
          <a:r>
            <a:rPr lang="zh-CN" altLang="en-US" sz="2000" dirty="0"/>
            <a:t>月东莞分公司向科技局提交撤销科技成果鉴定</a:t>
          </a:r>
        </a:p>
      </dgm:t>
    </dgm:pt>
    <dgm:pt modelId="{B976F208-0D7D-4F48-82B0-CFECF817AFB1}" type="parTrans" cxnId="{2FF4CA09-EF61-4BBD-AED0-3FD1F7C6EE92}">
      <dgm:prSet/>
      <dgm:spPr/>
      <dgm:t>
        <a:bodyPr/>
        <a:lstStyle/>
        <a:p>
          <a:endParaRPr lang="zh-CN" altLang="en-US"/>
        </a:p>
      </dgm:t>
    </dgm:pt>
    <dgm:pt modelId="{231450D0-C6B4-441B-9334-D050055B700E}" type="sibTrans" cxnId="{2FF4CA09-EF61-4BBD-AED0-3FD1F7C6EE92}">
      <dgm:prSet custT="1"/>
      <dgm:spPr/>
      <dgm:t>
        <a:bodyPr/>
        <a:lstStyle/>
        <a:p>
          <a:endParaRPr lang="zh-CN" altLang="en-US" sz="1800"/>
        </a:p>
      </dgm:t>
    </dgm:pt>
    <dgm:pt modelId="{85113F64-F276-4A29-9C67-E3B1BDEC9A81}">
      <dgm:prSet phldrT="[文本]" custT="1"/>
      <dgm:spPr/>
      <dgm:t>
        <a:bodyPr/>
        <a:lstStyle/>
        <a:p>
          <a:r>
            <a:rPr lang="zh-CN" altLang="en-US" sz="2000" dirty="0"/>
            <a:t>裴、李要求科技局提供无科技成果鉴定纠纷证明</a:t>
          </a:r>
        </a:p>
      </dgm:t>
    </dgm:pt>
    <dgm:pt modelId="{5EF920B9-6F1B-47AF-8574-8A0AC670B9FD}" type="parTrans" cxnId="{78925571-1DB0-4B1F-9EFD-7DA89B818A29}">
      <dgm:prSet/>
      <dgm:spPr/>
      <dgm:t>
        <a:bodyPr/>
        <a:lstStyle/>
        <a:p>
          <a:endParaRPr lang="zh-CN" altLang="en-US"/>
        </a:p>
      </dgm:t>
    </dgm:pt>
    <dgm:pt modelId="{2474ECA8-D236-45BC-A475-9EFD1E8B8A7A}" type="sibTrans" cxnId="{78925571-1DB0-4B1F-9EFD-7DA89B818A29}">
      <dgm:prSet custT="1"/>
      <dgm:spPr/>
      <dgm:t>
        <a:bodyPr/>
        <a:lstStyle/>
        <a:p>
          <a:endParaRPr lang="zh-CN" altLang="en-US" sz="1800"/>
        </a:p>
      </dgm:t>
    </dgm:pt>
    <dgm:pt modelId="{F0455AD1-87B8-4458-8C3C-59679185189E}">
      <dgm:prSet phldrT="[文本]" custT="1"/>
      <dgm:spPr/>
      <dgm:t>
        <a:bodyPr/>
        <a:lstStyle/>
        <a:p>
          <a:r>
            <a:rPr lang="en-US" altLang="zh-CN" sz="2000" dirty="0"/>
            <a:t>2018</a:t>
          </a:r>
          <a:r>
            <a:rPr lang="zh-CN" altLang="en-US" sz="2000" dirty="0"/>
            <a:t>年</a:t>
          </a:r>
          <a:r>
            <a:rPr lang="en-US" altLang="zh-CN" sz="2000" dirty="0"/>
            <a:t>7</a:t>
          </a:r>
          <a:r>
            <a:rPr lang="zh-CN" altLang="en-US" sz="2000" dirty="0"/>
            <a:t>月</a:t>
          </a:r>
          <a:r>
            <a:rPr lang="en-US" altLang="zh-CN" sz="2000" dirty="0"/>
            <a:t>30</a:t>
          </a:r>
          <a:r>
            <a:rPr lang="zh-CN" altLang="en-US" sz="2000" dirty="0"/>
            <a:t>日二审宣判</a:t>
          </a:r>
        </a:p>
      </dgm:t>
    </dgm:pt>
    <dgm:pt modelId="{0784E0C6-F6B2-4564-B8E2-CEFEBCC30E38}" type="parTrans" cxnId="{AA1E6845-7168-42AE-8D66-3AC2886E5B82}">
      <dgm:prSet/>
      <dgm:spPr/>
      <dgm:t>
        <a:bodyPr/>
        <a:lstStyle/>
        <a:p>
          <a:endParaRPr lang="zh-CN" altLang="en-US"/>
        </a:p>
      </dgm:t>
    </dgm:pt>
    <dgm:pt modelId="{A5278428-5D57-4BC5-8D8D-2EA3055561B4}" type="sibTrans" cxnId="{AA1E6845-7168-42AE-8D66-3AC2886E5B82}">
      <dgm:prSet/>
      <dgm:spPr/>
      <dgm:t>
        <a:bodyPr/>
        <a:lstStyle/>
        <a:p>
          <a:endParaRPr lang="zh-CN" altLang="en-US"/>
        </a:p>
      </dgm:t>
    </dgm:pt>
    <dgm:pt modelId="{5D553400-4E93-4FA1-B27C-60B9BCB40E25}">
      <dgm:prSet phldrT="[文本]" custT="1"/>
      <dgm:spPr/>
      <dgm:t>
        <a:bodyPr/>
        <a:lstStyle/>
        <a:p>
          <a:r>
            <a:rPr lang="zh-CN" altLang="en-US" sz="2000" dirty="0"/>
            <a:t>一审法院审理完毕双方提起上诉</a:t>
          </a:r>
        </a:p>
      </dgm:t>
    </dgm:pt>
    <dgm:pt modelId="{22F19779-42AF-4659-AC47-0C50FF0D19FB}" type="parTrans" cxnId="{8472B6CB-5FD2-4629-809C-3CACAEF569C8}">
      <dgm:prSet/>
      <dgm:spPr/>
      <dgm:t>
        <a:bodyPr/>
        <a:lstStyle/>
        <a:p>
          <a:endParaRPr lang="zh-CN" altLang="en-US"/>
        </a:p>
      </dgm:t>
    </dgm:pt>
    <dgm:pt modelId="{40BA3C80-8127-477F-9BFE-19BBF473F805}" type="sibTrans" cxnId="{8472B6CB-5FD2-4629-809C-3CACAEF569C8}">
      <dgm:prSet custT="1"/>
      <dgm:spPr/>
      <dgm:t>
        <a:bodyPr/>
        <a:lstStyle/>
        <a:p>
          <a:endParaRPr lang="zh-CN" altLang="en-US" sz="1800"/>
        </a:p>
      </dgm:t>
    </dgm:pt>
    <dgm:pt modelId="{59C39F73-513F-4036-884B-3F3BFC5FEE08}">
      <dgm:prSet phldrT="[文本]" custT="1"/>
      <dgm:spPr/>
      <dgm:t>
        <a:bodyPr/>
        <a:lstStyle/>
        <a:p>
          <a:r>
            <a:rPr lang="zh-CN" altLang="en-US" sz="2000" dirty="0"/>
            <a:t>裴、李索要奖酬未果</a:t>
          </a:r>
        </a:p>
      </dgm:t>
    </dgm:pt>
    <dgm:pt modelId="{B577DF63-3F87-4025-B4EE-10C7C86FB62D}" type="parTrans" cxnId="{3001684F-5357-4C12-9CB9-D2E9547B57DA}">
      <dgm:prSet/>
      <dgm:spPr/>
      <dgm:t>
        <a:bodyPr/>
        <a:lstStyle/>
        <a:p>
          <a:endParaRPr lang="zh-CN" altLang="en-US"/>
        </a:p>
      </dgm:t>
    </dgm:pt>
    <dgm:pt modelId="{4784AC64-AF79-4689-AFD1-F6449F52C563}" type="sibTrans" cxnId="{3001684F-5357-4C12-9CB9-D2E9547B57DA}">
      <dgm:prSet/>
      <dgm:spPr/>
      <dgm:t>
        <a:bodyPr/>
        <a:lstStyle/>
        <a:p>
          <a:endParaRPr lang="zh-CN" altLang="en-US"/>
        </a:p>
      </dgm:t>
    </dgm:pt>
    <dgm:pt modelId="{26EB104E-A47D-42D7-840F-4099C2159E7F}" type="pres">
      <dgm:prSet presAssocID="{9368F35B-2958-47B1-A12A-70E0B4BEAE9C}" presName="Name0" presStyleCnt="0">
        <dgm:presLayoutVars>
          <dgm:dir/>
          <dgm:resizeHandles val="exact"/>
        </dgm:presLayoutVars>
      </dgm:prSet>
      <dgm:spPr/>
    </dgm:pt>
    <dgm:pt modelId="{B3A14CFD-0A96-454C-A6C3-23278F2F214B}" type="pres">
      <dgm:prSet presAssocID="{52F441FE-1F43-4E00-9BF7-3123DB58B970}" presName="node" presStyleLbl="node1" presStyleIdx="0" presStyleCnt="8">
        <dgm:presLayoutVars>
          <dgm:bulletEnabled val="1"/>
        </dgm:presLayoutVars>
      </dgm:prSet>
      <dgm:spPr/>
    </dgm:pt>
    <dgm:pt modelId="{BC0D617C-71D0-4E20-8068-4B0A59EF912B}" type="pres">
      <dgm:prSet presAssocID="{7656589B-2287-4946-80D8-0973EFFBD5CD}" presName="sibTrans" presStyleLbl="sibTrans1D1" presStyleIdx="0" presStyleCnt="7"/>
      <dgm:spPr/>
    </dgm:pt>
    <dgm:pt modelId="{CB2BD1D5-EF09-4382-90A1-01A20F5F9F97}" type="pres">
      <dgm:prSet presAssocID="{7656589B-2287-4946-80D8-0973EFFBD5CD}" presName="connectorText" presStyleLbl="sibTrans1D1" presStyleIdx="0" presStyleCnt="7"/>
      <dgm:spPr/>
    </dgm:pt>
    <dgm:pt modelId="{3C733276-93FA-451C-86D8-635845419408}" type="pres">
      <dgm:prSet presAssocID="{71FA26D8-30DA-4CC5-877E-DC021BAC9987}" presName="node" presStyleLbl="node1" presStyleIdx="1" presStyleCnt="8">
        <dgm:presLayoutVars>
          <dgm:bulletEnabled val="1"/>
        </dgm:presLayoutVars>
      </dgm:prSet>
      <dgm:spPr/>
    </dgm:pt>
    <dgm:pt modelId="{8FE42A4E-9A7F-4E7A-A2F8-F285C03097F3}" type="pres">
      <dgm:prSet presAssocID="{412381FD-A6FD-4F08-AA98-E7B4D53212D7}" presName="sibTrans" presStyleLbl="sibTrans1D1" presStyleIdx="1" presStyleCnt="7"/>
      <dgm:spPr/>
    </dgm:pt>
    <dgm:pt modelId="{5E2C1290-8AC4-443F-AD9B-9B257DD752EE}" type="pres">
      <dgm:prSet presAssocID="{412381FD-A6FD-4F08-AA98-E7B4D53212D7}" presName="connectorText" presStyleLbl="sibTrans1D1" presStyleIdx="1" presStyleCnt="7"/>
      <dgm:spPr/>
    </dgm:pt>
    <dgm:pt modelId="{7B2B5DD4-0E5A-49CD-8FE8-2E459844A851}" type="pres">
      <dgm:prSet presAssocID="{59C39F73-513F-4036-884B-3F3BFC5FEE08}" presName="node" presStyleLbl="node1" presStyleIdx="2" presStyleCnt="8">
        <dgm:presLayoutVars>
          <dgm:bulletEnabled val="1"/>
        </dgm:presLayoutVars>
      </dgm:prSet>
      <dgm:spPr/>
    </dgm:pt>
    <dgm:pt modelId="{696EBE81-7E78-4339-8C70-0435268B02A5}" type="pres">
      <dgm:prSet presAssocID="{4784AC64-AF79-4689-AFD1-F6449F52C563}" presName="sibTrans" presStyleLbl="sibTrans1D1" presStyleIdx="2" presStyleCnt="7"/>
      <dgm:spPr/>
    </dgm:pt>
    <dgm:pt modelId="{98FE0D11-7F7C-4FDD-9766-6EC815370924}" type="pres">
      <dgm:prSet presAssocID="{4784AC64-AF79-4689-AFD1-F6449F52C563}" presName="connectorText" presStyleLbl="sibTrans1D1" presStyleIdx="2" presStyleCnt="7"/>
      <dgm:spPr/>
    </dgm:pt>
    <dgm:pt modelId="{4825FA33-BD2B-4E17-B106-F81171F58E8C}" type="pres">
      <dgm:prSet presAssocID="{1644631B-2B9A-412D-BD33-B1577B4A15EF}" presName="node" presStyleLbl="node1" presStyleIdx="3" presStyleCnt="8">
        <dgm:presLayoutVars>
          <dgm:bulletEnabled val="1"/>
        </dgm:presLayoutVars>
      </dgm:prSet>
      <dgm:spPr/>
    </dgm:pt>
    <dgm:pt modelId="{CF03519D-3E42-4037-94DB-4E656A56279A}" type="pres">
      <dgm:prSet presAssocID="{3286B265-6BDD-4A18-A26B-90C87F57DCC6}" presName="sibTrans" presStyleLbl="sibTrans1D1" presStyleIdx="3" presStyleCnt="7"/>
      <dgm:spPr/>
    </dgm:pt>
    <dgm:pt modelId="{E33DF993-042F-4017-9883-B212D826ACCF}" type="pres">
      <dgm:prSet presAssocID="{3286B265-6BDD-4A18-A26B-90C87F57DCC6}" presName="connectorText" presStyleLbl="sibTrans1D1" presStyleIdx="3" presStyleCnt="7"/>
      <dgm:spPr/>
    </dgm:pt>
    <dgm:pt modelId="{DD86DA9B-0201-4B68-B70F-155638951462}" type="pres">
      <dgm:prSet presAssocID="{FFD7FD26-61C8-4E2F-8A49-3EAC34C157DB}" presName="node" presStyleLbl="node1" presStyleIdx="4" presStyleCnt="8">
        <dgm:presLayoutVars>
          <dgm:bulletEnabled val="1"/>
        </dgm:presLayoutVars>
      </dgm:prSet>
      <dgm:spPr/>
    </dgm:pt>
    <dgm:pt modelId="{643A7E6B-D4A5-4229-BBB4-340942897F58}" type="pres">
      <dgm:prSet presAssocID="{231450D0-C6B4-441B-9334-D050055B700E}" presName="sibTrans" presStyleLbl="sibTrans1D1" presStyleIdx="4" presStyleCnt="7"/>
      <dgm:spPr/>
    </dgm:pt>
    <dgm:pt modelId="{8E1B3880-5CBF-4514-AFC6-177FD251139D}" type="pres">
      <dgm:prSet presAssocID="{231450D0-C6B4-441B-9334-D050055B700E}" presName="connectorText" presStyleLbl="sibTrans1D1" presStyleIdx="4" presStyleCnt="7"/>
      <dgm:spPr/>
    </dgm:pt>
    <dgm:pt modelId="{6EEEA59F-FD80-4E3B-ACC6-82166909E4FB}" type="pres">
      <dgm:prSet presAssocID="{85113F64-F276-4A29-9C67-E3B1BDEC9A81}" presName="node" presStyleLbl="node1" presStyleIdx="5" presStyleCnt="8">
        <dgm:presLayoutVars>
          <dgm:bulletEnabled val="1"/>
        </dgm:presLayoutVars>
      </dgm:prSet>
      <dgm:spPr/>
    </dgm:pt>
    <dgm:pt modelId="{54972233-8DD7-4F07-A9C1-784833C43444}" type="pres">
      <dgm:prSet presAssocID="{2474ECA8-D236-45BC-A475-9EFD1E8B8A7A}" presName="sibTrans" presStyleLbl="sibTrans1D1" presStyleIdx="5" presStyleCnt="7"/>
      <dgm:spPr/>
    </dgm:pt>
    <dgm:pt modelId="{02DF5098-9DDE-4423-B3FA-20130916B7F1}" type="pres">
      <dgm:prSet presAssocID="{2474ECA8-D236-45BC-A475-9EFD1E8B8A7A}" presName="connectorText" presStyleLbl="sibTrans1D1" presStyleIdx="5" presStyleCnt="7"/>
      <dgm:spPr/>
    </dgm:pt>
    <dgm:pt modelId="{2A247F06-5690-4956-BC09-4CAF0B822E80}" type="pres">
      <dgm:prSet presAssocID="{5D553400-4E93-4FA1-B27C-60B9BCB40E25}" presName="node" presStyleLbl="node1" presStyleIdx="6" presStyleCnt="8">
        <dgm:presLayoutVars>
          <dgm:bulletEnabled val="1"/>
        </dgm:presLayoutVars>
      </dgm:prSet>
      <dgm:spPr/>
    </dgm:pt>
    <dgm:pt modelId="{F30C1190-900B-44EF-BC8D-FDFF926D0B02}" type="pres">
      <dgm:prSet presAssocID="{40BA3C80-8127-477F-9BFE-19BBF473F805}" presName="sibTrans" presStyleLbl="sibTrans1D1" presStyleIdx="6" presStyleCnt="7"/>
      <dgm:spPr/>
    </dgm:pt>
    <dgm:pt modelId="{ED8D0A8B-CB4E-42DE-A939-A944727828BB}" type="pres">
      <dgm:prSet presAssocID="{40BA3C80-8127-477F-9BFE-19BBF473F805}" presName="connectorText" presStyleLbl="sibTrans1D1" presStyleIdx="6" presStyleCnt="7"/>
      <dgm:spPr/>
    </dgm:pt>
    <dgm:pt modelId="{4A4D011A-F1F7-4CC0-A009-904EB9D8447D}" type="pres">
      <dgm:prSet presAssocID="{F0455AD1-87B8-4458-8C3C-59679185189E}" presName="node" presStyleLbl="node1" presStyleIdx="7" presStyleCnt="8">
        <dgm:presLayoutVars>
          <dgm:bulletEnabled val="1"/>
        </dgm:presLayoutVars>
      </dgm:prSet>
      <dgm:spPr/>
    </dgm:pt>
  </dgm:ptLst>
  <dgm:cxnLst>
    <dgm:cxn modelId="{FA7D7701-08E7-48FD-B6E1-B62BCB44206A}" type="presOf" srcId="{412381FD-A6FD-4F08-AA98-E7B4D53212D7}" destId="{5E2C1290-8AC4-443F-AD9B-9B257DD752EE}" srcOrd="1" destOrd="0" presId="urn:microsoft.com/office/officeart/2005/8/layout/bProcess3"/>
    <dgm:cxn modelId="{2FF4CA09-EF61-4BBD-AED0-3FD1F7C6EE92}" srcId="{9368F35B-2958-47B1-A12A-70E0B4BEAE9C}" destId="{FFD7FD26-61C8-4E2F-8A49-3EAC34C157DB}" srcOrd="4" destOrd="0" parTransId="{B976F208-0D7D-4F48-82B0-CFECF817AFB1}" sibTransId="{231450D0-C6B4-441B-9334-D050055B700E}"/>
    <dgm:cxn modelId="{0FDCAD14-387E-42AB-BEA8-CF30C72C8911}" type="presOf" srcId="{4784AC64-AF79-4689-AFD1-F6449F52C563}" destId="{696EBE81-7E78-4339-8C70-0435268B02A5}" srcOrd="0" destOrd="0" presId="urn:microsoft.com/office/officeart/2005/8/layout/bProcess3"/>
    <dgm:cxn modelId="{E8791B25-BFF0-47C6-8F1D-ECC54DB2D500}" type="presOf" srcId="{3286B265-6BDD-4A18-A26B-90C87F57DCC6}" destId="{E33DF993-042F-4017-9883-B212D826ACCF}" srcOrd="1" destOrd="0" presId="urn:microsoft.com/office/officeart/2005/8/layout/bProcess3"/>
    <dgm:cxn modelId="{2934582E-0841-431B-9679-C9640CEE3B6A}" srcId="{9368F35B-2958-47B1-A12A-70E0B4BEAE9C}" destId="{52F441FE-1F43-4E00-9BF7-3123DB58B970}" srcOrd="0" destOrd="0" parTransId="{F9D3373D-6A4E-4CDC-AB08-6DE7CBBBC801}" sibTransId="{7656589B-2287-4946-80D8-0973EFFBD5CD}"/>
    <dgm:cxn modelId="{24314D32-BB77-40EF-8456-9C4204F63EB7}" type="presOf" srcId="{59C39F73-513F-4036-884B-3F3BFC5FEE08}" destId="{7B2B5DD4-0E5A-49CD-8FE8-2E459844A851}" srcOrd="0" destOrd="0" presId="urn:microsoft.com/office/officeart/2005/8/layout/bProcess3"/>
    <dgm:cxn modelId="{E0556837-BCBE-4AD6-BFC4-6C6EC2DFA2D6}" type="presOf" srcId="{3286B265-6BDD-4A18-A26B-90C87F57DCC6}" destId="{CF03519D-3E42-4037-94DB-4E656A56279A}" srcOrd="0" destOrd="0" presId="urn:microsoft.com/office/officeart/2005/8/layout/bProcess3"/>
    <dgm:cxn modelId="{D7525139-C14D-448D-948B-99E5F93E3F9C}" type="presOf" srcId="{5D553400-4E93-4FA1-B27C-60B9BCB40E25}" destId="{2A247F06-5690-4956-BC09-4CAF0B822E80}" srcOrd="0" destOrd="0" presId="urn:microsoft.com/office/officeart/2005/8/layout/bProcess3"/>
    <dgm:cxn modelId="{FDE5CC3B-31D3-4C28-9C55-360378E42662}" type="presOf" srcId="{7656589B-2287-4946-80D8-0973EFFBD5CD}" destId="{BC0D617C-71D0-4E20-8068-4B0A59EF912B}" srcOrd="0" destOrd="0" presId="urn:microsoft.com/office/officeart/2005/8/layout/bProcess3"/>
    <dgm:cxn modelId="{6D4D405E-0032-4482-912F-773D8059FAA2}" type="presOf" srcId="{2474ECA8-D236-45BC-A475-9EFD1E8B8A7A}" destId="{02DF5098-9DDE-4423-B3FA-20130916B7F1}" srcOrd="1" destOrd="0" presId="urn:microsoft.com/office/officeart/2005/8/layout/bProcess3"/>
    <dgm:cxn modelId="{AA1E6845-7168-42AE-8D66-3AC2886E5B82}" srcId="{9368F35B-2958-47B1-A12A-70E0B4BEAE9C}" destId="{F0455AD1-87B8-4458-8C3C-59679185189E}" srcOrd="7" destOrd="0" parTransId="{0784E0C6-F6B2-4564-B8E2-CEFEBCC30E38}" sibTransId="{A5278428-5D57-4BC5-8D8D-2EA3055561B4}"/>
    <dgm:cxn modelId="{5C29DA67-E586-4D94-A66A-018130BC2696}" type="presOf" srcId="{F0455AD1-87B8-4458-8C3C-59679185189E}" destId="{4A4D011A-F1F7-4CC0-A009-904EB9D8447D}" srcOrd="0" destOrd="0" presId="urn:microsoft.com/office/officeart/2005/8/layout/bProcess3"/>
    <dgm:cxn modelId="{A433394C-C0BF-4C87-903D-E4F8138A97BB}" type="presOf" srcId="{1644631B-2B9A-412D-BD33-B1577B4A15EF}" destId="{4825FA33-BD2B-4E17-B106-F81171F58E8C}" srcOrd="0" destOrd="0" presId="urn:microsoft.com/office/officeart/2005/8/layout/bProcess3"/>
    <dgm:cxn modelId="{3001684F-5357-4C12-9CB9-D2E9547B57DA}" srcId="{9368F35B-2958-47B1-A12A-70E0B4BEAE9C}" destId="{59C39F73-513F-4036-884B-3F3BFC5FEE08}" srcOrd="2" destOrd="0" parTransId="{B577DF63-3F87-4025-B4EE-10C7C86FB62D}" sibTransId="{4784AC64-AF79-4689-AFD1-F6449F52C563}"/>
    <dgm:cxn modelId="{78925571-1DB0-4B1F-9EFD-7DA89B818A29}" srcId="{9368F35B-2958-47B1-A12A-70E0B4BEAE9C}" destId="{85113F64-F276-4A29-9C67-E3B1BDEC9A81}" srcOrd="5" destOrd="0" parTransId="{5EF920B9-6F1B-47AF-8574-8A0AC670B9FD}" sibTransId="{2474ECA8-D236-45BC-A475-9EFD1E8B8A7A}"/>
    <dgm:cxn modelId="{DFFCAD54-29CD-446E-AFD1-4D94B0FEAD6F}" srcId="{9368F35B-2958-47B1-A12A-70E0B4BEAE9C}" destId="{1644631B-2B9A-412D-BD33-B1577B4A15EF}" srcOrd="3" destOrd="0" parTransId="{C926936C-7107-4561-A39D-B5714D3BC79C}" sibTransId="{3286B265-6BDD-4A18-A26B-90C87F57DCC6}"/>
    <dgm:cxn modelId="{F1410377-5AD2-4D8A-A12C-0DAE0224F97C}" type="presOf" srcId="{71FA26D8-30DA-4CC5-877E-DC021BAC9987}" destId="{3C733276-93FA-451C-86D8-635845419408}" srcOrd="0" destOrd="0" presId="urn:microsoft.com/office/officeart/2005/8/layout/bProcess3"/>
    <dgm:cxn modelId="{BAA5BA7E-F902-472D-A957-B6BF0D21206C}" type="presOf" srcId="{52F441FE-1F43-4E00-9BF7-3123DB58B970}" destId="{B3A14CFD-0A96-454C-A6C3-23278F2F214B}" srcOrd="0" destOrd="0" presId="urn:microsoft.com/office/officeart/2005/8/layout/bProcess3"/>
    <dgm:cxn modelId="{9654A68C-3E29-46D3-8350-9531EA64887A}" type="presOf" srcId="{FFD7FD26-61C8-4E2F-8A49-3EAC34C157DB}" destId="{DD86DA9B-0201-4B68-B70F-155638951462}" srcOrd="0" destOrd="0" presId="urn:microsoft.com/office/officeart/2005/8/layout/bProcess3"/>
    <dgm:cxn modelId="{A3AC8199-E73A-4A64-93F9-728A053E5F90}" type="presOf" srcId="{231450D0-C6B4-441B-9334-D050055B700E}" destId="{643A7E6B-D4A5-4229-BBB4-340942897F58}" srcOrd="0" destOrd="0" presId="urn:microsoft.com/office/officeart/2005/8/layout/bProcess3"/>
    <dgm:cxn modelId="{4DE5B1B0-058F-4701-8E18-17451FAAEB55}" type="presOf" srcId="{85113F64-F276-4A29-9C67-E3B1BDEC9A81}" destId="{6EEEA59F-FD80-4E3B-ACC6-82166909E4FB}" srcOrd="0" destOrd="0" presId="urn:microsoft.com/office/officeart/2005/8/layout/bProcess3"/>
    <dgm:cxn modelId="{B63D40BE-C392-4CAA-99C5-8EB054D5AF96}" type="presOf" srcId="{40BA3C80-8127-477F-9BFE-19BBF473F805}" destId="{F30C1190-900B-44EF-BC8D-FDFF926D0B02}" srcOrd="0" destOrd="0" presId="urn:microsoft.com/office/officeart/2005/8/layout/bProcess3"/>
    <dgm:cxn modelId="{BE8E59BF-8B5A-46E8-9D8A-246E4CE955B8}" type="presOf" srcId="{7656589B-2287-4946-80D8-0973EFFBD5CD}" destId="{CB2BD1D5-EF09-4382-90A1-01A20F5F9F97}" srcOrd="1" destOrd="0" presId="urn:microsoft.com/office/officeart/2005/8/layout/bProcess3"/>
    <dgm:cxn modelId="{5AEC1FC3-F53B-4870-ABDB-DAAC66A27F5B}" type="presOf" srcId="{9368F35B-2958-47B1-A12A-70E0B4BEAE9C}" destId="{26EB104E-A47D-42D7-840F-4099C2159E7F}" srcOrd="0" destOrd="0" presId="urn:microsoft.com/office/officeart/2005/8/layout/bProcess3"/>
    <dgm:cxn modelId="{22C9E2C6-B3D0-4557-B7F2-D0C2BDC3E65A}" srcId="{9368F35B-2958-47B1-A12A-70E0B4BEAE9C}" destId="{71FA26D8-30DA-4CC5-877E-DC021BAC9987}" srcOrd="1" destOrd="0" parTransId="{E8A15A46-E10E-4E9B-A800-452B47F94237}" sibTransId="{412381FD-A6FD-4F08-AA98-E7B4D53212D7}"/>
    <dgm:cxn modelId="{4132FACA-76D2-464B-B687-6736228E9E08}" type="presOf" srcId="{2474ECA8-D236-45BC-A475-9EFD1E8B8A7A}" destId="{54972233-8DD7-4F07-A9C1-784833C43444}" srcOrd="0" destOrd="0" presId="urn:microsoft.com/office/officeart/2005/8/layout/bProcess3"/>
    <dgm:cxn modelId="{8472B6CB-5FD2-4629-809C-3CACAEF569C8}" srcId="{9368F35B-2958-47B1-A12A-70E0B4BEAE9C}" destId="{5D553400-4E93-4FA1-B27C-60B9BCB40E25}" srcOrd="6" destOrd="0" parTransId="{22F19779-42AF-4659-AC47-0C50FF0D19FB}" sibTransId="{40BA3C80-8127-477F-9BFE-19BBF473F805}"/>
    <dgm:cxn modelId="{97EA66CC-57C5-4B3C-B756-46337F895F98}" type="presOf" srcId="{231450D0-C6B4-441B-9334-D050055B700E}" destId="{8E1B3880-5CBF-4514-AFC6-177FD251139D}" srcOrd="1" destOrd="0" presId="urn:microsoft.com/office/officeart/2005/8/layout/bProcess3"/>
    <dgm:cxn modelId="{331D5CE2-0A9B-487D-A4F7-A7C8A27214F6}" type="presOf" srcId="{4784AC64-AF79-4689-AFD1-F6449F52C563}" destId="{98FE0D11-7F7C-4FDD-9766-6EC815370924}" srcOrd="1" destOrd="0" presId="urn:microsoft.com/office/officeart/2005/8/layout/bProcess3"/>
    <dgm:cxn modelId="{521574E3-043B-4E94-A987-9769D4191BB1}" type="presOf" srcId="{40BA3C80-8127-477F-9BFE-19BBF473F805}" destId="{ED8D0A8B-CB4E-42DE-A939-A944727828BB}" srcOrd="1" destOrd="0" presId="urn:microsoft.com/office/officeart/2005/8/layout/bProcess3"/>
    <dgm:cxn modelId="{AAB092E3-C856-4B30-B263-4A53182A14EF}" type="presOf" srcId="{412381FD-A6FD-4F08-AA98-E7B4D53212D7}" destId="{8FE42A4E-9A7F-4E7A-A2F8-F285C03097F3}" srcOrd="0" destOrd="0" presId="urn:microsoft.com/office/officeart/2005/8/layout/bProcess3"/>
    <dgm:cxn modelId="{509E1CD4-431F-43DC-B7E9-B3848F757F87}" type="presParOf" srcId="{26EB104E-A47D-42D7-840F-4099C2159E7F}" destId="{B3A14CFD-0A96-454C-A6C3-23278F2F214B}" srcOrd="0" destOrd="0" presId="urn:microsoft.com/office/officeart/2005/8/layout/bProcess3"/>
    <dgm:cxn modelId="{B1C5E188-F78D-40CD-90F5-E9E90825CA45}" type="presParOf" srcId="{26EB104E-A47D-42D7-840F-4099C2159E7F}" destId="{BC0D617C-71D0-4E20-8068-4B0A59EF912B}" srcOrd="1" destOrd="0" presId="urn:microsoft.com/office/officeart/2005/8/layout/bProcess3"/>
    <dgm:cxn modelId="{C688162A-BC13-4F29-8213-351109F267F2}" type="presParOf" srcId="{BC0D617C-71D0-4E20-8068-4B0A59EF912B}" destId="{CB2BD1D5-EF09-4382-90A1-01A20F5F9F97}" srcOrd="0" destOrd="0" presId="urn:microsoft.com/office/officeart/2005/8/layout/bProcess3"/>
    <dgm:cxn modelId="{FBD5BEE7-56DA-4179-88F1-1E7BAE8129EF}" type="presParOf" srcId="{26EB104E-A47D-42D7-840F-4099C2159E7F}" destId="{3C733276-93FA-451C-86D8-635845419408}" srcOrd="2" destOrd="0" presId="urn:microsoft.com/office/officeart/2005/8/layout/bProcess3"/>
    <dgm:cxn modelId="{0019FBF8-A1BB-474E-BF85-A62C9DC11E44}" type="presParOf" srcId="{26EB104E-A47D-42D7-840F-4099C2159E7F}" destId="{8FE42A4E-9A7F-4E7A-A2F8-F285C03097F3}" srcOrd="3" destOrd="0" presId="urn:microsoft.com/office/officeart/2005/8/layout/bProcess3"/>
    <dgm:cxn modelId="{A213D837-67AA-4A27-AD0F-DBF9246EF1A0}" type="presParOf" srcId="{8FE42A4E-9A7F-4E7A-A2F8-F285C03097F3}" destId="{5E2C1290-8AC4-443F-AD9B-9B257DD752EE}" srcOrd="0" destOrd="0" presId="urn:microsoft.com/office/officeart/2005/8/layout/bProcess3"/>
    <dgm:cxn modelId="{D7890042-D865-4F2E-9466-4B18A3F14FD3}" type="presParOf" srcId="{26EB104E-A47D-42D7-840F-4099C2159E7F}" destId="{7B2B5DD4-0E5A-49CD-8FE8-2E459844A851}" srcOrd="4" destOrd="0" presId="urn:microsoft.com/office/officeart/2005/8/layout/bProcess3"/>
    <dgm:cxn modelId="{15E0694E-A4F9-4C21-86F1-619B4D179281}" type="presParOf" srcId="{26EB104E-A47D-42D7-840F-4099C2159E7F}" destId="{696EBE81-7E78-4339-8C70-0435268B02A5}" srcOrd="5" destOrd="0" presId="urn:microsoft.com/office/officeart/2005/8/layout/bProcess3"/>
    <dgm:cxn modelId="{02E9B6A7-63F9-40C2-A160-A6388A6E91E1}" type="presParOf" srcId="{696EBE81-7E78-4339-8C70-0435268B02A5}" destId="{98FE0D11-7F7C-4FDD-9766-6EC815370924}" srcOrd="0" destOrd="0" presId="urn:microsoft.com/office/officeart/2005/8/layout/bProcess3"/>
    <dgm:cxn modelId="{1A3F5CCF-AE56-4AEA-980E-251565B4E8AE}" type="presParOf" srcId="{26EB104E-A47D-42D7-840F-4099C2159E7F}" destId="{4825FA33-BD2B-4E17-B106-F81171F58E8C}" srcOrd="6" destOrd="0" presId="urn:microsoft.com/office/officeart/2005/8/layout/bProcess3"/>
    <dgm:cxn modelId="{1E0D13E1-F3EC-40EF-B197-914E230DC127}" type="presParOf" srcId="{26EB104E-A47D-42D7-840F-4099C2159E7F}" destId="{CF03519D-3E42-4037-94DB-4E656A56279A}" srcOrd="7" destOrd="0" presId="urn:microsoft.com/office/officeart/2005/8/layout/bProcess3"/>
    <dgm:cxn modelId="{584CB27C-FA3E-4CA4-B83F-77E58C4DF7CC}" type="presParOf" srcId="{CF03519D-3E42-4037-94DB-4E656A56279A}" destId="{E33DF993-042F-4017-9883-B212D826ACCF}" srcOrd="0" destOrd="0" presId="urn:microsoft.com/office/officeart/2005/8/layout/bProcess3"/>
    <dgm:cxn modelId="{3B8B481C-2D19-4359-869D-CAED5F70F13C}" type="presParOf" srcId="{26EB104E-A47D-42D7-840F-4099C2159E7F}" destId="{DD86DA9B-0201-4B68-B70F-155638951462}" srcOrd="8" destOrd="0" presId="urn:microsoft.com/office/officeart/2005/8/layout/bProcess3"/>
    <dgm:cxn modelId="{E3D6F3E5-B1BD-46B1-ADCC-2CEE4A61EA4D}" type="presParOf" srcId="{26EB104E-A47D-42D7-840F-4099C2159E7F}" destId="{643A7E6B-D4A5-4229-BBB4-340942897F58}" srcOrd="9" destOrd="0" presId="urn:microsoft.com/office/officeart/2005/8/layout/bProcess3"/>
    <dgm:cxn modelId="{A18039DF-1C4A-4D48-9A90-4C3FED0824B7}" type="presParOf" srcId="{643A7E6B-D4A5-4229-BBB4-340942897F58}" destId="{8E1B3880-5CBF-4514-AFC6-177FD251139D}" srcOrd="0" destOrd="0" presId="urn:microsoft.com/office/officeart/2005/8/layout/bProcess3"/>
    <dgm:cxn modelId="{8100A811-BA20-4A7E-81DA-A46385D792D9}" type="presParOf" srcId="{26EB104E-A47D-42D7-840F-4099C2159E7F}" destId="{6EEEA59F-FD80-4E3B-ACC6-82166909E4FB}" srcOrd="10" destOrd="0" presId="urn:microsoft.com/office/officeart/2005/8/layout/bProcess3"/>
    <dgm:cxn modelId="{A3B86B1D-02BF-4B40-AD75-8E2FFE5AD549}" type="presParOf" srcId="{26EB104E-A47D-42D7-840F-4099C2159E7F}" destId="{54972233-8DD7-4F07-A9C1-784833C43444}" srcOrd="11" destOrd="0" presId="urn:microsoft.com/office/officeart/2005/8/layout/bProcess3"/>
    <dgm:cxn modelId="{E196AE79-D57F-44EF-9A8E-5421093B98B7}" type="presParOf" srcId="{54972233-8DD7-4F07-A9C1-784833C43444}" destId="{02DF5098-9DDE-4423-B3FA-20130916B7F1}" srcOrd="0" destOrd="0" presId="urn:microsoft.com/office/officeart/2005/8/layout/bProcess3"/>
    <dgm:cxn modelId="{B99E50B8-EBB8-4245-B5EE-A3FB45C13936}" type="presParOf" srcId="{26EB104E-A47D-42D7-840F-4099C2159E7F}" destId="{2A247F06-5690-4956-BC09-4CAF0B822E80}" srcOrd="12" destOrd="0" presId="urn:microsoft.com/office/officeart/2005/8/layout/bProcess3"/>
    <dgm:cxn modelId="{F13C992E-FDCC-4593-B923-06A97A862699}" type="presParOf" srcId="{26EB104E-A47D-42D7-840F-4099C2159E7F}" destId="{F30C1190-900B-44EF-BC8D-FDFF926D0B02}" srcOrd="13" destOrd="0" presId="urn:microsoft.com/office/officeart/2005/8/layout/bProcess3"/>
    <dgm:cxn modelId="{B72C9326-6FE1-45BA-B410-BCC82894011F}" type="presParOf" srcId="{F30C1190-900B-44EF-BC8D-FDFF926D0B02}" destId="{ED8D0A8B-CB4E-42DE-A939-A944727828BB}" srcOrd="0" destOrd="0" presId="urn:microsoft.com/office/officeart/2005/8/layout/bProcess3"/>
    <dgm:cxn modelId="{53B6E162-C828-4BEC-BA9B-E02E0C506A60}" type="presParOf" srcId="{26EB104E-A47D-42D7-840F-4099C2159E7F}" destId="{4A4D011A-F1F7-4CC0-A009-904EB9D8447D}"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B7D8E5-8667-4D5D-AA66-908DAD80566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zh-CN" altLang="en-US"/>
        </a:p>
      </dgm:t>
    </dgm:pt>
    <dgm:pt modelId="{CCCF08B0-5BE6-4F73-A7C1-14B656A6782A}">
      <dgm:prSet phldrT="[文本]" custT="1"/>
      <dgm:spPr/>
      <dgm:t>
        <a:bodyPr/>
        <a:lstStyle/>
        <a:p>
          <a:r>
            <a:rPr lang="zh-CN" altLang="en-US" sz="2000" dirty="0"/>
            <a:t>涉案项目成果是否为科技成果</a:t>
          </a:r>
        </a:p>
      </dgm:t>
    </dgm:pt>
    <dgm:pt modelId="{5BE83445-37F7-417E-9A66-8A3CF1374C9A}" type="parTrans" cxnId="{5B237AD2-804F-4A18-95AE-60A2C96F0AF7}">
      <dgm:prSet/>
      <dgm:spPr/>
      <dgm:t>
        <a:bodyPr/>
        <a:lstStyle/>
        <a:p>
          <a:endParaRPr lang="zh-CN" altLang="en-US"/>
        </a:p>
      </dgm:t>
    </dgm:pt>
    <dgm:pt modelId="{800BBBCA-42C1-4147-A931-BB5D2E992C2F}" type="sibTrans" cxnId="{5B237AD2-804F-4A18-95AE-60A2C96F0AF7}">
      <dgm:prSet/>
      <dgm:spPr/>
      <dgm:t>
        <a:bodyPr/>
        <a:lstStyle/>
        <a:p>
          <a:endParaRPr lang="zh-CN" altLang="en-US"/>
        </a:p>
      </dgm:t>
    </dgm:pt>
    <dgm:pt modelId="{6B11EB96-8CB1-4319-AFF2-5E3B2CFC4A12}">
      <dgm:prSet phldrT="[文本]" custT="1"/>
      <dgm:spPr/>
      <dgm:t>
        <a:bodyPr/>
        <a:lstStyle/>
        <a:p>
          <a:r>
            <a:rPr lang="zh-CN" altLang="en-US" sz="2000" dirty="0"/>
            <a:t>若涉案项目成果为科技成果，裴大国、李朝明可否获得奖励、报酬</a:t>
          </a:r>
        </a:p>
      </dgm:t>
    </dgm:pt>
    <dgm:pt modelId="{CA1058C5-9055-4658-8CF9-9B4D066FAF87}" type="parTrans" cxnId="{22EB2EB4-38C4-459B-8548-98B1B7F58A58}">
      <dgm:prSet/>
      <dgm:spPr/>
      <dgm:t>
        <a:bodyPr/>
        <a:lstStyle/>
        <a:p>
          <a:endParaRPr lang="zh-CN" altLang="en-US"/>
        </a:p>
      </dgm:t>
    </dgm:pt>
    <dgm:pt modelId="{D5E79EAA-8865-4975-B3FF-01915BC79F28}" type="sibTrans" cxnId="{22EB2EB4-38C4-459B-8548-98B1B7F58A58}">
      <dgm:prSet/>
      <dgm:spPr/>
      <dgm:t>
        <a:bodyPr/>
        <a:lstStyle/>
        <a:p>
          <a:endParaRPr lang="zh-CN" altLang="en-US"/>
        </a:p>
      </dgm:t>
    </dgm:pt>
    <dgm:pt modelId="{4D224347-A29F-4B58-86E9-E814A4881FB8}">
      <dgm:prSet phldrT="[文本]" custT="1"/>
      <dgm:spPr/>
      <dgm:t>
        <a:bodyPr/>
        <a:lstStyle/>
        <a:p>
          <a:r>
            <a:rPr lang="zh-CN" altLang="en-US" sz="2000" dirty="0"/>
            <a:t>报酬依据及具体数额</a:t>
          </a:r>
        </a:p>
      </dgm:t>
    </dgm:pt>
    <dgm:pt modelId="{49D11E2C-DD26-4E7A-B05A-BCAFA9C5EED4}" type="parTrans" cxnId="{B659138E-10BD-4570-A25D-730FEC18C4F8}">
      <dgm:prSet/>
      <dgm:spPr/>
      <dgm:t>
        <a:bodyPr/>
        <a:lstStyle/>
        <a:p>
          <a:endParaRPr lang="zh-CN" altLang="en-US"/>
        </a:p>
      </dgm:t>
    </dgm:pt>
    <dgm:pt modelId="{129E8F7E-3FBA-495C-8C05-C1F18A3AD1EB}" type="sibTrans" cxnId="{B659138E-10BD-4570-A25D-730FEC18C4F8}">
      <dgm:prSet/>
      <dgm:spPr/>
      <dgm:t>
        <a:bodyPr/>
        <a:lstStyle/>
        <a:p>
          <a:endParaRPr lang="zh-CN" altLang="en-US"/>
        </a:p>
      </dgm:t>
    </dgm:pt>
    <dgm:pt modelId="{2F3B6DE7-60D1-4D56-AA8C-B91ED0251FC3}">
      <dgm:prSet phldrT="[文本]" custT="1"/>
      <dgm:spPr/>
      <dgm:t>
        <a:bodyPr/>
        <a:lstStyle/>
        <a:p>
          <a:r>
            <a:rPr lang="zh-CN" altLang="en-US" sz="2000" dirty="0"/>
            <a:t>裴大国、李朝明是否属于主要贡献人</a:t>
          </a:r>
        </a:p>
      </dgm:t>
    </dgm:pt>
    <dgm:pt modelId="{0238E4AD-220D-46C0-B214-463B166E5D4F}" type="parTrans" cxnId="{F55FEFA2-4DA5-4191-B7B7-D7FD385104D7}">
      <dgm:prSet/>
      <dgm:spPr/>
      <dgm:t>
        <a:bodyPr/>
        <a:lstStyle/>
        <a:p>
          <a:endParaRPr lang="zh-CN" altLang="en-US"/>
        </a:p>
      </dgm:t>
    </dgm:pt>
    <dgm:pt modelId="{B835FEDB-CB57-48B8-AE01-A1F8804167E3}" type="sibTrans" cxnId="{F55FEFA2-4DA5-4191-B7B7-D7FD385104D7}">
      <dgm:prSet/>
      <dgm:spPr/>
      <dgm:t>
        <a:bodyPr/>
        <a:lstStyle/>
        <a:p>
          <a:endParaRPr lang="zh-CN" altLang="en-US"/>
        </a:p>
      </dgm:t>
    </dgm:pt>
    <dgm:pt modelId="{D774D911-FA8A-46BC-8FF9-C680D9FEBC1D}">
      <dgm:prSet phldrT="[文本]" custT="1"/>
      <dgm:spPr/>
      <dgm:t>
        <a:bodyPr/>
        <a:lstStyle/>
        <a:p>
          <a:r>
            <a:rPr lang="zh-CN" altLang="en-US" sz="2000" dirty="0"/>
            <a:t>就涉案项目是否已经给予奖励</a:t>
          </a:r>
        </a:p>
      </dgm:t>
    </dgm:pt>
    <dgm:pt modelId="{B795CED6-1C23-4A7F-86EF-CEBF1F8A2E9F}" type="parTrans" cxnId="{9AA989C7-BE4B-45C1-A06F-E89F7FA1B38C}">
      <dgm:prSet/>
      <dgm:spPr/>
    </dgm:pt>
    <dgm:pt modelId="{2BA4CAE9-FA2E-41B8-AF90-7BA4CB184E2C}" type="sibTrans" cxnId="{9AA989C7-BE4B-45C1-A06F-E89F7FA1B38C}">
      <dgm:prSet/>
      <dgm:spPr/>
    </dgm:pt>
    <dgm:pt modelId="{3D288EA5-8D0E-4BA5-94C8-6B0366247D48}" type="pres">
      <dgm:prSet presAssocID="{5DB7D8E5-8667-4D5D-AA66-908DAD805662}" presName="linear" presStyleCnt="0">
        <dgm:presLayoutVars>
          <dgm:dir/>
          <dgm:animLvl val="lvl"/>
          <dgm:resizeHandles val="exact"/>
        </dgm:presLayoutVars>
      </dgm:prSet>
      <dgm:spPr/>
    </dgm:pt>
    <dgm:pt modelId="{1865E284-582E-4F1E-8F5E-62FF0318A8E8}" type="pres">
      <dgm:prSet presAssocID="{CCCF08B0-5BE6-4F73-A7C1-14B656A6782A}" presName="parentLin" presStyleCnt="0"/>
      <dgm:spPr/>
    </dgm:pt>
    <dgm:pt modelId="{533F0B13-8B9B-4103-B75E-FF3CDF168ED0}" type="pres">
      <dgm:prSet presAssocID="{CCCF08B0-5BE6-4F73-A7C1-14B656A6782A}" presName="parentLeftMargin" presStyleLbl="node1" presStyleIdx="0" presStyleCnt="5"/>
      <dgm:spPr/>
    </dgm:pt>
    <dgm:pt modelId="{1ECA7251-BDB6-437F-8973-039B43FAAE8E}" type="pres">
      <dgm:prSet presAssocID="{CCCF08B0-5BE6-4F73-A7C1-14B656A6782A}" presName="parentText" presStyleLbl="node1" presStyleIdx="0" presStyleCnt="5">
        <dgm:presLayoutVars>
          <dgm:chMax val="0"/>
          <dgm:bulletEnabled val="1"/>
        </dgm:presLayoutVars>
      </dgm:prSet>
      <dgm:spPr/>
    </dgm:pt>
    <dgm:pt modelId="{D4E307A6-A812-44CF-87BA-6D8D069654FF}" type="pres">
      <dgm:prSet presAssocID="{CCCF08B0-5BE6-4F73-A7C1-14B656A6782A}" presName="negativeSpace" presStyleCnt="0"/>
      <dgm:spPr/>
    </dgm:pt>
    <dgm:pt modelId="{483409B4-6EC4-4DC8-B25A-EDDADEC8E95C}" type="pres">
      <dgm:prSet presAssocID="{CCCF08B0-5BE6-4F73-A7C1-14B656A6782A}" presName="childText" presStyleLbl="conFgAcc1" presStyleIdx="0" presStyleCnt="5">
        <dgm:presLayoutVars>
          <dgm:bulletEnabled val="1"/>
        </dgm:presLayoutVars>
      </dgm:prSet>
      <dgm:spPr/>
    </dgm:pt>
    <dgm:pt modelId="{1C96C2DA-EA8F-4187-AFBD-2EC117DC84E5}" type="pres">
      <dgm:prSet presAssocID="{800BBBCA-42C1-4147-A931-BB5D2E992C2F}" presName="spaceBetweenRectangles" presStyleCnt="0"/>
      <dgm:spPr/>
    </dgm:pt>
    <dgm:pt modelId="{E111876F-7BEE-4EDD-9DC9-7672292A1324}" type="pres">
      <dgm:prSet presAssocID="{6B11EB96-8CB1-4319-AFF2-5E3B2CFC4A12}" presName="parentLin" presStyleCnt="0"/>
      <dgm:spPr/>
    </dgm:pt>
    <dgm:pt modelId="{8410144B-718C-42B3-A1C6-A72BB27D45D2}" type="pres">
      <dgm:prSet presAssocID="{6B11EB96-8CB1-4319-AFF2-5E3B2CFC4A12}" presName="parentLeftMargin" presStyleLbl="node1" presStyleIdx="0" presStyleCnt="5"/>
      <dgm:spPr/>
    </dgm:pt>
    <dgm:pt modelId="{78D37E81-8B49-4678-9093-EC0C3729186C}" type="pres">
      <dgm:prSet presAssocID="{6B11EB96-8CB1-4319-AFF2-5E3B2CFC4A12}" presName="parentText" presStyleLbl="node1" presStyleIdx="1" presStyleCnt="5">
        <dgm:presLayoutVars>
          <dgm:chMax val="0"/>
          <dgm:bulletEnabled val="1"/>
        </dgm:presLayoutVars>
      </dgm:prSet>
      <dgm:spPr/>
    </dgm:pt>
    <dgm:pt modelId="{FF5CBE6C-5F56-47E0-B359-3D852060FC23}" type="pres">
      <dgm:prSet presAssocID="{6B11EB96-8CB1-4319-AFF2-5E3B2CFC4A12}" presName="negativeSpace" presStyleCnt="0"/>
      <dgm:spPr/>
    </dgm:pt>
    <dgm:pt modelId="{E1E5B65E-8483-4D74-9F1A-63AD9D9165E9}" type="pres">
      <dgm:prSet presAssocID="{6B11EB96-8CB1-4319-AFF2-5E3B2CFC4A12}" presName="childText" presStyleLbl="conFgAcc1" presStyleIdx="1" presStyleCnt="5">
        <dgm:presLayoutVars>
          <dgm:bulletEnabled val="1"/>
        </dgm:presLayoutVars>
      </dgm:prSet>
      <dgm:spPr/>
    </dgm:pt>
    <dgm:pt modelId="{99256F80-253A-4FC7-BCFD-CA48106F19C5}" type="pres">
      <dgm:prSet presAssocID="{D5E79EAA-8865-4975-B3FF-01915BC79F28}" presName="spaceBetweenRectangles" presStyleCnt="0"/>
      <dgm:spPr/>
    </dgm:pt>
    <dgm:pt modelId="{9657E278-E474-49F4-974F-3F933F79D7D6}" type="pres">
      <dgm:prSet presAssocID="{2F3B6DE7-60D1-4D56-AA8C-B91ED0251FC3}" presName="parentLin" presStyleCnt="0"/>
      <dgm:spPr/>
    </dgm:pt>
    <dgm:pt modelId="{7FB2D950-EB42-4FDC-B0BD-8850810CB273}" type="pres">
      <dgm:prSet presAssocID="{2F3B6DE7-60D1-4D56-AA8C-B91ED0251FC3}" presName="parentLeftMargin" presStyleLbl="node1" presStyleIdx="1" presStyleCnt="5"/>
      <dgm:spPr/>
    </dgm:pt>
    <dgm:pt modelId="{DB50736F-AE54-45C0-A209-DBEC126A5A2A}" type="pres">
      <dgm:prSet presAssocID="{2F3B6DE7-60D1-4D56-AA8C-B91ED0251FC3}" presName="parentText" presStyleLbl="node1" presStyleIdx="2" presStyleCnt="5">
        <dgm:presLayoutVars>
          <dgm:chMax val="0"/>
          <dgm:bulletEnabled val="1"/>
        </dgm:presLayoutVars>
      </dgm:prSet>
      <dgm:spPr/>
    </dgm:pt>
    <dgm:pt modelId="{712495BF-F339-4453-A151-B02230425D7C}" type="pres">
      <dgm:prSet presAssocID="{2F3B6DE7-60D1-4D56-AA8C-B91ED0251FC3}" presName="negativeSpace" presStyleCnt="0"/>
      <dgm:spPr/>
    </dgm:pt>
    <dgm:pt modelId="{22E6A1DA-B502-426D-B0DB-5FB65155C5EA}" type="pres">
      <dgm:prSet presAssocID="{2F3B6DE7-60D1-4D56-AA8C-B91ED0251FC3}" presName="childText" presStyleLbl="conFgAcc1" presStyleIdx="2" presStyleCnt="5">
        <dgm:presLayoutVars>
          <dgm:bulletEnabled val="1"/>
        </dgm:presLayoutVars>
      </dgm:prSet>
      <dgm:spPr/>
    </dgm:pt>
    <dgm:pt modelId="{41B2BCFF-AE65-4B5E-80C9-9AD118B9DBCE}" type="pres">
      <dgm:prSet presAssocID="{B835FEDB-CB57-48B8-AE01-A1F8804167E3}" presName="spaceBetweenRectangles" presStyleCnt="0"/>
      <dgm:spPr/>
    </dgm:pt>
    <dgm:pt modelId="{96056D8A-A6C1-40EF-86D1-79A2841F2D4E}" type="pres">
      <dgm:prSet presAssocID="{D774D911-FA8A-46BC-8FF9-C680D9FEBC1D}" presName="parentLin" presStyleCnt="0"/>
      <dgm:spPr/>
    </dgm:pt>
    <dgm:pt modelId="{12AFDB45-E4A7-4F0E-9E31-CBF538BED04D}" type="pres">
      <dgm:prSet presAssocID="{D774D911-FA8A-46BC-8FF9-C680D9FEBC1D}" presName="parentLeftMargin" presStyleLbl="node1" presStyleIdx="2" presStyleCnt="5"/>
      <dgm:spPr/>
    </dgm:pt>
    <dgm:pt modelId="{8B09E713-1C41-4C3F-833A-D0F11B5B5A61}" type="pres">
      <dgm:prSet presAssocID="{D774D911-FA8A-46BC-8FF9-C680D9FEBC1D}" presName="parentText" presStyleLbl="node1" presStyleIdx="3" presStyleCnt="5">
        <dgm:presLayoutVars>
          <dgm:chMax val="0"/>
          <dgm:bulletEnabled val="1"/>
        </dgm:presLayoutVars>
      </dgm:prSet>
      <dgm:spPr/>
    </dgm:pt>
    <dgm:pt modelId="{7D05D303-9FF3-4F80-BBF9-C464D36A1716}" type="pres">
      <dgm:prSet presAssocID="{D774D911-FA8A-46BC-8FF9-C680D9FEBC1D}" presName="negativeSpace" presStyleCnt="0"/>
      <dgm:spPr/>
    </dgm:pt>
    <dgm:pt modelId="{2895A659-04B5-4046-A76E-D77E1A3B24DA}" type="pres">
      <dgm:prSet presAssocID="{D774D911-FA8A-46BC-8FF9-C680D9FEBC1D}" presName="childText" presStyleLbl="conFgAcc1" presStyleIdx="3" presStyleCnt="5">
        <dgm:presLayoutVars>
          <dgm:bulletEnabled val="1"/>
        </dgm:presLayoutVars>
      </dgm:prSet>
      <dgm:spPr/>
    </dgm:pt>
    <dgm:pt modelId="{F88A4775-A064-42C1-A0B4-E9F411C6CB29}" type="pres">
      <dgm:prSet presAssocID="{2BA4CAE9-FA2E-41B8-AF90-7BA4CB184E2C}" presName="spaceBetweenRectangles" presStyleCnt="0"/>
      <dgm:spPr/>
    </dgm:pt>
    <dgm:pt modelId="{C5372F8E-FE28-4D47-8186-4D9B07CC5AAA}" type="pres">
      <dgm:prSet presAssocID="{4D224347-A29F-4B58-86E9-E814A4881FB8}" presName="parentLin" presStyleCnt="0"/>
      <dgm:spPr/>
    </dgm:pt>
    <dgm:pt modelId="{A518DD8F-A68F-4F26-94A4-47C0FC652C74}" type="pres">
      <dgm:prSet presAssocID="{4D224347-A29F-4B58-86E9-E814A4881FB8}" presName="parentLeftMargin" presStyleLbl="node1" presStyleIdx="3" presStyleCnt="5"/>
      <dgm:spPr/>
    </dgm:pt>
    <dgm:pt modelId="{A1192247-D01C-4024-8494-870CE8B2BA28}" type="pres">
      <dgm:prSet presAssocID="{4D224347-A29F-4B58-86E9-E814A4881FB8}" presName="parentText" presStyleLbl="node1" presStyleIdx="4" presStyleCnt="5">
        <dgm:presLayoutVars>
          <dgm:chMax val="0"/>
          <dgm:bulletEnabled val="1"/>
        </dgm:presLayoutVars>
      </dgm:prSet>
      <dgm:spPr/>
    </dgm:pt>
    <dgm:pt modelId="{079AE85F-AFF3-4510-9FED-E49F12B978EF}" type="pres">
      <dgm:prSet presAssocID="{4D224347-A29F-4B58-86E9-E814A4881FB8}" presName="negativeSpace" presStyleCnt="0"/>
      <dgm:spPr/>
    </dgm:pt>
    <dgm:pt modelId="{F306CCCF-C981-431D-908A-B925304FF805}" type="pres">
      <dgm:prSet presAssocID="{4D224347-A29F-4B58-86E9-E814A4881FB8}" presName="childText" presStyleLbl="conFgAcc1" presStyleIdx="4" presStyleCnt="5">
        <dgm:presLayoutVars>
          <dgm:bulletEnabled val="1"/>
        </dgm:presLayoutVars>
      </dgm:prSet>
      <dgm:spPr/>
    </dgm:pt>
  </dgm:ptLst>
  <dgm:cxnLst>
    <dgm:cxn modelId="{3277A016-9BE3-4995-A9C5-BC5AC74F3D9F}" type="presOf" srcId="{5DB7D8E5-8667-4D5D-AA66-908DAD805662}" destId="{3D288EA5-8D0E-4BA5-94C8-6B0366247D48}" srcOrd="0" destOrd="0" presId="urn:microsoft.com/office/officeart/2005/8/layout/list1"/>
    <dgm:cxn modelId="{B57ACA2C-E4DD-4E3A-A897-717CBA43C0BD}" type="presOf" srcId="{D774D911-FA8A-46BC-8FF9-C680D9FEBC1D}" destId="{12AFDB45-E4A7-4F0E-9E31-CBF538BED04D}" srcOrd="0" destOrd="0" presId="urn:microsoft.com/office/officeart/2005/8/layout/list1"/>
    <dgm:cxn modelId="{B9396343-4059-4187-B26C-BBA6B84B1A8C}" type="presOf" srcId="{4D224347-A29F-4B58-86E9-E814A4881FB8}" destId="{A1192247-D01C-4024-8494-870CE8B2BA28}" srcOrd="1" destOrd="0" presId="urn:microsoft.com/office/officeart/2005/8/layout/list1"/>
    <dgm:cxn modelId="{3ACCEE63-3BEC-4D90-977A-7995F4C9D8B7}" type="presOf" srcId="{D774D911-FA8A-46BC-8FF9-C680D9FEBC1D}" destId="{8B09E713-1C41-4C3F-833A-D0F11B5B5A61}" srcOrd="1" destOrd="0" presId="urn:microsoft.com/office/officeart/2005/8/layout/list1"/>
    <dgm:cxn modelId="{06477451-9B8B-4612-9B34-175741890168}" type="presOf" srcId="{2F3B6DE7-60D1-4D56-AA8C-B91ED0251FC3}" destId="{DB50736F-AE54-45C0-A209-DBEC126A5A2A}" srcOrd="1" destOrd="0" presId="urn:microsoft.com/office/officeart/2005/8/layout/list1"/>
    <dgm:cxn modelId="{B659138E-10BD-4570-A25D-730FEC18C4F8}" srcId="{5DB7D8E5-8667-4D5D-AA66-908DAD805662}" destId="{4D224347-A29F-4B58-86E9-E814A4881FB8}" srcOrd="4" destOrd="0" parTransId="{49D11E2C-DD26-4E7A-B05A-BCAFA9C5EED4}" sibTransId="{129E8F7E-3FBA-495C-8C05-C1F18A3AD1EB}"/>
    <dgm:cxn modelId="{FA92F9A0-375A-4F14-BC7C-A11E3A865448}" type="presOf" srcId="{4D224347-A29F-4B58-86E9-E814A4881FB8}" destId="{A518DD8F-A68F-4F26-94A4-47C0FC652C74}" srcOrd="0" destOrd="0" presId="urn:microsoft.com/office/officeart/2005/8/layout/list1"/>
    <dgm:cxn modelId="{F55FEFA2-4DA5-4191-B7B7-D7FD385104D7}" srcId="{5DB7D8E5-8667-4D5D-AA66-908DAD805662}" destId="{2F3B6DE7-60D1-4D56-AA8C-B91ED0251FC3}" srcOrd="2" destOrd="0" parTransId="{0238E4AD-220D-46C0-B214-463B166E5D4F}" sibTransId="{B835FEDB-CB57-48B8-AE01-A1F8804167E3}"/>
    <dgm:cxn modelId="{F46568AD-364E-410A-93BD-29005243FFF2}" type="presOf" srcId="{6B11EB96-8CB1-4319-AFF2-5E3B2CFC4A12}" destId="{78D37E81-8B49-4678-9093-EC0C3729186C}" srcOrd="1" destOrd="0" presId="urn:microsoft.com/office/officeart/2005/8/layout/list1"/>
    <dgm:cxn modelId="{22EB2EB4-38C4-459B-8548-98B1B7F58A58}" srcId="{5DB7D8E5-8667-4D5D-AA66-908DAD805662}" destId="{6B11EB96-8CB1-4319-AFF2-5E3B2CFC4A12}" srcOrd="1" destOrd="0" parTransId="{CA1058C5-9055-4658-8CF9-9B4D066FAF87}" sibTransId="{D5E79EAA-8865-4975-B3FF-01915BC79F28}"/>
    <dgm:cxn modelId="{6F572AB7-BA7E-4F64-A497-BB9EB7DA3603}" type="presOf" srcId="{CCCF08B0-5BE6-4F73-A7C1-14B656A6782A}" destId="{1ECA7251-BDB6-437F-8973-039B43FAAE8E}" srcOrd="1" destOrd="0" presId="urn:microsoft.com/office/officeart/2005/8/layout/list1"/>
    <dgm:cxn modelId="{A0E781BD-B729-4489-B33F-F2E26A5D7D01}" type="presOf" srcId="{2F3B6DE7-60D1-4D56-AA8C-B91ED0251FC3}" destId="{7FB2D950-EB42-4FDC-B0BD-8850810CB273}" srcOrd="0" destOrd="0" presId="urn:microsoft.com/office/officeart/2005/8/layout/list1"/>
    <dgm:cxn modelId="{7440DBC1-7018-460A-9B48-F467B16ABAD2}" type="presOf" srcId="{CCCF08B0-5BE6-4F73-A7C1-14B656A6782A}" destId="{533F0B13-8B9B-4103-B75E-FF3CDF168ED0}" srcOrd="0" destOrd="0" presId="urn:microsoft.com/office/officeart/2005/8/layout/list1"/>
    <dgm:cxn modelId="{9AA989C7-BE4B-45C1-A06F-E89F7FA1B38C}" srcId="{5DB7D8E5-8667-4D5D-AA66-908DAD805662}" destId="{D774D911-FA8A-46BC-8FF9-C680D9FEBC1D}" srcOrd="3" destOrd="0" parTransId="{B795CED6-1C23-4A7F-86EF-CEBF1F8A2E9F}" sibTransId="{2BA4CAE9-FA2E-41B8-AF90-7BA4CB184E2C}"/>
    <dgm:cxn modelId="{5B237AD2-804F-4A18-95AE-60A2C96F0AF7}" srcId="{5DB7D8E5-8667-4D5D-AA66-908DAD805662}" destId="{CCCF08B0-5BE6-4F73-A7C1-14B656A6782A}" srcOrd="0" destOrd="0" parTransId="{5BE83445-37F7-417E-9A66-8A3CF1374C9A}" sibTransId="{800BBBCA-42C1-4147-A931-BB5D2E992C2F}"/>
    <dgm:cxn modelId="{CC1BECE5-97E2-4B36-BBBC-A3490AC5046F}" type="presOf" srcId="{6B11EB96-8CB1-4319-AFF2-5E3B2CFC4A12}" destId="{8410144B-718C-42B3-A1C6-A72BB27D45D2}" srcOrd="0" destOrd="0" presId="urn:microsoft.com/office/officeart/2005/8/layout/list1"/>
    <dgm:cxn modelId="{106D24AA-522E-4397-9466-A949421A2F33}" type="presParOf" srcId="{3D288EA5-8D0E-4BA5-94C8-6B0366247D48}" destId="{1865E284-582E-4F1E-8F5E-62FF0318A8E8}" srcOrd="0" destOrd="0" presId="urn:microsoft.com/office/officeart/2005/8/layout/list1"/>
    <dgm:cxn modelId="{0BAD8F5B-D08D-4C84-BA17-759AFCE0E1A0}" type="presParOf" srcId="{1865E284-582E-4F1E-8F5E-62FF0318A8E8}" destId="{533F0B13-8B9B-4103-B75E-FF3CDF168ED0}" srcOrd="0" destOrd="0" presId="urn:microsoft.com/office/officeart/2005/8/layout/list1"/>
    <dgm:cxn modelId="{A6059E6F-9189-4746-A042-24D6F0CEEDC8}" type="presParOf" srcId="{1865E284-582E-4F1E-8F5E-62FF0318A8E8}" destId="{1ECA7251-BDB6-437F-8973-039B43FAAE8E}" srcOrd="1" destOrd="0" presId="urn:microsoft.com/office/officeart/2005/8/layout/list1"/>
    <dgm:cxn modelId="{CFCA3468-926C-4B3D-827E-250B0D63CA61}" type="presParOf" srcId="{3D288EA5-8D0E-4BA5-94C8-6B0366247D48}" destId="{D4E307A6-A812-44CF-87BA-6D8D069654FF}" srcOrd="1" destOrd="0" presId="urn:microsoft.com/office/officeart/2005/8/layout/list1"/>
    <dgm:cxn modelId="{EF9548D8-6A30-4167-8894-0BA2D023D38F}" type="presParOf" srcId="{3D288EA5-8D0E-4BA5-94C8-6B0366247D48}" destId="{483409B4-6EC4-4DC8-B25A-EDDADEC8E95C}" srcOrd="2" destOrd="0" presId="urn:microsoft.com/office/officeart/2005/8/layout/list1"/>
    <dgm:cxn modelId="{6761A504-A9B9-4061-A410-5CA262275743}" type="presParOf" srcId="{3D288EA5-8D0E-4BA5-94C8-6B0366247D48}" destId="{1C96C2DA-EA8F-4187-AFBD-2EC117DC84E5}" srcOrd="3" destOrd="0" presId="urn:microsoft.com/office/officeart/2005/8/layout/list1"/>
    <dgm:cxn modelId="{8A8A92FF-E2D6-47FE-9736-9D6F4F4D3416}" type="presParOf" srcId="{3D288EA5-8D0E-4BA5-94C8-6B0366247D48}" destId="{E111876F-7BEE-4EDD-9DC9-7672292A1324}" srcOrd="4" destOrd="0" presId="urn:microsoft.com/office/officeart/2005/8/layout/list1"/>
    <dgm:cxn modelId="{11F00378-3BCB-439F-A467-10A0267DE7DA}" type="presParOf" srcId="{E111876F-7BEE-4EDD-9DC9-7672292A1324}" destId="{8410144B-718C-42B3-A1C6-A72BB27D45D2}" srcOrd="0" destOrd="0" presId="urn:microsoft.com/office/officeart/2005/8/layout/list1"/>
    <dgm:cxn modelId="{E11F48EC-326D-4E51-AC28-4618D82A08B0}" type="presParOf" srcId="{E111876F-7BEE-4EDD-9DC9-7672292A1324}" destId="{78D37E81-8B49-4678-9093-EC0C3729186C}" srcOrd="1" destOrd="0" presId="urn:microsoft.com/office/officeart/2005/8/layout/list1"/>
    <dgm:cxn modelId="{67264A6D-4479-48B2-808D-585D953E642E}" type="presParOf" srcId="{3D288EA5-8D0E-4BA5-94C8-6B0366247D48}" destId="{FF5CBE6C-5F56-47E0-B359-3D852060FC23}" srcOrd="5" destOrd="0" presId="urn:microsoft.com/office/officeart/2005/8/layout/list1"/>
    <dgm:cxn modelId="{19B5C874-D009-4622-932F-964A37BDFB29}" type="presParOf" srcId="{3D288EA5-8D0E-4BA5-94C8-6B0366247D48}" destId="{E1E5B65E-8483-4D74-9F1A-63AD9D9165E9}" srcOrd="6" destOrd="0" presId="urn:microsoft.com/office/officeart/2005/8/layout/list1"/>
    <dgm:cxn modelId="{69A221F0-530C-49CB-90D8-DF1ECB46FC55}" type="presParOf" srcId="{3D288EA5-8D0E-4BA5-94C8-6B0366247D48}" destId="{99256F80-253A-4FC7-BCFD-CA48106F19C5}" srcOrd="7" destOrd="0" presId="urn:microsoft.com/office/officeart/2005/8/layout/list1"/>
    <dgm:cxn modelId="{54E86E2A-591D-4FFD-B43A-C528029B6E7F}" type="presParOf" srcId="{3D288EA5-8D0E-4BA5-94C8-6B0366247D48}" destId="{9657E278-E474-49F4-974F-3F933F79D7D6}" srcOrd="8" destOrd="0" presId="urn:microsoft.com/office/officeart/2005/8/layout/list1"/>
    <dgm:cxn modelId="{870376BD-3117-4850-A539-55D592273F32}" type="presParOf" srcId="{9657E278-E474-49F4-974F-3F933F79D7D6}" destId="{7FB2D950-EB42-4FDC-B0BD-8850810CB273}" srcOrd="0" destOrd="0" presId="urn:microsoft.com/office/officeart/2005/8/layout/list1"/>
    <dgm:cxn modelId="{F0E5F888-0FCB-496D-973E-CE7B896F1B6C}" type="presParOf" srcId="{9657E278-E474-49F4-974F-3F933F79D7D6}" destId="{DB50736F-AE54-45C0-A209-DBEC126A5A2A}" srcOrd="1" destOrd="0" presId="urn:microsoft.com/office/officeart/2005/8/layout/list1"/>
    <dgm:cxn modelId="{20289B4D-EAE4-4B4F-9F50-C659C9716DCC}" type="presParOf" srcId="{3D288EA5-8D0E-4BA5-94C8-6B0366247D48}" destId="{712495BF-F339-4453-A151-B02230425D7C}" srcOrd="9" destOrd="0" presId="urn:microsoft.com/office/officeart/2005/8/layout/list1"/>
    <dgm:cxn modelId="{CD302654-4919-4C20-A932-906C6640FFA0}" type="presParOf" srcId="{3D288EA5-8D0E-4BA5-94C8-6B0366247D48}" destId="{22E6A1DA-B502-426D-B0DB-5FB65155C5EA}" srcOrd="10" destOrd="0" presId="urn:microsoft.com/office/officeart/2005/8/layout/list1"/>
    <dgm:cxn modelId="{6ED1202B-607C-4285-B754-FD7FA1D88D59}" type="presParOf" srcId="{3D288EA5-8D0E-4BA5-94C8-6B0366247D48}" destId="{41B2BCFF-AE65-4B5E-80C9-9AD118B9DBCE}" srcOrd="11" destOrd="0" presId="urn:microsoft.com/office/officeart/2005/8/layout/list1"/>
    <dgm:cxn modelId="{903E00F1-8381-416E-93A7-DB7985ED193A}" type="presParOf" srcId="{3D288EA5-8D0E-4BA5-94C8-6B0366247D48}" destId="{96056D8A-A6C1-40EF-86D1-79A2841F2D4E}" srcOrd="12" destOrd="0" presId="urn:microsoft.com/office/officeart/2005/8/layout/list1"/>
    <dgm:cxn modelId="{BD850132-0814-483F-9E3D-B52AF9C50422}" type="presParOf" srcId="{96056D8A-A6C1-40EF-86D1-79A2841F2D4E}" destId="{12AFDB45-E4A7-4F0E-9E31-CBF538BED04D}" srcOrd="0" destOrd="0" presId="urn:microsoft.com/office/officeart/2005/8/layout/list1"/>
    <dgm:cxn modelId="{5CB6DD10-CF1A-4CBC-B01F-E2AB2BD2C66A}" type="presParOf" srcId="{96056D8A-A6C1-40EF-86D1-79A2841F2D4E}" destId="{8B09E713-1C41-4C3F-833A-D0F11B5B5A61}" srcOrd="1" destOrd="0" presId="urn:microsoft.com/office/officeart/2005/8/layout/list1"/>
    <dgm:cxn modelId="{31EAB056-38B2-4961-B1A6-B389195CBE92}" type="presParOf" srcId="{3D288EA5-8D0E-4BA5-94C8-6B0366247D48}" destId="{7D05D303-9FF3-4F80-BBF9-C464D36A1716}" srcOrd="13" destOrd="0" presId="urn:microsoft.com/office/officeart/2005/8/layout/list1"/>
    <dgm:cxn modelId="{1140B832-9637-4EDB-843D-522C8516A231}" type="presParOf" srcId="{3D288EA5-8D0E-4BA5-94C8-6B0366247D48}" destId="{2895A659-04B5-4046-A76E-D77E1A3B24DA}" srcOrd="14" destOrd="0" presId="urn:microsoft.com/office/officeart/2005/8/layout/list1"/>
    <dgm:cxn modelId="{C37658F9-53AD-4D5A-8175-488E656D51A9}" type="presParOf" srcId="{3D288EA5-8D0E-4BA5-94C8-6B0366247D48}" destId="{F88A4775-A064-42C1-A0B4-E9F411C6CB29}" srcOrd="15" destOrd="0" presId="urn:microsoft.com/office/officeart/2005/8/layout/list1"/>
    <dgm:cxn modelId="{2AC38AFF-51B3-4317-B3E4-CEFE0023379A}" type="presParOf" srcId="{3D288EA5-8D0E-4BA5-94C8-6B0366247D48}" destId="{C5372F8E-FE28-4D47-8186-4D9B07CC5AAA}" srcOrd="16" destOrd="0" presId="urn:microsoft.com/office/officeart/2005/8/layout/list1"/>
    <dgm:cxn modelId="{8BBFEF7D-6A78-498E-8F85-51734633EC19}" type="presParOf" srcId="{C5372F8E-FE28-4D47-8186-4D9B07CC5AAA}" destId="{A518DD8F-A68F-4F26-94A4-47C0FC652C74}" srcOrd="0" destOrd="0" presId="urn:microsoft.com/office/officeart/2005/8/layout/list1"/>
    <dgm:cxn modelId="{EA334BDA-3D55-454E-A49C-82C0C2DFEA27}" type="presParOf" srcId="{C5372F8E-FE28-4D47-8186-4D9B07CC5AAA}" destId="{A1192247-D01C-4024-8494-870CE8B2BA28}" srcOrd="1" destOrd="0" presId="urn:microsoft.com/office/officeart/2005/8/layout/list1"/>
    <dgm:cxn modelId="{7359A12D-BA40-4D9F-BE20-8D3F1ABEA278}" type="presParOf" srcId="{3D288EA5-8D0E-4BA5-94C8-6B0366247D48}" destId="{079AE85F-AFF3-4510-9FED-E49F12B978EF}" srcOrd="17" destOrd="0" presId="urn:microsoft.com/office/officeart/2005/8/layout/list1"/>
    <dgm:cxn modelId="{C87844FB-0E06-422F-AD42-8C93CF0A511F}" type="presParOf" srcId="{3D288EA5-8D0E-4BA5-94C8-6B0366247D48}" destId="{F306CCCF-C981-431D-908A-B925304FF80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9421A-33DE-4AB8-9452-01C8762A42AF}" type="doc">
      <dgm:prSet loTypeId="urn:microsoft.com/office/officeart/2005/8/layout/equation1" loCatId="relationship" qsTypeId="urn:microsoft.com/office/officeart/2005/8/quickstyle/simple1" qsCatId="simple" csTypeId="urn:microsoft.com/office/officeart/2005/8/colors/accent0_1" csCatId="mainScheme" phldr="1"/>
      <dgm:spPr/>
    </dgm:pt>
    <dgm:pt modelId="{8371C514-2FC2-46E3-89F2-C276DF46F449}">
      <dgm:prSet phldrT="[文本]"/>
      <dgm:spPr/>
      <dgm:t>
        <a:bodyPr/>
        <a:lstStyle/>
        <a:p>
          <a:r>
            <a:rPr lang="zh-CN" altLang="en-US" dirty="0"/>
            <a:t>公司组织研发</a:t>
          </a:r>
        </a:p>
      </dgm:t>
    </dgm:pt>
    <dgm:pt modelId="{1F940295-FDAA-423D-A566-01A400D38006}" type="parTrans" cxnId="{25E80A2E-4918-42C3-B086-C62646A6011E}">
      <dgm:prSet/>
      <dgm:spPr/>
      <dgm:t>
        <a:bodyPr/>
        <a:lstStyle/>
        <a:p>
          <a:endParaRPr lang="zh-CN" altLang="en-US"/>
        </a:p>
      </dgm:t>
    </dgm:pt>
    <dgm:pt modelId="{B89DD6A8-46BC-476B-B56B-0A6176EF525F}" type="sibTrans" cxnId="{25E80A2E-4918-42C3-B086-C62646A6011E}">
      <dgm:prSet/>
      <dgm:spPr/>
      <dgm:t>
        <a:bodyPr/>
        <a:lstStyle/>
        <a:p>
          <a:endParaRPr lang="zh-CN" altLang="en-US"/>
        </a:p>
      </dgm:t>
    </dgm:pt>
    <dgm:pt modelId="{97164A25-F79A-4B9E-A1D8-008BAA689E72}">
      <dgm:prSet phldrT="[文本]"/>
      <dgm:spPr/>
      <dgm:t>
        <a:bodyPr/>
        <a:lstStyle/>
        <a:p>
          <a:r>
            <a:rPr lang="zh-CN" altLang="en-US" dirty="0"/>
            <a:t>涉案成果是科技成果</a:t>
          </a:r>
        </a:p>
      </dgm:t>
    </dgm:pt>
    <dgm:pt modelId="{85F0402A-3729-4F29-AFEF-3B13020D985A}" type="parTrans" cxnId="{17A6D669-AE2E-478A-A6C3-F9994A0068A8}">
      <dgm:prSet/>
      <dgm:spPr/>
      <dgm:t>
        <a:bodyPr/>
        <a:lstStyle/>
        <a:p>
          <a:endParaRPr lang="zh-CN" altLang="en-US"/>
        </a:p>
      </dgm:t>
    </dgm:pt>
    <dgm:pt modelId="{79CF9D70-1000-474D-A4AB-092AA66A8B16}" type="sibTrans" cxnId="{17A6D669-AE2E-478A-A6C3-F9994A0068A8}">
      <dgm:prSet/>
      <dgm:spPr/>
      <dgm:t>
        <a:bodyPr/>
        <a:lstStyle/>
        <a:p>
          <a:endParaRPr lang="zh-CN" altLang="en-US"/>
        </a:p>
      </dgm:t>
    </dgm:pt>
    <dgm:pt modelId="{6B7BB35D-561D-4DDA-BFF7-678F4B476FDB}">
      <dgm:prSet phldrT="[文本]"/>
      <dgm:spPr/>
      <dgm:t>
        <a:bodyPr/>
        <a:lstStyle/>
        <a:p>
          <a:r>
            <a:rPr lang="zh-CN" altLang="en-US" dirty="0"/>
            <a:t>公司名义申请鉴定</a:t>
          </a:r>
        </a:p>
      </dgm:t>
    </dgm:pt>
    <dgm:pt modelId="{66D9AE82-5F13-4E7D-ABDA-7CD55EFAF7BF}" type="parTrans" cxnId="{67394F8B-DA82-4740-9872-CDAADF30D298}">
      <dgm:prSet/>
      <dgm:spPr/>
      <dgm:t>
        <a:bodyPr/>
        <a:lstStyle/>
        <a:p>
          <a:endParaRPr lang="zh-CN" altLang="en-US"/>
        </a:p>
      </dgm:t>
    </dgm:pt>
    <dgm:pt modelId="{06391ED8-4CEA-4A76-8BD8-F9AF046402F5}" type="sibTrans" cxnId="{67394F8B-DA82-4740-9872-CDAADF30D298}">
      <dgm:prSet/>
      <dgm:spPr/>
      <dgm:t>
        <a:bodyPr/>
        <a:lstStyle/>
        <a:p>
          <a:endParaRPr lang="zh-CN" altLang="en-US"/>
        </a:p>
      </dgm:t>
    </dgm:pt>
    <dgm:pt modelId="{55D38B9B-1ABD-41CA-92FE-A262C1DEBDA8}">
      <dgm:prSet phldrT="[文本]"/>
      <dgm:spPr/>
      <dgm:t>
        <a:bodyPr/>
        <a:lstStyle/>
        <a:p>
          <a:r>
            <a:rPr lang="zh-CN" altLang="en-US" dirty="0"/>
            <a:t>虚假情况未证实</a:t>
          </a:r>
        </a:p>
      </dgm:t>
    </dgm:pt>
    <dgm:pt modelId="{7C6AF7B6-904D-42D3-96B3-A5A42F2E5027}" type="parTrans" cxnId="{77ABACFE-9B92-415E-8849-615C6A7FE26A}">
      <dgm:prSet/>
      <dgm:spPr/>
      <dgm:t>
        <a:bodyPr/>
        <a:lstStyle/>
        <a:p>
          <a:endParaRPr lang="zh-CN" altLang="en-US"/>
        </a:p>
      </dgm:t>
    </dgm:pt>
    <dgm:pt modelId="{B5F524C0-653D-49D5-A027-F57D76A9B25D}" type="sibTrans" cxnId="{77ABACFE-9B92-415E-8849-615C6A7FE26A}">
      <dgm:prSet/>
      <dgm:spPr/>
      <dgm:t>
        <a:bodyPr/>
        <a:lstStyle/>
        <a:p>
          <a:endParaRPr lang="zh-CN" altLang="en-US"/>
        </a:p>
      </dgm:t>
    </dgm:pt>
    <dgm:pt modelId="{EB96605D-319A-4D88-9D5C-614B06890155}">
      <dgm:prSet phldrT="[文本]"/>
      <dgm:spPr/>
      <dgm:t>
        <a:bodyPr/>
        <a:lstStyle/>
        <a:p>
          <a:r>
            <a:rPr lang="zh-CN" altLang="en-US" dirty="0"/>
            <a:t>相关部门核发登记证书</a:t>
          </a:r>
        </a:p>
      </dgm:t>
    </dgm:pt>
    <dgm:pt modelId="{B21D502F-85A1-4D6E-9E7F-C94D63C2426A}" type="parTrans" cxnId="{0F77AEDF-45A8-461D-8CB1-07E8F080DD6E}">
      <dgm:prSet/>
      <dgm:spPr/>
      <dgm:t>
        <a:bodyPr/>
        <a:lstStyle/>
        <a:p>
          <a:endParaRPr lang="zh-CN" altLang="en-US"/>
        </a:p>
      </dgm:t>
    </dgm:pt>
    <dgm:pt modelId="{94070174-0003-461D-8DD6-0B706BED8042}" type="sibTrans" cxnId="{0F77AEDF-45A8-461D-8CB1-07E8F080DD6E}">
      <dgm:prSet/>
      <dgm:spPr/>
      <dgm:t>
        <a:bodyPr/>
        <a:lstStyle/>
        <a:p>
          <a:endParaRPr lang="zh-CN" altLang="en-US"/>
        </a:p>
      </dgm:t>
    </dgm:pt>
    <dgm:pt modelId="{D39B0843-8D63-4CA7-AABB-47BF8F169CD7}" type="pres">
      <dgm:prSet presAssocID="{A359421A-33DE-4AB8-9452-01C8762A42AF}" presName="linearFlow" presStyleCnt="0">
        <dgm:presLayoutVars>
          <dgm:dir/>
          <dgm:resizeHandles val="exact"/>
        </dgm:presLayoutVars>
      </dgm:prSet>
      <dgm:spPr/>
    </dgm:pt>
    <dgm:pt modelId="{0B61A727-77B8-453D-BA71-F5FC6D8A68FA}" type="pres">
      <dgm:prSet presAssocID="{8371C514-2FC2-46E3-89F2-C276DF46F449}" presName="node" presStyleLbl="node1" presStyleIdx="0" presStyleCnt="5" custScaleX="330653" custScaleY="323769">
        <dgm:presLayoutVars>
          <dgm:bulletEnabled val="1"/>
        </dgm:presLayoutVars>
      </dgm:prSet>
      <dgm:spPr/>
    </dgm:pt>
    <dgm:pt modelId="{06237238-55E0-4812-8A90-3C31A6ADABE8}" type="pres">
      <dgm:prSet presAssocID="{B89DD6A8-46BC-476B-B56B-0A6176EF525F}" presName="spacerL" presStyleCnt="0"/>
      <dgm:spPr/>
    </dgm:pt>
    <dgm:pt modelId="{515E2F10-3900-4B0D-A9F0-6699DB68CCB2}" type="pres">
      <dgm:prSet presAssocID="{B89DD6A8-46BC-476B-B56B-0A6176EF525F}" presName="sibTrans" presStyleLbl="sibTrans2D1" presStyleIdx="0" presStyleCnt="4"/>
      <dgm:spPr/>
    </dgm:pt>
    <dgm:pt modelId="{4E9BE261-F99A-44D7-B8E9-3D8B4F4469E2}" type="pres">
      <dgm:prSet presAssocID="{B89DD6A8-46BC-476B-B56B-0A6176EF525F}" presName="spacerR" presStyleCnt="0"/>
      <dgm:spPr/>
    </dgm:pt>
    <dgm:pt modelId="{EEA0FFCB-CC88-49CF-B74F-8C017D7B793E}" type="pres">
      <dgm:prSet presAssocID="{6B7BB35D-561D-4DDA-BFF7-678F4B476FDB}" presName="node" presStyleLbl="node1" presStyleIdx="1" presStyleCnt="5" custScaleX="330653" custScaleY="323769">
        <dgm:presLayoutVars>
          <dgm:bulletEnabled val="1"/>
        </dgm:presLayoutVars>
      </dgm:prSet>
      <dgm:spPr/>
    </dgm:pt>
    <dgm:pt modelId="{E202AE04-094B-4BE0-86E8-FF3E74BBC7B3}" type="pres">
      <dgm:prSet presAssocID="{06391ED8-4CEA-4A76-8BD8-F9AF046402F5}" presName="spacerL" presStyleCnt="0"/>
      <dgm:spPr/>
    </dgm:pt>
    <dgm:pt modelId="{9F0E2CD5-3A8A-4F8C-AD14-29BF820E3240}" type="pres">
      <dgm:prSet presAssocID="{06391ED8-4CEA-4A76-8BD8-F9AF046402F5}" presName="sibTrans" presStyleLbl="sibTrans2D1" presStyleIdx="1" presStyleCnt="4"/>
      <dgm:spPr/>
    </dgm:pt>
    <dgm:pt modelId="{DA1F5369-4B01-4359-9EB6-E6473D8F839C}" type="pres">
      <dgm:prSet presAssocID="{06391ED8-4CEA-4A76-8BD8-F9AF046402F5}" presName="spacerR" presStyleCnt="0"/>
      <dgm:spPr/>
    </dgm:pt>
    <dgm:pt modelId="{60B349E9-E53D-4C83-B4AB-E75C350BD657}" type="pres">
      <dgm:prSet presAssocID="{EB96605D-319A-4D88-9D5C-614B06890155}" presName="node" presStyleLbl="node1" presStyleIdx="2" presStyleCnt="5" custScaleX="330653" custScaleY="323769">
        <dgm:presLayoutVars>
          <dgm:bulletEnabled val="1"/>
        </dgm:presLayoutVars>
      </dgm:prSet>
      <dgm:spPr/>
    </dgm:pt>
    <dgm:pt modelId="{B9A0775E-E7F4-444C-8BB4-81D3FDE95933}" type="pres">
      <dgm:prSet presAssocID="{94070174-0003-461D-8DD6-0B706BED8042}" presName="spacerL" presStyleCnt="0"/>
      <dgm:spPr/>
    </dgm:pt>
    <dgm:pt modelId="{99822C00-9CD7-49C3-9354-568C1B3F1D60}" type="pres">
      <dgm:prSet presAssocID="{94070174-0003-461D-8DD6-0B706BED8042}" presName="sibTrans" presStyleLbl="sibTrans2D1" presStyleIdx="2" presStyleCnt="4"/>
      <dgm:spPr/>
    </dgm:pt>
    <dgm:pt modelId="{0F2ED4FB-A030-4622-B5DF-D116922A79E9}" type="pres">
      <dgm:prSet presAssocID="{94070174-0003-461D-8DD6-0B706BED8042}" presName="spacerR" presStyleCnt="0"/>
      <dgm:spPr/>
    </dgm:pt>
    <dgm:pt modelId="{BF16B85B-8902-47F9-80FC-D06E5D743812}" type="pres">
      <dgm:prSet presAssocID="{55D38B9B-1ABD-41CA-92FE-A262C1DEBDA8}" presName="node" presStyleLbl="node1" presStyleIdx="3" presStyleCnt="5" custScaleX="330653" custScaleY="323769">
        <dgm:presLayoutVars>
          <dgm:bulletEnabled val="1"/>
        </dgm:presLayoutVars>
      </dgm:prSet>
      <dgm:spPr/>
    </dgm:pt>
    <dgm:pt modelId="{114829A2-BFBF-4FEA-A657-6CDEDC033163}" type="pres">
      <dgm:prSet presAssocID="{B5F524C0-653D-49D5-A027-F57D76A9B25D}" presName="spacerL" presStyleCnt="0"/>
      <dgm:spPr/>
    </dgm:pt>
    <dgm:pt modelId="{BCF91C70-7B6D-414C-B72F-0D7B519BA4D8}" type="pres">
      <dgm:prSet presAssocID="{B5F524C0-653D-49D5-A027-F57D76A9B25D}" presName="sibTrans" presStyleLbl="sibTrans2D1" presStyleIdx="3" presStyleCnt="4"/>
      <dgm:spPr/>
    </dgm:pt>
    <dgm:pt modelId="{B63271F8-1CD6-4AC6-89C6-26AB5EA558E6}" type="pres">
      <dgm:prSet presAssocID="{B5F524C0-653D-49D5-A027-F57D76A9B25D}" presName="spacerR" presStyleCnt="0"/>
      <dgm:spPr/>
    </dgm:pt>
    <dgm:pt modelId="{791B0CE8-469D-4904-86E7-2A5DC706A784}" type="pres">
      <dgm:prSet presAssocID="{97164A25-F79A-4B9E-A1D8-008BAA689E72}" presName="node" presStyleLbl="node1" presStyleIdx="4" presStyleCnt="5" custScaleX="330653" custScaleY="323769">
        <dgm:presLayoutVars>
          <dgm:bulletEnabled val="1"/>
        </dgm:presLayoutVars>
      </dgm:prSet>
      <dgm:spPr/>
    </dgm:pt>
  </dgm:ptLst>
  <dgm:cxnLst>
    <dgm:cxn modelId="{6EF8B50D-B248-4040-9DF1-40A5237AFF4E}" type="presOf" srcId="{B89DD6A8-46BC-476B-B56B-0A6176EF525F}" destId="{515E2F10-3900-4B0D-A9F0-6699DB68CCB2}" srcOrd="0" destOrd="0" presId="urn:microsoft.com/office/officeart/2005/8/layout/equation1"/>
    <dgm:cxn modelId="{D307CF1B-2E7E-47BF-84C2-0F84723D25E7}" type="presOf" srcId="{06391ED8-4CEA-4A76-8BD8-F9AF046402F5}" destId="{9F0E2CD5-3A8A-4F8C-AD14-29BF820E3240}" srcOrd="0" destOrd="0" presId="urn:microsoft.com/office/officeart/2005/8/layout/equation1"/>
    <dgm:cxn modelId="{25E80A2E-4918-42C3-B086-C62646A6011E}" srcId="{A359421A-33DE-4AB8-9452-01C8762A42AF}" destId="{8371C514-2FC2-46E3-89F2-C276DF46F449}" srcOrd="0" destOrd="0" parTransId="{1F940295-FDAA-423D-A566-01A400D38006}" sibTransId="{B89DD6A8-46BC-476B-B56B-0A6176EF525F}"/>
    <dgm:cxn modelId="{97C1D738-5461-45F7-AD54-78BF9587C453}" type="presOf" srcId="{A359421A-33DE-4AB8-9452-01C8762A42AF}" destId="{D39B0843-8D63-4CA7-AABB-47BF8F169CD7}" srcOrd="0" destOrd="0" presId="urn:microsoft.com/office/officeart/2005/8/layout/equation1"/>
    <dgm:cxn modelId="{17A6D669-AE2E-478A-A6C3-F9994A0068A8}" srcId="{A359421A-33DE-4AB8-9452-01C8762A42AF}" destId="{97164A25-F79A-4B9E-A1D8-008BAA689E72}" srcOrd="4" destOrd="0" parTransId="{85F0402A-3729-4F29-AFEF-3B13020D985A}" sibTransId="{79CF9D70-1000-474D-A4AB-092AA66A8B16}"/>
    <dgm:cxn modelId="{2278A54A-6D5D-43D7-B91D-650907D905C6}" type="presOf" srcId="{94070174-0003-461D-8DD6-0B706BED8042}" destId="{99822C00-9CD7-49C3-9354-568C1B3F1D60}" srcOrd="0" destOrd="0" presId="urn:microsoft.com/office/officeart/2005/8/layout/equation1"/>
    <dgm:cxn modelId="{7F731F75-0F6E-40FF-9F6F-5D462D4F23BC}" type="presOf" srcId="{8371C514-2FC2-46E3-89F2-C276DF46F449}" destId="{0B61A727-77B8-453D-BA71-F5FC6D8A68FA}" srcOrd="0" destOrd="0" presId="urn:microsoft.com/office/officeart/2005/8/layout/equation1"/>
    <dgm:cxn modelId="{2502FE77-614E-45BA-9A95-E0346CF39AFD}" type="presOf" srcId="{6B7BB35D-561D-4DDA-BFF7-678F4B476FDB}" destId="{EEA0FFCB-CC88-49CF-B74F-8C017D7B793E}" srcOrd="0" destOrd="0" presId="urn:microsoft.com/office/officeart/2005/8/layout/equation1"/>
    <dgm:cxn modelId="{67394F8B-DA82-4740-9872-CDAADF30D298}" srcId="{A359421A-33DE-4AB8-9452-01C8762A42AF}" destId="{6B7BB35D-561D-4DDA-BFF7-678F4B476FDB}" srcOrd="1" destOrd="0" parTransId="{66D9AE82-5F13-4E7D-ABDA-7CD55EFAF7BF}" sibTransId="{06391ED8-4CEA-4A76-8BD8-F9AF046402F5}"/>
    <dgm:cxn modelId="{82D2FE94-50E5-422F-A6C9-3F5204AC00F6}" type="presOf" srcId="{EB96605D-319A-4D88-9D5C-614B06890155}" destId="{60B349E9-E53D-4C83-B4AB-E75C350BD657}" srcOrd="0" destOrd="0" presId="urn:microsoft.com/office/officeart/2005/8/layout/equation1"/>
    <dgm:cxn modelId="{0B4404AB-C16C-4538-8F90-00E3B1081A38}" type="presOf" srcId="{55D38B9B-1ABD-41CA-92FE-A262C1DEBDA8}" destId="{BF16B85B-8902-47F9-80FC-D06E5D743812}" srcOrd="0" destOrd="0" presId="urn:microsoft.com/office/officeart/2005/8/layout/equation1"/>
    <dgm:cxn modelId="{0F77AEDF-45A8-461D-8CB1-07E8F080DD6E}" srcId="{A359421A-33DE-4AB8-9452-01C8762A42AF}" destId="{EB96605D-319A-4D88-9D5C-614B06890155}" srcOrd="2" destOrd="0" parTransId="{B21D502F-85A1-4D6E-9E7F-C94D63C2426A}" sibTransId="{94070174-0003-461D-8DD6-0B706BED8042}"/>
    <dgm:cxn modelId="{4F5B0DE7-B819-40A9-90F8-F6DF9C3F2E5F}" type="presOf" srcId="{97164A25-F79A-4B9E-A1D8-008BAA689E72}" destId="{791B0CE8-469D-4904-86E7-2A5DC706A784}" srcOrd="0" destOrd="0" presId="urn:microsoft.com/office/officeart/2005/8/layout/equation1"/>
    <dgm:cxn modelId="{5A543AEF-541C-43A5-9939-24AA5FBF1548}" type="presOf" srcId="{B5F524C0-653D-49D5-A027-F57D76A9B25D}" destId="{BCF91C70-7B6D-414C-B72F-0D7B519BA4D8}" srcOrd="0" destOrd="0" presId="urn:microsoft.com/office/officeart/2005/8/layout/equation1"/>
    <dgm:cxn modelId="{77ABACFE-9B92-415E-8849-615C6A7FE26A}" srcId="{A359421A-33DE-4AB8-9452-01C8762A42AF}" destId="{55D38B9B-1ABD-41CA-92FE-A262C1DEBDA8}" srcOrd="3" destOrd="0" parTransId="{7C6AF7B6-904D-42D3-96B3-A5A42F2E5027}" sibTransId="{B5F524C0-653D-49D5-A027-F57D76A9B25D}"/>
    <dgm:cxn modelId="{A55866F2-80D1-442B-9422-8597E1D38836}" type="presParOf" srcId="{D39B0843-8D63-4CA7-AABB-47BF8F169CD7}" destId="{0B61A727-77B8-453D-BA71-F5FC6D8A68FA}" srcOrd="0" destOrd="0" presId="urn:microsoft.com/office/officeart/2005/8/layout/equation1"/>
    <dgm:cxn modelId="{062EDC2F-8A52-461B-B680-48FDEFA50897}" type="presParOf" srcId="{D39B0843-8D63-4CA7-AABB-47BF8F169CD7}" destId="{06237238-55E0-4812-8A90-3C31A6ADABE8}" srcOrd="1" destOrd="0" presId="urn:microsoft.com/office/officeart/2005/8/layout/equation1"/>
    <dgm:cxn modelId="{60B4EBBB-2237-4199-BBDC-1466F37D66D5}" type="presParOf" srcId="{D39B0843-8D63-4CA7-AABB-47BF8F169CD7}" destId="{515E2F10-3900-4B0D-A9F0-6699DB68CCB2}" srcOrd="2" destOrd="0" presId="urn:microsoft.com/office/officeart/2005/8/layout/equation1"/>
    <dgm:cxn modelId="{971AA8BF-15A2-497A-B8DA-099AEB58B846}" type="presParOf" srcId="{D39B0843-8D63-4CA7-AABB-47BF8F169CD7}" destId="{4E9BE261-F99A-44D7-B8E9-3D8B4F4469E2}" srcOrd="3" destOrd="0" presId="urn:microsoft.com/office/officeart/2005/8/layout/equation1"/>
    <dgm:cxn modelId="{87AA8C5F-35F8-4B95-AE82-ACA444C122C2}" type="presParOf" srcId="{D39B0843-8D63-4CA7-AABB-47BF8F169CD7}" destId="{EEA0FFCB-CC88-49CF-B74F-8C017D7B793E}" srcOrd="4" destOrd="0" presId="urn:microsoft.com/office/officeart/2005/8/layout/equation1"/>
    <dgm:cxn modelId="{23EDE97B-1B2D-4276-94C3-2158E007BAF7}" type="presParOf" srcId="{D39B0843-8D63-4CA7-AABB-47BF8F169CD7}" destId="{E202AE04-094B-4BE0-86E8-FF3E74BBC7B3}" srcOrd="5" destOrd="0" presId="urn:microsoft.com/office/officeart/2005/8/layout/equation1"/>
    <dgm:cxn modelId="{FCAB52CC-4178-4890-A6D9-E1A2C92D8265}" type="presParOf" srcId="{D39B0843-8D63-4CA7-AABB-47BF8F169CD7}" destId="{9F0E2CD5-3A8A-4F8C-AD14-29BF820E3240}" srcOrd="6" destOrd="0" presId="urn:microsoft.com/office/officeart/2005/8/layout/equation1"/>
    <dgm:cxn modelId="{55C87720-D867-4420-A6BC-7A46058CA42A}" type="presParOf" srcId="{D39B0843-8D63-4CA7-AABB-47BF8F169CD7}" destId="{DA1F5369-4B01-4359-9EB6-E6473D8F839C}" srcOrd="7" destOrd="0" presId="urn:microsoft.com/office/officeart/2005/8/layout/equation1"/>
    <dgm:cxn modelId="{364FBD3C-3B8A-48A8-BD45-9D64FD129FD8}" type="presParOf" srcId="{D39B0843-8D63-4CA7-AABB-47BF8F169CD7}" destId="{60B349E9-E53D-4C83-B4AB-E75C350BD657}" srcOrd="8" destOrd="0" presId="urn:microsoft.com/office/officeart/2005/8/layout/equation1"/>
    <dgm:cxn modelId="{A820D8E3-398E-45A4-A249-21D3FC8FCA73}" type="presParOf" srcId="{D39B0843-8D63-4CA7-AABB-47BF8F169CD7}" destId="{B9A0775E-E7F4-444C-8BB4-81D3FDE95933}" srcOrd="9" destOrd="0" presId="urn:microsoft.com/office/officeart/2005/8/layout/equation1"/>
    <dgm:cxn modelId="{911C7156-6994-462C-B3A2-AB335230398C}" type="presParOf" srcId="{D39B0843-8D63-4CA7-AABB-47BF8F169CD7}" destId="{99822C00-9CD7-49C3-9354-568C1B3F1D60}" srcOrd="10" destOrd="0" presId="urn:microsoft.com/office/officeart/2005/8/layout/equation1"/>
    <dgm:cxn modelId="{2092A323-F24D-4026-8901-0778A1CA2D37}" type="presParOf" srcId="{D39B0843-8D63-4CA7-AABB-47BF8F169CD7}" destId="{0F2ED4FB-A030-4622-B5DF-D116922A79E9}" srcOrd="11" destOrd="0" presId="urn:microsoft.com/office/officeart/2005/8/layout/equation1"/>
    <dgm:cxn modelId="{5497D510-95A5-47BA-AAF0-2A017FE9EF8B}" type="presParOf" srcId="{D39B0843-8D63-4CA7-AABB-47BF8F169CD7}" destId="{BF16B85B-8902-47F9-80FC-D06E5D743812}" srcOrd="12" destOrd="0" presId="urn:microsoft.com/office/officeart/2005/8/layout/equation1"/>
    <dgm:cxn modelId="{93529C86-C9B7-4C55-BF5C-75FF26A06BBF}" type="presParOf" srcId="{D39B0843-8D63-4CA7-AABB-47BF8F169CD7}" destId="{114829A2-BFBF-4FEA-A657-6CDEDC033163}" srcOrd="13" destOrd="0" presId="urn:microsoft.com/office/officeart/2005/8/layout/equation1"/>
    <dgm:cxn modelId="{6C3093EA-0493-4522-B802-FA79EDAC424B}" type="presParOf" srcId="{D39B0843-8D63-4CA7-AABB-47BF8F169CD7}" destId="{BCF91C70-7B6D-414C-B72F-0D7B519BA4D8}" srcOrd="14" destOrd="0" presId="urn:microsoft.com/office/officeart/2005/8/layout/equation1"/>
    <dgm:cxn modelId="{C04EECF2-BC31-48F9-9932-FEBEEDB780CF}" type="presParOf" srcId="{D39B0843-8D63-4CA7-AABB-47BF8F169CD7}" destId="{B63271F8-1CD6-4AC6-89C6-26AB5EA558E6}" srcOrd="15" destOrd="0" presId="urn:microsoft.com/office/officeart/2005/8/layout/equation1"/>
    <dgm:cxn modelId="{70043C6E-5B57-40BE-BA9E-C04C1C832559}" type="presParOf" srcId="{D39B0843-8D63-4CA7-AABB-47BF8F169CD7}" destId="{791B0CE8-469D-4904-86E7-2A5DC706A784}"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68771-BF56-4DA7-85A0-75933356C1F1}" type="doc">
      <dgm:prSet loTypeId="urn:microsoft.com/office/officeart/2005/8/layout/process1" loCatId="process" qsTypeId="urn:microsoft.com/office/officeart/2005/8/quickstyle/simple1" qsCatId="simple" csTypeId="urn:microsoft.com/office/officeart/2005/8/colors/accent0_1" csCatId="mainScheme" phldr="1"/>
      <dgm:spPr/>
    </dgm:pt>
    <dgm:pt modelId="{735A3560-C5D1-40EA-86C1-797B51EB698E}">
      <dgm:prSet phldrT="[文本]" custT="1"/>
      <dgm:spPr/>
      <dgm:t>
        <a:bodyPr/>
        <a:lstStyle/>
        <a:p>
          <a:pPr algn="ctr"/>
          <a:r>
            <a:rPr lang="zh-CN" altLang="en-US" sz="2400" dirty="0"/>
            <a:t>申请鉴定时提交创造性贡献人员名单包含裴、李</a:t>
          </a:r>
        </a:p>
      </dgm:t>
    </dgm:pt>
    <dgm:pt modelId="{30D87E73-D32F-4C03-9C1E-0E57E9320386}" type="parTrans" cxnId="{1F9FB15F-624D-486B-8EB2-8B84BF08AE1D}">
      <dgm:prSet/>
      <dgm:spPr/>
      <dgm:t>
        <a:bodyPr/>
        <a:lstStyle/>
        <a:p>
          <a:endParaRPr lang="zh-CN" altLang="en-US"/>
        </a:p>
      </dgm:t>
    </dgm:pt>
    <dgm:pt modelId="{CEF4354E-6DBC-4616-A66B-BAE988F52C37}" type="sibTrans" cxnId="{1F9FB15F-624D-486B-8EB2-8B84BF08AE1D}">
      <dgm:prSet custT="1"/>
      <dgm:spPr/>
      <dgm:t>
        <a:bodyPr/>
        <a:lstStyle/>
        <a:p>
          <a:endParaRPr lang="zh-CN" altLang="en-US" sz="1800"/>
        </a:p>
      </dgm:t>
    </dgm:pt>
    <dgm:pt modelId="{0CE28A34-A95F-4528-950B-A6963B55B227}">
      <dgm:prSet phldrT="[文本]" custT="1"/>
      <dgm:spPr/>
      <dgm:t>
        <a:bodyPr/>
        <a:lstStyle/>
        <a:p>
          <a:r>
            <a:rPr lang="zh-CN" altLang="en-US" sz="2400" dirty="0"/>
            <a:t>名单为申请必备，可信度强</a:t>
          </a:r>
        </a:p>
      </dgm:t>
    </dgm:pt>
    <dgm:pt modelId="{D752D18D-3DDE-4D40-B92A-AAF978893363}" type="parTrans" cxnId="{B7D5BAAD-C927-4F02-A575-287D7CDFD978}">
      <dgm:prSet/>
      <dgm:spPr/>
      <dgm:t>
        <a:bodyPr/>
        <a:lstStyle/>
        <a:p>
          <a:endParaRPr lang="zh-CN" altLang="en-US"/>
        </a:p>
      </dgm:t>
    </dgm:pt>
    <dgm:pt modelId="{29AA429B-D785-474F-8E23-9F9E8E354518}" type="sibTrans" cxnId="{B7D5BAAD-C927-4F02-A575-287D7CDFD978}">
      <dgm:prSet custT="1"/>
      <dgm:spPr/>
      <dgm:t>
        <a:bodyPr/>
        <a:lstStyle/>
        <a:p>
          <a:endParaRPr lang="zh-CN" altLang="en-US" sz="1800"/>
        </a:p>
      </dgm:t>
    </dgm:pt>
    <dgm:pt modelId="{B76D187A-A72F-452E-85F9-E1D6599843A2}">
      <dgm:prSet phldrT="[文本]" custT="1"/>
      <dgm:spPr/>
      <dgm:t>
        <a:bodyPr/>
        <a:lstStyle/>
        <a:p>
          <a:r>
            <a:rPr lang="zh-CN" altLang="en-US" sz="2400" dirty="0"/>
            <a:t>根据</a:t>
          </a:r>
          <a:r>
            <a:rPr lang="en-US" altLang="zh-CN" sz="2400" dirty="0"/>
            <a:t>《</a:t>
          </a:r>
          <a:r>
            <a:rPr lang="zh-CN" altLang="zh-CN" sz="2400" dirty="0"/>
            <a:t>中华人民共和国促进科技成果转化法</a:t>
          </a:r>
          <a:r>
            <a:rPr lang="en-US" altLang="zh-CN" sz="2400" dirty="0"/>
            <a:t>》44</a:t>
          </a:r>
          <a:r>
            <a:rPr lang="zh-CN" altLang="en-US" sz="2400" dirty="0"/>
            <a:t>条</a:t>
          </a:r>
        </a:p>
      </dgm:t>
    </dgm:pt>
    <dgm:pt modelId="{243F134E-B643-4A0F-922F-8635B312AB4B}" type="parTrans" cxnId="{C2498ACE-CE41-4D30-944C-9FE7A040A9B0}">
      <dgm:prSet/>
      <dgm:spPr/>
      <dgm:t>
        <a:bodyPr/>
        <a:lstStyle/>
        <a:p>
          <a:endParaRPr lang="zh-CN" altLang="en-US"/>
        </a:p>
      </dgm:t>
    </dgm:pt>
    <dgm:pt modelId="{9DA3424C-3536-4556-B5F4-C4BA06F602B6}" type="sibTrans" cxnId="{C2498ACE-CE41-4D30-944C-9FE7A040A9B0}">
      <dgm:prSet custT="1"/>
      <dgm:spPr/>
      <dgm:t>
        <a:bodyPr/>
        <a:lstStyle/>
        <a:p>
          <a:endParaRPr lang="zh-CN" altLang="en-US" sz="1800"/>
        </a:p>
      </dgm:t>
    </dgm:pt>
    <dgm:pt modelId="{9E0638C7-FB50-410B-B705-8471EB2C41FA}">
      <dgm:prSet phldrT="[文本]" custT="1"/>
      <dgm:spPr/>
      <dgm:t>
        <a:bodyPr/>
        <a:lstStyle/>
        <a:p>
          <a:r>
            <a:rPr lang="zh-CN" altLang="en-US" sz="2400" dirty="0"/>
            <a:t>裴、李依法应得到相应奖励、报酬</a:t>
          </a:r>
        </a:p>
      </dgm:t>
    </dgm:pt>
    <dgm:pt modelId="{362CB12B-108D-4073-84F4-38CB8F649683}" type="parTrans" cxnId="{9FDA48E5-6E1E-45FC-86DD-8D2414D2A7DB}">
      <dgm:prSet/>
      <dgm:spPr/>
      <dgm:t>
        <a:bodyPr/>
        <a:lstStyle/>
        <a:p>
          <a:endParaRPr lang="zh-CN" altLang="en-US"/>
        </a:p>
      </dgm:t>
    </dgm:pt>
    <dgm:pt modelId="{AC513C8F-C8BA-45B2-8E38-A2295A9AAD05}" type="sibTrans" cxnId="{9FDA48E5-6E1E-45FC-86DD-8D2414D2A7DB}">
      <dgm:prSet/>
      <dgm:spPr/>
      <dgm:t>
        <a:bodyPr/>
        <a:lstStyle/>
        <a:p>
          <a:endParaRPr lang="zh-CN" altLang="en-US"/>
        </a:p>
      </dgm:t>
    </dgm:pt>
    <dgm:pt modelId="{58DF5AA9-B55B-4652-8F67-832F15A486CC}" type="pres">
      <dgm:prSet presAssocID="{4D968771-BF56-4DA7-85A0-75933356C1F1}" presName="Name0" presStyleCnt="0">
        <dgm:presLayoutVars>
          <dgm:dir/>
          <dgm:resizeHandles val="exact"/>
        </dgm:presLayoutVars>
      </dgm:prSet>
      <dgm:spPr/>
    </dgm:pt>
    <dgm:pt modelId="{32F01684-A044-48CC-9591-CCEAE76C7E85}" type="pres">
      <dgm:prSet presAssocID="{735A3560-C5D1-40EA-86C1-797B51EB698E}" presName="node" presStyleLbl="node1" presStyleIdx="0" presStyleCnt="4" custScaleX="108828" custScaleY="205728" custLinFactNeighborX="1403" custLinFactNeighborY="78668">
        <dgm:presLayoutVars>
          <dgm:bulletEnabled val="1"/>
        </dgm:presLayoutVars>
      </dgm:prSet>
      <dgm:spPr/>
    </dgm:pt>
    <dgm:pt modelId="{769A4B82-09D5-4777-BC29-97137659EBCE}" type="pres">
      <dgm:prSet presAssocID="{CEF4354E-6DBC-4616-A66B-BAE988F52C37}" presName="sibTrans" presStyleLbl="sibTrans2D1" presStyleIdx="0" presStyleCnt="3"/>
      <dgm:spPr/>
    </dgm:pt>
    <dgm:pt modelId="{86D9CF11-A2C7-41E7-96BF-C54B529BF2DB}" type="pres">
      <dgm:prSet presAssocID="{CEF4354E-6DBC-4616-A66B-BAE988F52C37}" presName="connectorText" presStyleLbl="sibTrans2D1" presStyleIdx="0" presStyleCnt="3"/>
      <dgm:spPr/>
    </dgm:pt>
    <dgm:pt modelId="{113FDA5D-708E-4E16-AFF3-1E7B9B514420}" type="pres">
      <dgm:prSet presAssocID="{0CE28A34-A95F-4528-950B-A6963B55B227}" presName="node" presStyleLbl="node1" presStyleIdx="1" presStyleCnt="4" custScaleX="108828" custScaleY="205728" custLinFactNeighborX="1403" custLinFactNeighborY="78668">
        <dgm:presLayoutVars>
          <dgm:bulletEnabled val="1"/>
        </dgm:presLayoutVars>
      </dgm:prSet>
      <dgm:spPr/>
    </dgm:pt>
    <dgm:pt modelId="{E8146D5C-B140-4CEA-BD01-86E62C7627DC}" type="pres">
      <dgm:prSet presAssocID="{29AA429B-D785-474F-8E23-9F9E8E354518}" presName="sibTrans" presStyleLbl="sibTrans2D1" presStyleIdx="1" presStyleCnt="3"/>
      <dgm:spPr/>
    </dgm:pt>
    <dgm:pt modelId="{E60A7D8B-FBE2-4415-AF94-370414AFE54D}" type="pres">
      <dgm:prSet presAssocID="{29AA429B-D785-474F-8E23-9F9E8E354518}" presName="connectorText" presStyleLbl="sibTrans2D1" presStyleIdx="1" presStyleCnt="3"/>
      <dgm:spPr/>
    </dgm:pt>
    <dgm:pt modelId="{10BC06AC-DE97-48A8-B27D-ED1A1A01FB5D}" type="pres">
      <dgm:prSet presAssocID="{B76D187A-A72F-452E-85F9-E1D6599843A2}" presName="node" presStyleLbl="node1" presStyleIdx="2" presStyleCnt="4" custScaleX="108828" custScaleY="205728" custLinFactNeighborX="1403" custLinFactNeighborY="78668">
        <dgm:presLayoutVars>
          <dgm:bulletEnabled val="1"/>
        </dgm:presLayoutVars>
      </dgm:prSet>
      <dgm:spPr/>
    </dgm:pt>
    <dgm:pt modelId="{4B5DC410-6B5C-446A-B8EF-6BCA1C60734B}" type="pres">
      <dgm:prSet presAssocID="{9DA3424C-3536-4556-B5F4-C4BA06F602B6}" presName="sibTrans" presStyleLbl="sibTrans2D1" presStyleIdx="2" presStyleCnt="3"/>
      <dgm:spPr/>
    </dgm:pt>
    <dgm:pt modelId="{8DA15DDC-B0C3-4877-8DCC-0307847BF94D}" type="pres">
      <dgm:prSet presAssocID="{9DA3424C-3536-4556-B5F4-C4BA06F602B6}" presName="connectorText" presStyleLbl="sibTrans2D1" presStyleIdx="2" presStyleCnt="3"/>
      <dgm:spPr/>
    </dgm:pt>
    <dgm:pt modelId="{35E7C256-8589-486D-9A2D-12D9EFD67C4F}" type="pres">
      <dgm:prSet presAssocID="{9E0638C7-FB50-410B-B705-8471EB2C41FA}" presName="node" presStyleLbl="node1" presStyleIdx="3" presStyleCnt="4" custScaleX="105194" custScaleY="205728" custLinFactNeighborX="1403" custLinFactNeighborY="78668">
        <dgm:presLayoutVars>
          <dgm:bulletEnabled val="1"/>
        </dgm:presLayoutVars>
      </dgm:prSet>
      <dgm:spPr/>
    </dgm:pt>
  </dgm:ptLst>
  <dgm:cxnLst>
    <dgm:cxn modelId="{4C26270A-1DEF-4D4A-8E97-C0D4759B0F24}" type="presOf" srcId="{29AA429B-D785-474F-8E23-9F9E8E354518}" destId="{E60A7D8B-FBE2-4415-AF94-370414AFE54D}" srcOrd="1" destOrd="0" presId="urn:microsoft.com/office/officeart/2005/8/layout/process1"/>
    <dgm:cxn modelId="{A6D8880E-1913-4DDD-9A21-32161274AA4D}" type="presOf" srcId="{9DA3424C-3536-4556-B5F4-C4BA06F602B6}" destId="{4B5DC410-6B5C-446A-B8EF-6BCA1C60734B}" srcOrd="0" destOrd="0" presId="urn:microsoft.com/office/officeart/2005/8/layout/process1"/>
    <dgm:cxn modelId="{1F9FB15F-624D-486B-8EB2-8B84BF08AE1D}" srcId="{4D968771-BF56-4DA7-85A0-75933356C1F1}" destId="{735A3560-C5D1-40EA-86C1-797B51EB698E}" srcOrd="0" destOrd="0" parTransId="{30D87E73-D32F-4C03-9C1E-0E57E9320386}" sibTransId="{CEF4354E-6DBC-4616-A66B-BAE988F52C37}"/>
    <dgm:cxn modelId="{290CB046-3372-4033-84DF-120D5C2D5114}" type="presOf" srcId="{4D968771-BF56-4DA7-85A0-75933356C1F1}" destId="{58DF5AA9-B55B-4652-8F67-832F15A486CC}" srcOrd="0" destOrd="0" presId="urn:microsoft.com/office/officeart/2005/8/layout/process1"/>
    <dgm:cxn modelId="{F940644D-5144-4AA4-B157-830D2F0194CE}" type="presOf" srcId="{735A3560-C5D1-40EA-86C1-797B51EB698E}" destId="{32F01684-A044-48CC-9591-CCEAE76C7E85}" srcOrd="0" destOrd="0" presId="urn:microsoft.com/office/officeart/2005/8/layout/process1"/>
    <dgm:cxn modelId="{03BFE157-87E6-4011-9828-0B6EE1706A9E}" type="presOf" srcId="{CEF4354E-6DBC-4616-A66B-BAE988F52C37}" destId="{769A4B82-09D5-4777-BC29-97137659EBCE}" srcOrd="0" destOrd="0" presId="urn:microsoft.com/office/officeart/2005/8/layout/process1"/>
    <dgm:cxn modelId="{B7D5BAAD-C927-4F02-A575-287D7CDFD978}" srcId="{4D968771-BF56-4DA7-85A0-75933356C1F1}" destId="{0CE28A34-A95F-4528-950B-A6963B55B227}" srcOrd="1" destOrd="0" parTransId="{D752D18D-3DDE-4D40-B92A-AAF978893363}" sibTransId="{29AA429B-D785-474F-8E23-9F9E8E354518}"/>
    <dgm:cxn modelId="{521C0BB1-9CF9-4F7F-AB89-F909FF17B65B}" type="presOf" srcId="{B76D187A-A72F-452E-85F9-E1D6599843A2}" destId="{10BC06AC-DE97-48A8-B27D-ED1A1A01FB5D}" srcOrd="0" destOrd="0" presId="urn:microsoft.com/office/officeart/2005/8/layout/process1"/>
    <dgm:cxn modelId="{F956F1B1-0C66-4F26-9E6E-BA0189EA2AD0}" type="presOf" srcId="{CEF4354E-6DBC-4616-A66B-BAE988F52C37}" destId="{86D9CF11-A2C7-41E7-96BF-C54B529BF2DB}" srcOrd="1" destOrd="0" presId="urn:microsoft.com/office/officeart/2005/8/layout/process1"/>
    <dgm:cxn modelId="{FCA4B3BB-C142-46DD-8DEA-B22953F1B65E}" type="presOf" srcId="{9DA3424C-3536-4556-B5F4-C4BA06F602B6}" destId="{8DA15DDC-B0C3-4877-8DCC-0307847BF94D}" srcOrd="1" destOrd="0" presId="urn:microsoft.com/office/officeart/2005/8/layout/process1"/>
    <dgm:cxn modelId="{BD2D27BC-781F-45FA-AAE2-85F64F4E04B8}" type="presOf" srcId="{29AA429B-D785-474F-8E23-9F9E8E354518}" destId="{E8146D5C-B140-4CEA-BD01-86E62C7627DC}" srcOrd="0" destOrd="0" presId="urn:microsoft.com/office/officeart/2005/8/layout/process1"/>
    <dgm:cxn modelId="{C2498ACE-CE41-4D30-944C-9FE7A040A9B0}" srcId="{4D968771-BF56-4DA7-85A0-75933356C1F1}" destId="{B76D187A-A72F-452E-85F9-E1D6599843A2}" srcOrd="2" destOrd="0" parTransId="{243F134E-B643-4A0F-922F-8635B312AB4B}" sibTransId="{9DA3424C-3536-4556-B5F4-C4BA06F602B6}"/>
    <dgm:cxn modelId="{9FDA48E5-6E1E-45FC-86DD-8D2414D2A7DB}" srcId="{4D968771-BF56-4DA7-85A0-75933356C1F1}" destId="{9E0638C7-FB50-410B-B705-8471EB2C41FA}" srcOrd="3" destOrd="0" parTransId="{362CB12B-108D-4073-84F4-38CB8F649683}" sibTransId="{AC513C8F-C8BA-45B2-8E38-A2295A9AAD05}"/>
    <dgm:cxn modelId="{07536BEB-31CA-4BCC-AE6F-D1885A22ABB6}" type="presOf" srcId="{9E0638C7-FB50-410B-B705-8471EB2C41FA}" destId="{35E7C256-8589-486D-9A2D-12D9EFD67C4F}" srcOrd="0" destOrd="0" presId="urn:microsoft.com/office/officeart/2005/8/layout/process1"/>
    <dgm:cxn modelId="{ED5E54FA-3A3C-4A1F-A07F-226AEAA46309}" type="presOf" srcId="{0CE28A34-A95F-4528-950B-A6963B55B227}" destId="{113FDA5D-708E-4E16-AFF3-1E7B9B514420}" srcOrd="0" destOrd="0" presId="urn:microsoft.com/office/officeart/2005/8/layout/process1"/>
    <dgm:cxn modelId="{4E314892-1F50-4A49-88AB-D9170E08EDF4}" type="presParOf" srcId="{58DF5AA9-B55B-4652-8F67-832F15A486CC}" destId="{32F01684-A044-48CC-9591-CCEAE76C7E85}" srcOrd="0" destOrd="0" presId="urn:microsoft.com/office/officeart/2005/8/layout/process1"/>
    <dgm:cxn modelId="{E34F35BB-755E-415E-9EB0-A82F1D368AB3}" type="presParOf" srcId="{58DF5AA9-B55B-4652-8F67-832F15A486CC}" destId="{769A4B82-09D5-4777-BC29-97137659EBCE}" srcOrd="1" destOrd="0" presId="urn:microsoft.com/office/officeart/2005/8/layout/process1"/>
    <dgm:cxn modelId="{CDFEEBCB-2E67-4150-9CB5-4DF7C45E6F0F}" type="presParOf" srcId="{769A4B82-09D5-4777-BC29-97137659EBCE}" destId="{86D9CF11-A2C7-41E7-96BF-C54B529BF2DB}" srcOrd="0" destOrd="0" presId="urn:microsoft.com/office/officeart/2005/8/layout/process1"/>
    <dgm:cxn modelId="{862E8388-7E4C-49CA-983A-A491A653589A}" type="presParOf" srcId="{58DF5AA9-B55B-4652-8F67-832F15A486CC}" destId="{113FDA5D-708E-4E16-AFF3-1E7B9B514420}" srcOrd="2" destOrd="0" presId="urn:microsoft.com/office/officeart/2005/8/layout/process1"/>
    <dgm:cxn modelId="{BDD822CE-73B8-4961-99B4-6C0F00970DCB}" type="presParOf" srcId="{58DF5AA9-B55B-4652-8F67-832F15A486CC}" destId="{E8146D5C-B140-4CEA-BD01-86E62C7627DC}" srcOrd="3" destOrd="0" presId="urn:microsoft.com/office/officeart/2005/8/layout/process1"/>
    <dgm:cxn modelId="{9001AABB-18ED-4B46-AC8A-93AA7C8D637A}" type="presParOf" srcId="{E8146D5C-B140-4CEA-BD01-86E62C7627DC}" destId="{E60A7D8B-FBE2-4415-AF94-370414AFE54D}" srcOrd="0" destOrd="0" presId="urn:microsoft.com/office/officeart/2005/8/layout/process1"/>
    <dgm:cxn modelId="{1D2F3560-6A9F-4974-AA68-94B769B64F84}" type="presParOf" srcId="{58DF5AA9-B55B-4652-8F67-832F15A486CC}" destId="{10BC06AC-DE97-48A8-B27D-ED1A1A01FB5D}" srcOrd="4" destOrd="0" presId="urn:microsoft.com/office/officeart/2005/8/layout/process1"/>
    <dgm:cxn modelId="{6384FE95-402A-4AD8-8FDA-8C11C371BCFE}" type="presParOf" srcId="{58DF5AA9-B55B-4652-8F67-832F15A486CC}" destId="{4B5DC410-6B5C-446A-B8EF-6BCA1C60734B}" srcOrd="5" destOrd="0" presId="urn:microsoft.com/office/officeart/2005/8/layout/process1"/>
    <dgm:cxn modelId="{8529039B-BE9A-4B7F-8D69-85080120D312}" type="presParOf" srcId="{4B5DC410-6B5C-446A-B8EF-6BCA1C60734B}" destId="{8DA15DDC-B0C3-4877-8DCC-0307847BF94D}" srcOrd="0" destOrd="0" presId="urn:microsoft.com/office/officeart/2005/8/layout/process1"/>
    <dgm:cxn modelId="{3C8BD0B9-495B-438B-AEC8-47606B6FA0F8}" type="presParOf" srcId="{58DF5AA9-B55B-4652-8F67-832F15A486CC}" destId="{35E7C256-8589-486D-9A2D-12D9EFD67C4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0E32B-7FAC-4EA9-8B05-1AC50CB6434E}">
      <dsp:nvSpPr>
        <dsp:cNvPr id="0" name=""/>
        <dsp:cNvSpPr/>
      </dsp:nvSpPr>
      <dsp:spPr>
        <a:xfrm>
          <a:off x="3286" y="73869"/>
          <a:ext cx="3203971" cy="5472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赋什么权</a:t>
          </a:r>
        </a:p>
      </dsp:txBody>
      <dsp:txXfrm>
        <a:off x="3286" y="73869"/>
        <a:ext cx="3203971" cy="547200"/>
      </dsp:txXfrm>
    </dsp:sp>
    <dsp:sp modelId="{F1C4048B-0C7F-49A1-AE4A-FDA0D6E13F7D}">
      <dsp:nvSpPr>
        <dsp:cNvPr id="0" name=""/>
        <dsp:cNvSpPr/>
      </dsp:nvSpPr>
      <dsp:spPr>
        <a:xfrm>
          <a:off x="3286" y="621069"/>
          <a:ext cx="3203971" cy="4068089"/>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科技成果所有权就是“国家设立的高等院校、科研机构科研人员完成的职务科技成果所有权”</a:t>
          </a:r>
        </a:p>
        <a:p>
          <a:pPr marL="171450" lvl="1" indent="-171450" algn="l" defTabSz="844550">
            <a:lnSpc>
              <a:spcPct val="90000"/>
            </a:lnSpc>
            <a:spcBef>
              <a:spcPct val="0"/>
            </a:spcBef>
            <a:spcAft>
              <a:spcPct val="15000"/>
            </a:spcAft>
            <a:buChar char="•"/>
          </a:pPr>
          <a:r>
            <a:rPr lang="zh-CN" altLang="en-US" sz="1900" kern="1200" dirty="0"/>
            <a:t>作为所有权对象的职务科技成果包括“专利权、计算机软件著作权、集成电路布图设计专有权、植物新品种权，以及生物医药新品种和技术秘密等”。</a:t>
          </a:r>
        </a:p>
      </dsp:txBody>
      <dsp:txXfrm>
        <a:off x="3286" y="621069"/>
        <a:ext cx="3203971" cy="4068089"/>
      </dsp:txXfrm>
    </dsp:sp>
    <dsp:sp modelId="{CEE98601-75D9-46DC-AB0E-7CDFF6C174B0}">
      <dsp:nvSpPr>
        <dsp:cNvPr id="0" name=""/>
        <dsp:cNvSpPr/>
      </dsp:nvSpPr>
      <dsp:spPr>
        <a:xfrm>
          <a:off x="3655814" y="73869"/>
          <a:ext cx="3203971" cy="5472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谁来赋权</a:t>
          </a:r>
        </a:p>
      </dsp:txBody>
      <dsp:txXfrm>
        <a:off x="3655814" y="73869"/>
        <a:ext cx="3203971" cy="547200"/>
      </dsp:txXfrm>
    </dsp:sp>
    <dsp:sp modelId="{D896C524-3A0A-48CA-9956-9B3024581158}">
      <dsp:nvSpPr>
        <dsp:cNvPr id="0" name=""/>
        <dsp:cNvSpPr/>
      </dsp:nvSpPr>
      <dsp:spPr>
        <a:xfrm>
          <a:off x="3655814" y="621069"/>
          <a:ext cx="3203971" cy="4068089"/>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第一步先提出“职务科技成果所有权属于单位”</a:t>
          </a:r>
        </a:p>
        <a:p>
          <a:pPr marL="171450" lvl="1" indent="-171450" algn="l" defTabSz="844550">
            <a:lnSpc>
              <a:spcPct val="90000"/>
            </a:lnSpc>
            <a:spcBef>
              <a:spcPct val="0"/>
            </a:spcBef>
            <a:spcAft>
              <a:spcPct val="15000"/>
            </a:spcAft>
            <a:buChar char="•"/>
          </a:pPr>
          <a:r>
            <a:rPr lang="zh-CN" altLang="en-US" sz="1900" kern="1200" dirty="0"/>
            <a:t>第二步再明确由“试点单位”将“归单位所有的职务科技成果所有权赋予成果完成人（团队），试点单位与成果完成人（团队）”。</a:t>
          </a:r>
        </a:p>
      </dsp:txBody>
      <dsp:txXfrm>
        <a:off x="3655814" y="621069"/>
        <a:ext cx="3203971" cy="4068089"/>
      </dsp:txXfrm>
    </dsp:sp>
    <dsp:sp modelId="{2ACB81C5-94AB-4F84-BEB7-E6E02B2E2001}">
      <dsp:nvSpPr>
        <dsp:cNvPr id="0" name=""/>
        <dsp:cNvSpPr/>
      </dsp:nvSpPr>
      <dsp:spPr>
        <a:xfrm>
          <a:off x="7308342" y="73869"/>
          <a:ext cx="3203971" cy="5472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赋权给谁</a:t>
          </a:r>
        </a:p>
      </dsp:txBody>
      <dsp:txXfrm>
        <a:off x="7308342" y="73869"/>
        <a:ext cx="3203971" cy="547200"/>
      </dsp:txXfrm>
    </dsp:sp>
    <dsp:sp modelId="{6CE4D1BC-BEF7-4ED5-A777-E2A7737D9E1B}">
      <dsp:nvSpPr>
        <dsp:cNvPr id="0" name=""/>
        <dsp:cNvSpPr/>
      </dsp:nvSpPr>
      <dsp:spPr>
        <a:xfrm>
          <a:off x="7308342" y="621069"/>
          <a:ext cx="3203971" cy="4068089"/>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altLang="en-US" sz="1900" kern="1200" dirty="0"/>
            <a:t>《</a:t>
          </a:r>
          <a:r>
            <a:rPr lang="zh-CN" altLang="en-US" sz="1900" kern="1200" dirty="0"/>
            <a:t>方案</a:t>
          </a:r>
          <a:r>
            <a:rPr lang="en-US" altLang="en-US" sz="1900" kern="1200" dirty="0"/>
            <a:t>》</a:t>
          </a:r>
          <a:r>
            <a:rPr lang="zh-CN" altLang="en-US" sz="1900" kern="1200" dirty="0"/>
            <a:t>采取有限列举，在所有权上只规定了唯一一种方式，即“试点单位与成果完成人（团队）成为共同所有权人”。</a:t>
          </a:r>
        </a:p>
      </dsp:txBody>
      <dsp:txXfrm>
        <a:off x="7308342" y="621069"/>
        <a:ext cx="3203971" cy="40680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4E483-2E27-40C4-85D2-F47C1B24D2AB}">
      <dsp:nvSpPr>
        <dsp:cNvPr id="0" name=""/>
        <dsp:cNvSpPr/>
      </dsp:nvSpPr>
      <dsp:spPr>
        <a:xfrm>
          <a:off x="0" y="222034"/>
          <a:ext cx="8429624" cy="904289"/>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DE0F56-116F-41F3-9EF8-5B760BE06098}">
      <dsp:nvSpPr>
        <dsp:cNvPr id="0" name=""/>
        <dsp:cNvSpPr/>
      </dsp:nvSpPr>
      <dsp:spPr>
        <a:xfrm>
          <a:off x="421481" y="32121"/>
          <a:ext cx="7744953" cy="88363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034" tIns="0" rIns="22303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申请鉴定时提交创造性贡献人员名单包含裴、李在内有</a:t>
          </a:r>
          <a:r>
            <a:rPr lang="en-US" altLang="zh-CN" sz="2000" kern="1200" dirty="0"/>
            <a:t>15</a:t>
          </a:r>
          <a:r>
            <a:rPr lang="zh-CN" altLang="en-US" sz="2000" kern="1200" dirty="0"/>
            <a:t>位完成人</a:t>
          </a:r>
        </a:p>
      </dsp:txBody>
      <dsp:txXfrm>
        <a:off x="464616" y="75256"/>
        <a:ext cx="7658683" cy="797362"/>
      </dsp:txXfrm>
    </dsp:sp>
    <dsp:sp modelId="{CDC833DC-DD4E-4263-A805-D9C3819506FC}">
      <dsp:nvSpPr>
        <dsp:cNvPr id="0" name=""/>
        <dsp:cNvSpPr/>
      </dsp:nvSpPr>
      <dsp:spPr>
        <a:xfrm>
          <a:off x="0" y="1570036"/>
          <a:ext cx="8429624" cy="904289"/>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AE9B0B-BE74-4020-BFE1-39129F59646A}">
      <dsp:nvSpPr>
        <dsp:cNvPr id="0" name=""/>
        <dsp:cNvSpPr/>
      </dsp:nvSpPr>
      <dsp:spPr>
        <a:xfrm>
          <a:off x="421481" y="1380123"/>
          <a:ext cx="7744953" cy="88363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034" tIns="0" rIns="22303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裴、李起核心作用，不影响其他人员在项目研发中起作用</a:t>
          </a:r>
        </a:p>
      </dsp:txBody>
      <dsp:txXfrm>
        <a:off x="464616" y="1423258"/>
        <a:ext cx="7658683" cy="797362"/>
      </dsp:txXfrm>
    </dsp:sp>
    <dsp:sp modelId="{10D7E7B3-FCBE-416B-B0BC-24B351ABF780}">
      <dsp:nvSpPr>
        <dsp:cNvPr id="0" name=""/>
        <dsp:cNvSpPr/>
      </dsp:nvSpPr>
      <dsp:spPr>
        <a:xfrm>
          <a:off x="0" y="2918038"/>
          <a:ext cx="8429624" cy="904289"/>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2CEA25-8FDE-4867-A026-F632311DF04F}">
      <dsp:nvSpPr>
        <dsp:cNvPr id="0" name=""/>
        <dsp:cNvSpPr/>
      </dsp:nvSpPr>
      <dsp:spPr>
        <a:xfrm>
          <a:off x="421481" y="2728125"/>
          <a:ext cx="7744953" cy="88363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034" tIns="0" rIns="223034" bIns="0" numCol="1" spcCol="1270" anchor="ctr" anchorCtr="0">
          <a:noAutofit/>
        </a:bodyPr>
        <a:lstStyle/>
        <a:p>
          <a:pPr marL="0" lvl="0" indent="0" algn="l" defTabSz="889000">
            <a:lnSpc>
              <a:spcPct val="90000"/>
            </a:lnSpc>
            <a:spcBef>
              <a:spcPct val="0"/>
            </a:spcBef>
            <a:spcAft>
              <a:spcPct val="35000"/>
            </a:spcAft>
            <a:buNone/>
          </a:pPr>
          <a:r>
            <a:rPr lang="zh-CN" sz="2000" kern="1200" dirty="0"/>
            <a:t>未有证据证明</a:t>
          </a:r>
          <a:r>
            <a:rPr lang="en-US" sz="2000" kern="1200" dirty="0"/>
            <a:t>15</a:t>
          </a:r>
          <a:r>
            <a:rPr lang="zh-CN" sz="2000" kern="1200" dirty="0"/>
            <a:t>位主要完成人贡献大小，</a:t>
          </a:r>
          <a:r>
            <a:rPr lang="zh-CN" altLang="en-US" sz="2000" kern="1200" dirty="0"/>
            <a:t>为</a:t>
          </a:r>
          <a:r>
            <a:rPr lang="zh-CN" sz="2000" kern="1200" dirty="0"/>
            <a:t>其余完成人预留份额</a:t>
          </a:r>
          <a:endParaRPr lang="zh-CN" altLang="en-US" sz="2000" kern="1200" dirty="0"/>
        </a:p>
      </dsp:txBody>
      <dsp:txXfrm>
        <a:off x="464616" y="2771260"/>
        <a:ext cx="7658683" cy="7973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DAA2-5704-409A-99BF-D6D890F228F5}">
      <dsp:nvSpPr>
        <dsp:cNvPr id="0" name=""/>
        <dsp:cNvSpPr/>
      </dsp:nvSpPr>
      <dsp:spPr>
        <a:xfrm>
          <a:off x="0" y="0"/>
          <a:ext cx="7381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ADDB9-73E3-4723-8996-9B4FBDF4767D}">
      <dsp:nvSpPr>
        <dsp:cNvPr id="0" name=""/>
        <dsp:cNvSpPr/>
      </dsp:nvSpPr>
      <dsp:spPr>
        <a:xfrm>
          <a:off x="0" y="0"/>
          <a:ext cx="1476375" cy="333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zh-CN" altLang="en-US" sz="3100" kern="1200" dirty="0"/>
            <a:t>公司提交单据拟证明已作出奖励</a:t>
          </a:r>
        </a:p>
      </dsp:txBody>
      <dsp:txXfrm>
        <a:off x="0" y="0"/>
        <a:ext cx="1476375" cy="3333750"/>
      </dsp:txXfrm>
    </dsp:sp>
    <dsp:sp modelId="{DCDBC852-E0E7-4F1D-A640-9A2FBA28D02B}">
      <dsp:nvSpPr>
        <dsp:cNvPr id="0" name=""/>
        <dsp:cNvSpPr/>
      </dsp:nvSpPr>
      <dsp:spPr>
        <a:xfrm>
          <a:off x="1587103" y="52089"/>
          <a:ext cx="5794771" cy="104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zh-CN" altLang="en-US" sz="3100" kern="1200" dirty="0"/>
            <a:t>汇入凭证为报销</a:t>
          </a:r>
        </a:p>
      </dsp:txBody>
      <dsp:txXfrm>
        <a:off x="1587103" y="52089"/>
        <a:ext cx="5794771" cy="1041796"/>
      </dsp:txXfrm>
    </dsp:sp>
    <dsp:sp modelId="{41A39CDB-0280-485E-B3B3-80A343A8B1CA}">
      <dsp:nvSpPr>
        <dsp:cNvPr id="0" name=""/>
        <dsp:cNvSpPr/>
      </dsp:nvSpPr>
      <dsp:spPr>
        <a:xfrm>
          <a:off x="1476375" y="1093886"/>
          <a:ext cx="5905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C73B7-93B8-49B0-B582-8F26DFC7E8C6}">
      <dsp:nvSpPr>
        <dsp:cNvPr id="0" name=""/>
        <dsp:cNvSpPr/>
      </dsp:nvSpPr>
      <dsp:spPr>
        <a:xfrm>
          <a:off x="1587103" y="1145976"/>
          <a:ext cx="5794771" cy="104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zh-CN" altLang="en-US" sz="3100" kern="1200" dirty="0"/>
            <a:t>奖励三人没有具体说明分配情况</a:t>
          </a:r>
        </a:p>
      </dsp:txBody>
      <dsp:txXfrm>
        <a:off x="1587103" y="1145976"/>
        <a:ext cx="5794771" cy="1041796"/>
      </dsp:txXfrm>
    </dsp:sp>
    <dsp:sp modelId="{8DD34234-C355-4278-AF44-46A31ECA9A2C}">
      <dsp:nvSpPr>
        <dsp:cNvPr id="0" name=""/>
        <dsp:cNvSpPr/>
      </dsp:nvSpPr>
      <dsp:spPr>
        <a:xfrm>
          <a:off x="1476375" y="2187773"/>
          <a:ext cx="5905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B9D12A-14BF-4314-BF58-423EFE2AB24A}">
      <dsp:nvSpPr>
        <dsp:cNvPr id="0" name=""/>
        <dsp:cNvSpPr/>
      </dsp:nvSpPr>
      <dsp:spPr>
        <a:xfrm>
          <a:off x="1587103" y="2239863"/>
          <a:ext cx="5794771" cy="104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zh-CN" altLang="en-US" sz="3100" kern="1200" dirty="0"/>
            <a:t>三人奖励全部转入一人账户</a:t>
          </a:r>
        </a:p>
      </dsp:txBody>
      <dsp:txXfrm>
        <a:off x="1587103" y="2239863"/>
        <a:ext cx="5794771" cy="1041796"/>
      </dsp:txXfrm>
    </dsp:sp>
    <dsp:sp modelId="{AA656631-F99F-4B22-91C0-EE7A477F5736}">
      <dsp:nvSpPr>
        <dsp:cNvPr id="0" name=""/>
        <dsp:cNvSpPr/>
      </dsp:nvSpPr>
      <dsp:spPr>
        <a:xfrm>
          <a:off x="1476375" y="3281660"/>
          <a:ext cx="5905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0B41D-D3F8-4C44-8015-BCA7594428BC}">
      <dsp:nvSpPr>
        <dsp:cNvPr id="0" name=""/>
        <dsp:cNvSpPr/>
      </dsp:nvSpPr>
      <dsp:spPr>
        <a:xfrm>
          <a:off x="9242" y="32547"/>
          <a:ext cx="2762398" cy="173513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汤姆森公司</a:t>
          </a:r>
        </a:p>
      </dsp:txBody>
      <dsp:txXfrm>
        <a:off x="60062" y="83367"/>
        <a:ext cx="2660758" cy="1633491"/>
      </dsp:txXfrm>
    </dsp:sp>
    <dsp:sp modelId="{47596DC9-FE3D-4B64-9191-78FB92AB25C3}">
      <dsp:nvSpPr>
        <dsp:cNvPr id="0" name=""/>
        <dsp:cNvSpPr/>
      </dsp:nvSpPr>
      <dsp:spPr>
        <a:xfrm>
          <a:off x="3047880" y="557575"/>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047880" y="694590"/>
        <a:ext cx="409940" cy="411044"/>
      </dsp:txXfrm>
    </dsp:sp>
    <dsp:sp modelId="{FB087C23-9DAB-4FF2-BB9C-010AFE9FD9A4}">
      <dsp:nvSpPr>
        <dsp:cNvPr id="0" name=""/>
        <dsp:cNvSpPr/>
      </dsp:nvSpPr>
      <dsp:spPr>
        <a:xfrm>
          <a:off x="3876600" y="32547"/>
          <a:ext cx="2762398" cy="173513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审计报告</a:t>
          </a:r>
        </a:p>
      </dsp:txBody>
      <dsp:txXfrm>
        <a:off x="3927420" y="83367"/>
        <a:ext cx="2660758" cy="1633491"/>
      </dsp:txXfrm>
    </dsp:sp>
    <dsp:sp modelId="{E0FCE785-9AF5-4856-923C-CBB19B70310C}">
      <dsp:nvSpPr>
        <dsp:cNvPr id="0" name=""/>
        <dsp:cNvSpPr/>
      </dsp:nvSpPr>
      <dsp:spPr>
        <a:xfrm>
          <a:off x="6915238" y="557575"/>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6915238" y="694590"/>
        <a:ext cx="409940" cy="411044"/>
      </dsp:txXfrm>
    </dsp:sp>
    <dsp:sp modelId="{5D38A29A-04C2-4163-9172-E40F082FDE22}">
      <dsp:nvSpPr>
        <dsp:cNvPr id="0" name=""/>
        <dsp:cNvSpPr/>
      </dsp:nvSpPr>
      <dsp:spPr>
        <a:xfrm>
          <a:off x="7743958" y="32547"/>
          <a:ext cx="2762398" cy="173513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无法证明因该职务科技成果所得净利润  </a:t>
          </a:r>
          <a:r>
            <a:rPr lang="en-US" altLang="zh-CN" sz="2400" kern="1200" dirty="0"/>
            <a:t>2015</a:t>
          </a:r>
          <a:r>
            <a:rPr lang="zh-CN" altLang="en-US" sz="2400" kern="1200" dirty="0"/>
            <a:t>更确定</a:t>
          </a:r>
        </a:p>
      </dsp:txBody>
      <dsp:txXfrm>
        <a:off x="7794778" y="83367"/>
        <a:ext cx="2660758" cy="16334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0B41D-D3F8-4C44-8015-BCA7594428BC}">
      <dsp:nvSpPr>
        <dsp:cNvPr id="0" name=""/>
        <dsp:cNvSpPr/>
      </dsp:nvSpPr>
      <dsp:spPr>
        <a:xfrm>
          <a:off x="9300" y="0"/>
          <a:ext cx="2779913" cy="1636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裴、李</a:t>
          </a:r>
        </a:p>
      </dsp:txBody>
      <dsp:txXfrm>
        <a:off x="57222" y="47922"/>
        <a:ext cx="2684069" cy="1540341"/>
      </dsp:txXfrm>
    </dsp:sp>
    <dsp:sp modelId="{47596DC9-FE3D-4B64-9191-78FB92AB25C3}">
      <dsp:nvSpPr>
        <dsp:cNvPr id="0" name=""/>
        <dsp:cNvSpPr/>
      </dsp:nvSpPr>
      <dsp:spPr>
        <a:xfrm>
          <a:off x="3067205" y="473383"/>
          <a:ext cx="589341" cy="68941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067205" y="611267"/>
        <a:ext cx="412539" cy="413650"/>
      </dsp:txXfrm>
    </dsp:sp>
    <dsp:sp modelId="{FB087C23-9DAB-4FF2-BB9C-010AFE9FD9A4}">
      <dsp:nvSpPr>
        <dsp:cNvPr id="0" name=""/>
        <dsp:cNvSpPr/>
      </dsp:nvSpPr>
      <dsp:spPr>
        <a:xfrm>
          <a:off x="3901179" y="0"/>
          <a:ext cx="2779913" cy="1636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a:t>
          </a:r>
          <a:r>
            <a:rPr lang="zh-CN" altLang="en-US" sz="2800" kern="1200" dirty="0"/>
            <a:t>经济社会效益分析报告</a:t>
          </a:r>
          <a:r>
            <a:rPr lang="en-US" altLang="zh-CN" sz="2800" kern="1200" dirty="0"/>
            <a:t>》</a:t>
          </a:r>
          <a:endParaRPr lang="zh-CN" altLang="en-US" sz="2800" kern="1200" dirty="0"/>
        </a:p>
      </dsp:txBody>
      <dsp:txXfrm>
        <a:off x="3949101" y="47922"/>
        <a:ext cx="2684069" cy="1540341"/>
      </dsp:txXfrm>
    </dsp:sp>
    <dsp:sp modelId="{13BD6D3F-CAD4-44C3-B245-1E84586D9780}">
      <dsp:nvSpPr>
        <dsp:cNvPr id="0" name=""/>
        <dsp:cNvSpPr/>
      </dsp:nvSpPr>
      <dsp:spPr>
        <a:xfrm>
          <a:off x="6959084" y="473383"/>
          <a:ext cx="589341" cy="68941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6959084" y="611267"/>
        <a:ext cx="412539" cy="413650"/>
      </dsp:txXfrm>
    </dsp:sp>
    <dsp:sp modelId="{E6B47113-3B67-43DF-B582-E6AA7001E678}">
      <dsp:nvSpPr>
        <dsp:cNvPr id="0" name=""/>
        <dsp:cNvSpPr/>
      </dsp:nvSpPr>
      <dsp:spPr>
        <a:xfrm>
          <a:off x="7793058" y="0"/>
          <a:ext cx="2779913" cy="1636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2013</a:t>
          </a:r>
          <a:r>
            <a:rPr lang="zh-CN" altLang="en-US" sz="2800" kern="1200" dirty="0"/>
            <a:t>√  </a:t>
          </a:r>
          <a:r>
            <a:rPr lang="en-US" altLang="zh-CN" sz="2800" kern="1200" dirty="0"/>
            <a:t>2014</a:t>
          </a:r>
          <a:r>
            <a:rPr lang="zh-CN" altLang="en-US" sz="2800" kern="1200" dirty="0"/>
            <a:t>√  </a:t>
          </a:r>
          <a:r>
            <a:rPr lang="en-US" altLang="zh-CN" sz="2800" kern="1200" dirty="0"/>
            <a:t>2015</a:t>
          </a:r>
          <a:r>
            <a:rPr lang="zh-CN" altLang="en-US" sz="2800" kern="1200" dirty="0"/>
            <a:t>仅为预测</a:t>
          </a:r>
        </a:p>
      </dsp:txBody>
      <dsp:txXfrm>
        <a:off x="7840980" y="47922"/>
        <a:ext cx="2684069" cy="15403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97C9D-B822-463A-A11F-52EBEECECC3F}">
      <dsp:nvSpPr>
        <dsp:cNvPr id="0" name=""/>
        <dsp:cNvSpPr/>
      </dsp:nvSpPr>
      <dsp:spPr>
        <a:xfrm>
          <a:off x="-4979295" y="-762932"/>
          <a:ext cx="5930120" cy="5930120"/>
        </a:xfrm>
        <a:prstGeom prst="blockArc">
          <a:avLst>
            <a:gd name="adj1" fmla="val 18900000"/>
            <a:gd name="adj2" fmla="val 2700000"/>
            <a:gd name="adj3" fmla="val 36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59218-5FD9-4F87-B45E-CE1340C5C8DB}">
      <dsp:nvSpPr>
        <dsp:cNvPr id="0" name=""/>
        <dsp:cNvSpPr/>
      </dsp:nvSpPr>
      <dsp:spPr>
        <a:xfrm>
          <a:off x="354760" y="231928"/>
          <a:ext cx="10100278"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遵守诚实信用原则</a:t>
          </a:r>
        </a:p>
      </dsp:txBody>
      <dsp:txXfrm>
        <a:off x="354760" y="231928"/>
        <a:ext cx="10100278" cy="463680"/>
      </dsp:txXfrm>
    </dsp:sp>
    <dsp:sp modelId="{A1C6BBDF-1765-4AE1-B5FE-240CE071CDE2}">
      <dsp:nvSpPr>
        <dsp:cNvPr id="0" name=""/>
        <dsp:cNvSpPr/>
      </dsp:nvSpPr>
      <dsp:spPr>
        <a:xfrm>
          <a:off x="64960" y="173968"/>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787C1-7315-459A-AE26-F596CF409907}">
      <dsp:nvSpPr>
        <dsp:cNvPr id="0" name=""/>
        <dsp:cNvSpPr/>
      </dsp:nvSpPr>
      <dsp:spPr>
        <a:xfrm>
          <a:off x="736169" y="927360"/>
          <a:ext cx="9718870"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项目成果应及时向相关部门申请鉴定和登记</a:t>
          </a:r>
        </a:p>
      </dsp:txBody>
      <dsp:txXfrm>
        <a:off x="736169" y="927360"/>
        <a:ext cx="9718870" cy="463680"/>
      </dsp:txXfrm>
    </dsp:sp>
    <dsp:sp modelId="{0A6CD0BD-A452-428F-94B8-D7992C9412D7}">
      <dsp:nvSpPr>
        <dsp:cNvPr id="0" name=""/>
        <dsp:cNvSpPr/>
      </dsp:nvSpPr>
      <dsp:spPr>
        <a:xfrm>
          <a:off x="446369" y="869400"/>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EA3E7-C1FC-44E0-BC91-AE093A664A3A}">
      <dsp:nvSpPr>
        <dsp:cNvPr id="0" name=""/>
        <dsp:cNvSpPr/>
      </dsp:nvSpPr>
      <dsp:spPr>
        <a:xfrm>
          <a:off x="910577" y="1622792"/>
          <a:ext cx="9544461"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关注单位规定或及时与单位约定奖励和报酬的方式和数额</a:t>
          </a:r>
        </a:p>
      </dsp:txBody>
      <dsp:txXfrm>
        <a:off x="910577" y="1622792"/>
        <a:ext cx="9544461" cy="463680"/>
      </dsp:txXfrm>
    </dsp:sp>
    <dsp:sp modelId="{C9D3D851-7AD5-4CC0-B86E-A522308018AB}">
      <dsp:nvSpPr>
        <dsp:cNvPr id="0" name=""/>
        <dsp:cNvSpPr/>
      </dsp:nvSpPr>
      <dsp:spPr>
        <a:xfrm>
          <a:off x="620777" y="1564832"/>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C0635F-E8E1-4DB2-BF08-3C0FAA7213D3}">
      <dsp:nvSpPr>
        <dsp:cNvPr id="0" name=""/>
        <dsp:cNvSpPr/>
      </dsp:nvSpPr>
      <dsp:spPr>
        <a:xfrm>
          <a:off x="910577" y="2317783"/>
          <a:ext cx="9544461"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应注意在科技成果登记证书中贡献程度的登记情况</a:t>
          </a:r>
        </a:p>
      </dsp:txBody>
      <dsp:txXfrm>
        <a:off x="910577" y="2317783"/>
        <a:ext cx="9544461" cy="463680"/>
      </dsp:txXfrm>
    </dsp:sp>
    <dsp:sp modelId="{3B7FD6C9-2BFC-4998-AAA9-6734AA8068E4}">
      <dsp:nvSpPr>
        <dsp:cNvPr id="0" name=""/>
        <dsp:cNvSpPr/>
      </dsp:nvSpPr>
      <dsp:spPr>
        <a:xfrm>
          <a:off x="620777" y="2259823"/>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05D88-6E99-43F4-847C-735387F9458A}">
      <dsp:nvSpPr>
        <dsp:cNvPr id="0" name=""/>
        <dsp:cNvSpPr/>
      </dsp:nvSpPr>
      <dsp:spPr>
        <a:xfrm>
          <a:off x="736169" y="3013215"/>
          <a:ext cx="9718870"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关注科技成果实施转化成果后投产利润所得</a:t>
          </a:r>
        </a:p>
      </dsp:txBody>
      <dsp:txXfrm>
        <a:off x="736169" y="3013215"/>
        <a:ext cx="9718870" cy="463680"/>
      </dsp:txXfrm>
    </dsp:sp>
    <dsp:sp modelId="{A529D0FA-3615-4972-8EC5-CCA428279803}">
      <dsp:nvSpPr>
        <dsp:cNvPr id="0" name=""/>
        <dsp:cNvSpPr/>
      </dsp:nvSpPr>
      <dsp:spPr>
        <a:xfrm>
          <a:off x="446369" y="2955255"/>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8B685A-2282-49CB-97DC-095B9B9209A5}">
      <dsp:nvSpPr>
        <dsp:cNvPr id="0" name=""/>
        <dsp:cNvSpPr/>
      </dsp:nvSpPr>
      <dsp:spPr>
        <a:xfrm>
          <a:off x="354760" y="3708647"/>
          <a:ext cx="10100278" cy="463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0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关注法律动态，捍卫自身权益</a:t>
          </a:r>
        </a:p>
      </dsp:txBody>
      <dsp:txXfrm>
        <a:off x="354760" y="3708647"/>
        <a:ext cx="10100278" cy="463680"/>
      </dsp:txXfrm>
    </dsp:sp>
    <dsp:sp modelId="{21C3A3DB-1B23-456D-9F91-A259EBAB7072}">
      <dsp:nvSpPr>
        <dsp:cNvPr id="0" name=""/>
        <dsp:cNvSpPr/>
      </dsp:nvSpPr>
      <dsp:spPr>
        <a:xfrm>
          <a:off x="64960" y="3650687"/>
          <a:ext cx="579600" cy="579600"/>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97C9D-B822-463A-A11F-52EBEECECC3F}">
      <dsp:nvSpPr>
        <dsp:cNvPr id="0" name=""/>
        <dsp:cNvSpPr/>
      </dsp:nvSpPr>
      <dsp:spPr>
        <a:xfrm>
          <a:off x="-4488966" y="-688389"/>
          <a:ext cx="5347645" cy="5347645"/>
        </a:xfrm>
        <a:prstGeom prst="blockArc">
          <a:avLst>
            <a:gd name="adj1" fmla="val 18900000"/>
            <a:gd name="adj2" fmla="val 2700000"/>
            <a:gd name="adj3" fmla="val 404"/>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59218-5FD9-4F87-B45E-CE1340C5C8DB}">
      <dsp:nvSpPr>
        <dsp:cNvPr id="0" name=""/>
        <dsp:cNvSpPr/>
      </dsp:nvSpPr>
      <dsp:spPr>
        <a:xfrm>
          <a:off x="375932" y="248099"/>
          <a:ext cx="10030918" cy="4965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111" tIns="48260" rIns="48260" bIns="48260" numCol="1" spcCol="1270" anchor="ctr" anchorCtr="0">
          <a:noAutofit/>
        </a:bodyPr>
        <a:lstStyle/>
        <a:p>
          <a:pPr marL="0" lvl="0" indent="0" algn="l" defTabSz="844550">
            <a:lnSpc>
              <a:spcPct val="90000"/>
            </a:lnSpc>
            <a:spcBef>
              <a:spcPct val="0"/>
            </a:spcBef>
            <a:spcAft>
              <a:spcPct val="35000"/>
            </a:spcAft>
            <a:buNone/>
          </a:pPr>
          <a:r>
            <a:rPr lang="zh-CN" altLang="en-US" sz="1900" kern="1200" dirty="0"/>
            <a:t>遵守诚实信用原则</a:t>
          </a:r>
        </a:p>
      </dsp:txBody>
      <dsp:txXfrm>
        <a:off x="375932" y="248099"/>
        <a:ext cx="10030918" cy="496517"/>
      </dsp:txXfrm>
    </dsp:sp>
    <dsp:sp modelId="{A1C6BBDF-1765-4AE1-B5FE-240CE071CDE2}">
      <dsp:nvSpPr>
        <dsp:cNvPr id="0" name=""/>
        <dsp:cNvSpPr/>
      </dsp:nvSpPr>
      <dsp:spPr>
        <a:xfrm>
          <a:off x="65608" y="186035"/>
          <a:ext cx="620646" cy="62064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787C1-7315-459A-AE26-F596CF409907}">
      <dsp:nvSpPr>
        <dsp:cNvPr id="0" name=""/>
        <dsp:cNvSpPr/>
      </dsp:nvSpPr>
      <dsp:spPr>
        <a:xfrm>
          <a:off x="731721" y="992637"/>
          <a:ext cx="9675128" cy="4965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111" tIns="48260" rIns="48260" bIns="4826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对申请鉴定的项目成果做好把控，不属于应申请的情况不予申请</a:t>
          </a:r>
        </a:p>
      </dsp:txBody>
      <dsp:txXfrm>
        <a:off x="731721" y="992637"/>
        <a:ext cx="9675128" cy="496517"/>
      </dsp:txXfrm>
    </dsp:sp>
    <dsp:sp modelId="{0A6CD0BD-A452-428F-94B8-D7992C9412D7}">
      <dsp:nvSpPr>
        <dsp:cNvPr id="0" name=""/>
        <dsp:cNvSpPr/>
      </dsp:nvSpPr>
      <dsp:spPr>
        <a:xfrm>
          <a:off x="421398" y="930572"/>
          <a:ext cx="620646" cy="62064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FBC7D0-D0E1-4A0B-813C-CD6832E3BE7D}">
      <dsp:nvSpPr>
        <dsp:cNvPr id="0" name=""/>
        <dsp:cNvSpPr/>
      </dsp:nvSpPr>
      <dsp:spPr>
        <a:xfrm>
          <a:off x="840920" y="1737174"/>
          <a:ext cx="9565929" cy="4965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111" tIns="48260" rIns="48260" bIns="4826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明确规定或及时与科技人员约定奖励和报酬的方式和数额</a:t>
          </a:r>
        </a:p>
      </dsp:txBody>
      <dsp:txXfrm>
        <a:off x="840920" y="1737174"/>
        <a:ext cx="9565929" cy="496517"/>
      </dsp:txXfrm>
    </dsp:sp>
    <dsp:sp modelId="{1845AB2F-F177-4EB6-8D2E-F697C16AE91E}">
      <dsp:nvSpPr>
        <dsp:cNvPr id="0" name=""/>
        <dsp:cNvSpPr/>
      </dsp:nvSpPr>
      <dsp:spPr>
        <a:xfrm>
          <a:off x="530597" y="1675110"/>
          <a:ext cx="620646" cy="62064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ABA6A1-1920-4C3F-89C9-A34A31899F6C}">
      <dsp:nvSpPr>
        <dsp:cNvPr id="0" name=""/>
        <dsp:cNvSpPr/>
      </dsp:nvSpPr>
      <dsp:spPr>
        <a:xfrm>
          <a:off x="731721" y="2481712"/>
          <a:ext cx="9675128" cy="4965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111" tIns="48260" rIns="48260" bIns="4826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奖酬款项发放时写明原因及分配比例</a:t>
          </a:r>
        </a:p>
      </dsp:txBody>
      <dsp:txXfrm>
        <a:off x="731721" y="2481712"/>
        <a:ext cx="9675128" cy="496517"/>
      </dsp:txXfrm>
    </dsp:sp>
    <dsp:sp modelId="{A76DB0E5-2480-470E-B90B-D2BB0AE6ED9F}">
      <dsp:nvSpPr>
        <dsp:cNvPr id="0" name=""/>
        <dsp:cNvSpPr/>
      </dsp:nvSpPr>
      <dsp:spPr>
        <a:xfrm>
          <a:off x="421398" y="2419647"/>
          <a:ext cx="620646" cy="62064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442240-639C-4A7F-87A9-BAD31272D05D}">
      <dsp:nvSpPr>
        <dsp:cNvPr id="0" name=""/>
        <dsp:cNvSpPr/>
      </dsp:nvSpPr>
      <dsp:spPr>
        <a:xfrm>
          <a:off x="375932" y="3226250"/>
          <a:ext cx="10030918" cy="4965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111" tIns="48260" rIns="48260" bIns="4826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留存科技成果实施转化成果后投产利润所得证明</a:t>
          </a:r>
        </a:p>
      </dsp:txBody>
      <dsp:txXfrm>
        <a:off x="375932" y="3226250"/>
        <a:ext cx="10030918" cy="496517"/>
      </dsp:txXfrm>
    </dsp:sp>
    <dsp:sp modelId="{11E5C12E-FC39-4906-87FB-A19AA42824AF}">
      <dsp:nvSpPr>
        <dsp:cNvPr id="0" name=""/>
        <dsp:cNvSpPr/>
      </dsp:nvSpPr>
      <dsp:spPr>
        <a:xfrm>
          <a:off x="65608" y="3164185"/>
          <a:ext cx="620646" cy="62064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2879B-22AD-4083-BE12-3F124AA79647}">
      <dsp:nvSpPr>
        <dsp:cNvPr id="0" name=""/>
        <dsp:cNvSpPr/>
      </dsp:nvSpPr>
      <dsp:spPr>
        <a:xfrm>
          <a:off x="0" y="3595741"/>
          <a:ext cx="8475132" cy="11802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 科技成果的知识产权</a:t>
          </a:r>
          <a:r>
            <a:rPr lang="en-US" altLang="en-US" sz="2400" kern="1200" dirty="0"/>
            <a:t>――</a:t>
          </a:r>
          <a:r>
            <a:rPr lang="zh-CN" altLang="en-US" sz="2400" kern="1200" dirty="0"/>
            <a:t>科技成果管理民事权利归属的分离</a:t>
          </a:r>
        </a:p>
      </dsp:txBody>
      <dsp:txXfrm>
        <a:off x="0" y="3595741"/>
        <a:ext cx="8475132" cy="1180202"/>
      </dsp:txXfrm>
    </dsp:sp>
    <dsp:sp modelId="{B99C8117-6095-4199-8A49-69ECA7E337E9}">
      <dsp:nvSpPr>
        <dsp:cNvPr id="0" name=""/>
        <dsp:cNvSpPr/>
      </dsp:nvSpPr>
      <dsp:spPr>
        <a:xfrm rot="10800000">
          <a:off x="0" y="1798292"/>
          <a:ext cx="8475132" cy="1815151"/>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 科技成果的财产所有权</a:t>
          </a:r>
          <a:r>
            <a:rPr lang="en-US" altLang="en-US" sz="2400" kern="1200" dirty="0"/>
            <a:t>――</a:t>
          </a:r>
          <a:r>
            <a:rPr lang="zh-CN" altLang="en-US" sz="2400" kern="1200" dirty="0"/>
            <a:t>全民所有与单位成果权利的分离</a:t>
          </a:r>
        </a:p>
      </dsp:txBody>
      <dsp:txXfrm rot="10800000">
        <a:off x="0" y="1798292"/>
        <a:ext cx="8475132" cy="1179431"/>
      </dsp:txXfrm>
    </dsp:sp>
    <dsp:sp modelId="{16D669E7-D4E6-4181-A0C2-56B5AA94740B}">
      <dsp:nvSpPr>
        <dsp:cNvPr id="0" name=""/>
        <dsp:cNvSpPr/>
      </dsp:nvSpPr>
      <dsp:spPr>
        <a:xfrm rot="10800000">
          <a:off x="0" y="844"/>
          <a:ext cx="8475132" cy="1815151"/>
        </a:xfrm>
        <a:prstGeom prst="upArrowCallou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科技成果全民所有</a:t>
          </a:r>
        </a:p>
      </dsp:txBody>
      <dsp:txXfrm rot="10800000">
        <a:off x="0" y="844"/>
        <a:ext cx="8475132" cy="1179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8EE68-D19A-47E7-91D3-154FE7438BAB}">
      <dsp:nvSpPr>
        <dsp:cNvPr id="0" name=""/>
        <dsp:cNvSpPr/>
      </dsp:nvSpPr>
      <dsp:spPr>
        <a:xfrm>
          <a:off x="7694" y="1094977"/>
          <a:ext cx="2299774" cy="29847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a:t>
          </a:r>
          <a:r>
            <a:rPr lang="zh-CN" altLang="en-US" sz="1700" kern="1200" dirty="0"/>
            <a:t>财政部、国家科委关于有偿转让技术财务处理问题的规定</a:t>
          </a:r>
          <a:r>
            <a:rPr lang="en-US" altLang="en-US" sz="1700" kern="1200" dirty="0"/>
            <a:t>》</a:t>
          </a:r>
          <a:r>
            <a:rPr lang="zh-CN" altLang="en-US" sz="1700" kern="1200" dirty="0"/>
            <a:t>确认了科技成果具备商品的属性。</a:t>
          </a:r>
        </a:p>
      </dsp:txBody>
      <dsp:txXfrm>
        <a:off x="75052" y="1162335"/>
        <a:ext cx="2165058" cy="2850050"/>
      </dsp:txXfrm>
    </dsp:sp>
    <dsp:sp modelId="{FD83EC55-A313-4302-A882-E5806AC5C5AE}">
      <dsp:nvSpPr>
        <dsp:cNvPr id="0" name=""/>
        <dsp:cNvSpPr/>
      </dsp:nvSpPr>
      <dsp:spPr>
        <a:xfrm>
          <a:off x="2537446" y="2302188"/>
          <a:ext cx="487552" cy="57034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37446" y="2416257"/>
        <a:ext cx="341286" cy="342206"/>
      </dsp:txXfrm>
    </dsp:sp>
    <dsp:sp modelId="{52FD0408-BAE5-4FFB-BCB9-437676460862}">
      <dsp:nvSpPr>
        <dsp:cNvPr id="0" name=""/>
        <dsp:cNvSpPr/>
      </dsp:nvSpPr>
      <dsp:spPr>
        <a:xfrm>
          <a:off x="3227379" y="1094977"/>
          <a:ext cx="2299774" cy="29847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通过区分科技成果资金投入来源或限制转让范围和内容的方式，直接或间接确认了企、事业单位对科技成果享有相对于“国家所有”的“独立经济利益”。</a:t>
          </a:r>
        </a:p>
      </dsp:txBody>
      <dsp:txXfrm>
        <a:off x="3294737" y="1162335"/>
        <a:ext cx="2165058" cy="2850050"/>
      </dsp:txXfrm>
    </dsp:sp>
    <dsp:sp modelId="{5804B41E-5A7B-4DDE-882E-98FB18C68E07}">
      <dsp:nvSpPr>
        <dsp:cNvPr id="0" name=""/>
        <dsp:cNvSpPr/>
      </dsp:nvSpPr>
      <dsp:spPr>
        <a:xfrm>
          <a:off x="5757131" y="2302188"/>
          <a:ext cx="487552" cy="57034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757131" y="2416257"/>
        <a:ext cx="341286" cy="342206"/>
      </dsp:txXfrm>
    </dsp:sp>
    <dsp:sp modelId="{3296F2E5-0F41-4A25-8E9D-ADC6798B022A}">
      <dsp:nvSpPr>
        <dsp:cNvPr id="0" name=""/>
        <dsp:cNvSpPr/>
      </dsp:nvSpPr>
      <dsp:spPr>
        <a:xfrm>
          <a:off x="6447063" y="1094977"/>
          <a:ext cx="2299774" cy="29847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 科技成果所有权的正式提出</a:t>
          </a:r>
        </a:p>
      </dsp:txBody>
      <dsp:txXfrm>
        <a:off x="6514421" y="1162335"/>
        <a:ext cx="2165058" cy="2850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58B28-2937-4F03-A245-2FB4AB3EFF51}">
      <dsp:nvSpPr>
        <dsp:cNvPr id="0" name=""/>
        <dsp:cNvSpPr/>
      </dsp:nvSpPr>
      <dsp:spPr>
        <a:xfrm>
          <a:off x="1472380" y="428859"/>
          <a:ext cx="9382859" cy="5392502"/>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55079B-CE7C-4ADE-ACCE-015874971757}">
      <dsp:nvSpPr>
        <dsp:cNvPr id="0" name=""/>
        <dsp:cNvSpPr/>
      </dsp:nvSpPr>
      <dsp:spPr>
        <a:xfrm>
          <a:off x="5991" y="1746408"/>
          <a:ext cx="2881899" cy="232854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1986</a:t>
          </a:r>
          <a:r>
            <a:rPr lang="zh-CN" altLang="en-US" sz="1900" kern="1200" dirty="0"/>
            <a:t>年</a:t>
          </a:r>
          <a:r>
            <a:rPr lang="en-US" altLang="zh-CN" sz="1900" kern="1200" dirty="0"/>
            <a:t>《</a:t>
          </a:r>
          <a:r>
            <a:rPr lang="zh-CN" altLang="en-US" sz="1900" kern="1200" dirty="0"/>
            <a:t>民法通则</a:t>
          </a:r>
          <a:r>
            <a:rPr lang="en-US" altLang="zh-CN" sz="1900" kern="1200" dirty="0"/>
            <a:t>》1993</a:t>
          </a:r>
          <a:r>
            <a:rPr lang="zh-CN" altLang="en-US" sz="1900" kern="1200" dirty="0"/>
            <a:t>年</a:t>
          </a:r>
          <a:r>
            <a:rPr lang="en-US" altLang="zh-CN" sz="1900" kern="1200" dirty="0"/>
            <a:t>《</a:t>
          </a:r>
          <a:r>
            <a:rPr lang="zh-CN" altLang="en-US" sz="1900" kern="1200" dirty="0"/>
            <a:t>科技进步法</a:t>
          </a:r>
          <a:r>
            <a:rPr lang="en-US" altLang="zh-CN" sz="1900" kern="1200" dirty="0"/>
            <a:t>》</a:t>
          </a:r>
          <a:r>
            <a:rPr lang="zh-CN" altLang="en-US" sz="1900" kern="1200" dirty="0"/>
            <a:t>“其他科技成果权”为兜底性科技成果权利形式</a:t>
          </a:r>
        </a:p>
      </dsp:txBody>
      <dsp:txXfrm>
        <a:off x="119661" y="1860078"/>
        <a:ext cx="2654559" cy="2101204"/>
      </dsp:txXfrm>
    </dsp:sp>
    <dsp:sp modelId="{C829CB4C-5364-41B5-9786-2B2112B0955C}">
      <dsp:nvSpPr>
        <dsp:cNvPr id="0" name=""/>
        <dsp:cNvSpPr/>
      </dsp:nvSpPr>
      <dsp:spPr>
        <a:xfrm>
          <a:off x="3031985" y="1746408"/>
          <a:ext cx="2881899" cy="232854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1986</a:t>
          </a:r>
          <a:r>
            <a:rPr lang="zh-CN" altLang="en-US" sz="1900" kern="1200" dirty="0"/>
            <a:t>年</a:t>
          </a:r>
          <a:r>
            <a:rPr lang="en-US" altLang="zh-CN" sz="1900" kern="1200" dirty="0"/>
            <a:t>《</a:t>
          </a:r>
          <a:r>
            <a:rPr lang="zh-CN" altLang="en-US" sz="1900" kern="1200" dirty="0"/>
            <a:t>民法通则</a:t>
          </a:r>
          <a:r>
            <a:rPr lang="en-US" altLang="zh-CN" sz="1900" kern="1200" dirty="0"/>
            <a:t>》</a:t>
          </a:r>
          <a:r>
            <a:rPr lang="zh-CN" altLang="en-US" sz="1900" kern="1200" dirty="0"/>
            <a:t>规定“其他科技成果”为知识产权形式之一，但只具有人身权属性</a:t>
          </a:r>
        </a:p>
      </dsp:txBody>
      <dsp:txXfrm>
        <a:off x="3145655" y="1860078"/>
        <a:ext cx="2654559" cy="2101204"/>
      </dsp:txXfrm>
    </dsp:sp>
    <dsp:sp modelId="{483B3FE8-59F7-4EEB-B413-66D7E87108F2}">
      <dsp:nvSpPr>
        <dsp:cNvPr id="0" name=""/>
        <dsp:cNvSpPr/>
      </dsp:nvSpPr>
      <dsp:spPr>
        <a:xfrm>
          <a:off x="6057979" y="1746408"/>
          <a:ext cx="2881899" cy="232854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2007</a:t>
          </a:r>
          <a:r>
            <a:rPr lang="zh-CN" altLang="en-US" sz="1900" kern="1200" dirty="0"/>
            <a:t>年</a:t>
          </a:r>
          <a:r>
            <a:rPr lang="en-US" altLang="zh-CN" sz="1900" kern="1200" dirty="0"/>
            <a:t>《</a:t>
          </a:r>
          <a:r>
            <a:rPr lang="zh-CN" altLang="en-US" sz="1900" kern="1200" dirty="0"/>
            <a:t>科学技术进步法</a:t>
          </a:r>
          <a:r>
            <a:rPr lang="en-US" altLang="zh-CN" sz="1900" kern="1200" dirty="0"/>
            <a:t>》</a:t>
          </a:r>
          <a:r>
            <a:rPr lang="zh-CN" altLang="en-US" sz="1900" kern="1200" dirty="0"/>
            <a:t>修订时删除关于“其他科学技术成果权”的规定</a:t>
          </a:r>
        </a:p>
      </dsp:txBody>
      <dsp:txXfrm>
        <a:off x="6171649" y="1860078"/>
        <a:ext cx="2654559" cy="2101204"/>
      </dsp:txXfrm>
    </dsp:sp>
    <dsp:sp modelId="{2F18BFA7-3BBC-40A1-888F-15C74BE38BFA}">
      <dsp:nvSpPr>
        <dsp:cNvPr id="0" name=""/>
        <dsp:cNvSpPr/>
      </dsp:nvSpPr>
      <dsp:spPr>
        <a:xfrm>
          <a:off x="9083974" y="1746408"/>
          <a:ext cx="2881899" cy="232854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2017</a:t>
          </a:r>
          <a:r>
            <a:rPr lang="zh-CN" altLang="en-US" sz="1900" kern="1200" dirty="0"/>
            <a:t>年</a:t>
          </a:r>
          <a:r>
            <a:rPr lang="en-US" altLang="zh-CN" sz="1900" kern="1200" dirty="0"/>
            <a:t>《</a:t>
          </a:r>
          <a:r>
            <a:rPr lang="zh-CN" altLang="en-US" sz="1900" kern="1200" dirty="0"/>
            <a:t>民法总则</a:t>
          </a:r>
          <a:r>
            <a:rPr lang="en-US" altLang="zh-CN" sz="1900" kern="1200" dirty="0"/>
            <a:t>》2020</a:t>
          </a:r>
          <a:r>
            <a:rPr lang="zh-CN" altLang="en-US" sz="1900" kern="1200" dirty="0"/>
            <a:t>年</a:t>
          </a:r>
          <a:r>
            <a:rPr lang="en-US" altLang="zh-CN" sz="1900" kern="1200" dirty="0"/>
            <a:t>《</a:t>
          </a:r>
          <a:r>
            <a:rPr lang="zh-CN" altLang="en-US" sz="1900" kern="1200" dirty="0"/>
            <a:t>民法典</a:t>
          </a:r>
          <a:r>
            <a:rPr lang="en-US" altLang="zh-CN" sz="1900" kern="1200" dirty="0"/>
            <a:t>》</a:t>
          </a:r>
          <a:r>
            <a:rPr lang="zh-CN" altLang="en-US" sz="1900" kern="1200" dirty="0"/>
            <a:t>未将其列为知识产权或民事权利</a:t>
          </a:r>
        </a:p>
      </dsp:txBody>
      <dsp:txXfrm>
        <a:off x="9197644" y="1860078"/>
        <a:ext cx="2654559" cy="21012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1B58-A71E-4AC0-9E79-7838DB8F1777}">
      <dsp:nvSpPr>
        <dsp:cNvPr id="0" name=""/>
        <dsp:cNvSpPr/>
      </dsp:nvSpPr>
      <dsp:spPr>
        <a:xfrm>
          <a:off x="1376028" y="568"/>
          <a:ext cx="2138129" cy="10690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裴大国、李朝明</a:t>
          </a:r>
        </a:p>
      </dsp:txBody>
      <dsp:txXfrm>
        <a:off x="1407340" y="31880"/>
        <a:ext cx="2075505" cy="1006440"/>
      </dsp:txXfrm>
    </dsp:sp>
    <dsp:sp modelId="{69A2D7F9-7D6F-4FD1-B2D4-0D5E706EB6A9}">
      <dsp:nvSpPr>
        <dsp:cNvPr id="0" name=""/>
        <dsp:cNvSpPr/>
      </dsp:nvSpPr>
      <dsp:spPr>
        <a:xfrm>
          <a:off x="1589841" y="1069633"/>
          <a:ext cx="213812" cy="801798"/>
        </a:xfrm>
        <a:custGeom>
          <a:avLst/>
          <a:gdLst/>
          <a:ahLst/>
          <a:cxnLst/>
          <a:rect l="0" t="0" r="0" b="0"/>
          <a:pathLst>
            <a:path>
              <a:moveTo>
                <a:pt x="0" y="0"/>
              </a:moveTo>
              <a:lnTo>
                <a:pt x="0" y="801798"/>
              </a:lnTo>
              <a:lnTo>
                <a:pt x="213812" y="80179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AC43E6-6686-46FC-8A98-9A32E481D4D1}">
      <dsp:nvSpPr>
        <dsp:cNvPr id="0" name=""/>
        <dsp:cNvSpPr/>
      </dsp:nvSpPr>
      <dsp:spPr>
        <a:xfrm>
          <a:off x="1803654" y="1336900"/>
          <a:ext cx="1710503" cy="1069064"/>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a:t>
          </a:r>
          <a:r>
            <a:rPr lang="zh-CN" altLang="en-US" sz="1500" kern="1200" dirty="0"/>
            <a:t>、</a:t>
          </a:r>
          <a:r>
            <a:rPr lang="en-US" altLang="zh-CN" sz="1500" kern="1200" dirty="0"/>
            <a:t>B</a:t>
          </a:r>
          <a:r>
            <a:rPr lang="zh-CN" altLang="en-US" sz="1500" kern="1200" dirty="0"/>
            <a:t>项目均为科技成果，自己为其主要贡献人</a:t>
          </a:r>
        </a:p>
      </dsp:txBody>
      <dsp:txXfrm>
        <a:off x="1834966" y="1368212"/>
        <a:ext cx="1647879" cy="1006440"/>
      </dsp:txXfrm>
    </dsp:sp>
    <dsp:sp modelId="{A6B42D26-DA1F-420F-B2F2-44196C1C994B}">
      <dsp:nvSpPr>
        <dsp:cNvPr id="0" name=""/>
        <dsp:cNvSpPr/>
      </dsp:nvSpPr>
      <dsp:spPr>
        <a:xfrm>
          <a:off x="1589841" y="1069633"/>
          <a:ext cx="213812" cy="2138129"/>
        </a:xfrm>
        <a:custGeom>
          <a:avLst/>
          <a:gdLst/>
          <a:ahLst/>
          <a:cxnLst/>
          <a:rect l="0" t="0" r="0" b="0"/>
          <a:pathLst>
            <a:path>
              <a:moveTo>
                <a:pt x="0" y="0"/>
              </a:moveTo>
              <a:lnTo>
                <a:pt x="0" y="2138129"/>
              </a:lnTo>
              <a:lnTo>
                <a:pt x="213812" y="213812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C9DA70-F8FB-4D8C-9CE6-7AEFC511EEF1}">
      <dsp:nvSpPr>
        <dsp:cNvPr id="0" name=""/>
        <dsp:cNvSpPr/>
      </dsp:nvSpPr>
      <dsp:spPr>
        <a:xfrm>
          <a:off x="1803654" y="2673231"/>
          <a:ext cx="1710503" cy="1069064"/>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应按利润比例获得奖酬而公司未给予</a:t>
          </a:r>
        </a:p>
      </dsp:txBody>
      <dsp:txXfrm>
        <a:off x="1834966" y="2704543"/>
        <a:ext cx="1647879" cy="1006440"/>
      </dsp:txXfrm>
    </dsp:sp>
    <dsp:sp modelId="{65D83BF2-EC9A-4D0E-B423-7DE223968640}">
      <dsp:nvSpPr>
        <dsp:cNvPr id="0" name=""/>
        <dsp:cNvSpPr/>
      </dsp:nvSpPr>
      <dsp:spPr>
        <a:xfrm>
          <a:off x="4048691" y="568"/>
          <a:ext cx="2138129" cy="10690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汤姆森公司及东莞分公司</a:t>
          </a:r>
        </a:p>
      </dsp:txBody>
      <dsp:txXfrm>
        <a:off x="4080003" y="31880"/>
        <a:ext cx="2075505" cy="1006440"/>
      </dsp:txXfrm>
    </dsp:sp>
    <dsp:sp modelId="{0975FCCB-2F13-4888-B175-B8FFB0FF9EE2}">
      <dsp:nvSpPr>
        <dsp:cNvPr id="0" name=""/>
        <dsp:cNvSpPr/>
      </dsp:nvSpPr>
      <dsp:spPr>
        <a:xfrm>
          <a:off x="4262504" y="1069633"/>
          <a:ext cx="213812" cy="801798"/>
        </a:xfrm>
        <a:custGeom>
          <a:avLst/>
          <a:gdLst/>
          <a:ahLst/>
          <a:cxnLst/>
          <a:rect l="0" t="0" r="0" b="0"/>
          <a:pathLst>
            <a:path>
              <a:moveTo>
                <a:pt x="0" y="0"/>
              </a:moveTo>
              <a:lnTo>
                <a:pt x="0" y="801798"/>
              </a:lnTo>
              <a:lnTo>
                <a:pt x="213812" y="80179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647B3D-4CFD-4791-95BD-4C7419E51F3D}">
      <dsp:nvSpPr>
        <dsp:cNvPr id="0" name=""/>
        <dsp:cNvSpPr/>
      </dsp:nvSpPr>
      <dsp:spPr>
        <a:xfrm>
          <a:off x="4476317" y="1336900"/>
          <a:ext cx="1710503" cy="1069064"/>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a:t>
          </a:r>
          <a:r>
            <a:rPr lang="zh-CN" altLang="en-US" sz="1500" kern="1200" dirty="0"/>
            <a:t>、</a:t>
          </a:r>
          <a:r>
            <a:rPr lang="en-US" altLang="zh-CN" sz="1500" kern="1200" dirty="0"/>
            <a:t>B</a:t>
          </a:r>
          <a:r>
            <a:rPr lang="zh-CN" altLang="en-US" sz="1500" kern="1200" dirty="0"/>
            <a:t>项目不属于科技成果，且原告方非主要贡献人</a:t>
          </a:r>
        </a:p>
      </dsp:txBody>
      <dsp:txXfrm>
        <a:off x="4507629" y="1368212"/>
        <a:ext cx="1647879" cy="1006440"/>
      </dsp:txXfrm>
    </dsp:sp>
    <dsp:sp modelId="{B3D1BCE8-D4EA-4836-82B7-42E5987B8DE3}">
      <dsp:nvSpPr>
        <dsp:cNvPr id="0" name=""/>
        <dsp:cNvSpPr/>
      </dsp:nvSpPr>
      <dsp:spPr>
        <a:xfrm>
          <a:off x="4262504" y="1069633"/>
          <a:ext cx="213812" cy="2138129"/>
        </a:xfrm>
        <a:custGeom>
          <a:avLst/>
          <a:gdLst/>
          <a:ahLst/>
          <a:cxnLst/>
          <a:rect l="0" t="0" r="0" b="0"/>
          <a:pathLst>
            <a:path>
              <a:moveTo>
                <a:pt x="0" y="0"/>
              </a:moveTo>
              <a:lnTo>
                <a:pt x="0" y="2138129"/>
              </a:lnTo>
              <a:lnTo>
                <a:pt x="213812" y="213812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D473E7-1EC2-4E54-AA71-34AE73DED642}">
      <dsp:nvSpPr>
        <dsp:cNvPr id="0" name=""/>
        <dsp:cNvSpPr/>
      </dsp:nvSpPr>
      <dsp:spPr>
        <a:xfrm>
          <a:off x="4476317" y="2673231"/>
          <a:ext cx="1710503" cy="1069064"/>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已给予奖励</a:t>
          </a:r>
        </a:p>
      </dsp:txBody>
      <dsp:txXfrm>
        <a:off x="4507629" y="2704543"/>
        <a:ext cx="1647879" cy="1006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D617C-71D0-4E20-8068-4B0A59EF912B}">
      <dsp:nvSpPr>
        <dsp:cNvPr id="0" name=""/>
        <dsp:cNvSpPr/>
      </dsp:nvSpPr>
      <dsp:spPr>
        <a:xfrm>
          <a:off x="2501998" y="1437908"/>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759358" y="1480755"/>
        <a:ext cx="28701" cy="5745"/>
      </dsp:txXfrm>
    </dsp:sp>
    <dsp:sp modelId="{B3A14CFD-0A96-454C-A6C3-23278F2F214B}">
      <dsp:nvSpPr>
        <dsp:cNvPr id="0" name=""/>
        <dsp:cNvSpPr/>
      </dsp:nvSpPr>
      <dsp:spPr>
        <a:xfrm>
          <a:off x="8053" y="734904"/>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2012</a:t>
          </a:r>
          <a:r>
            <a:rPr lang="zh-CN" altLang="en-US" sz="2000" kern="1200" dirty="0"/>
            <a:t>年</a:t>
          </a:r>
          <a:r>
            <a:rPr lang="en-US" altLang="zh-CN" sz="2000" kern="1200" dirty="0"/>
            <a:t>——2014</a:t>
          </a:r>
          <a:r>
            <a:rPr lang="zh-CN" altLang="en-US" sz="2000" kern="1200" dirty="0"/>
            <a:t>年裴、李研发</a:t>
          </a:r>
          <a:r>
            <a:rPr lang="en-US" altLang="zh-CN" sz="2000" kern="1200" dirty="0"/>
            <a:t>A</a:t>
          </a:r>
          <a:r>
            <a:rPr lang="zh-CN" altLang="en-US" sz="2000" kern="1200" dirty="0"/>
            <a:t>、</a:t>
          </a:r>
          <a:r>
            <a:rPr lang="en-US" altLang="zh-CN" sz="2000" kern="1200" dirty="0"/>
            <a:t>B</a:t>
          </a:r>
          <a:r>
            <a:rPr lang="zh-CN" altLang="en-US" sz="2000" kern="1200" dirty="0"/>
            <a:t>项目</a:t>
          </a:r>
        </a:p>
      </dsp:txBody>
      <dsp:txXfrm>
        <a:off x="8053" y="734904"/>
        <a:ext cx="2495745" cy="1497447"/>
      </dsp:txXfrm>
    </dsp:sp>
    <dsp:sp modelId="{8FE42A4E-9A7F-4E7A-A2F8-F285C03097F3}">
      <dsp:nvSpPr>
        <dsp:cNvPr id="0" name=""/>
        <dsp:cNvSpPr/>
      </dsp:nvSpPr>
      <dsp:spPr>
        <a:xfrm>
          <a:off x="5571765" y="1437908"/>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829125" y="1480755"/>
        <a:ext cx="28701" cy="5745"/>
      </dsp:txXfrm>
    </dsp:sp>
    <dsp:sp modelId="{3C733276-93FA-451C-86D8-635845419408}">
      <dsp:nvSpPr>
        <dsp:cNvPr id="0" name=""/>
        <dsp:cNvSpPr/>
      </dsp:nvSpPr>
      <dsp:spPr>
        <a:xfrm>
          <a:off x="3077820" y="734904"/>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2014</a:t>
          </a:r>
          <a:r>
            <a:rPr lang="zh-CN" altLang="en-US" sz="2000" kern="1200" dirty="0"/>
            <a:t>年</a:t>
          </a:r>
          <a:r>
            <a:rPr lang="en-US" altLang="zh-CN" sz="2000" kern="1200" dirty="0"/>
            <a:t>12</a:t>
          </a:r>
          <a:r>
            <a:rPr lang="zh-CN" altLang="en-US" sz="2000" kern="1200" dirty="0"/>
            <a:t>月</a:t>
          </a:r>
          <a:r>
            <a:rPr lang="en-US" altLang="zh-CN" sz="2000" kern="1200" dirty="0"/>
            <a:t>19</a:t>
          </a:r>
          <a:r>
            <a:rPr lang="zh-CN" altLang="en-US" sz="2000" kern="1200" dirty="0"/>
            <a:t>日东莞分公司对两个项目科技成果鉴定登记</a:t>
          </a:r>
        </a:p>
      </dsp:txBody>
      <dsp:txXfrm>
        <a:off x="3077820" y="734904"/>
        <a:ext cx="2495745" cy="1497447"/>
      </dsp:txXfrm>
    </dsp:sp>
    <dsp:sp modelId="{696EBE81-7E78-4339-8C70-0435268B02A5}">
      <dsp:nvSpPr>
        <dsp:cNvPr id="0" name=""/>
        <dsp:cNvSpPr/>
      </dsp:nvSpPr>
      <dsp:spPr>
        <a:xfrm>
          <a:off x="8641532" y="1437908"/>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98893" y="1480755"/>
        <a:ext cx="28701" cy="5745"/>
      </dsp:txXfrm>
    </dsp:sp>
    <dsp:sp modelId="{7B2B5DD4-0E5A-49CD-8FE8-2E459844A851}">
      <dsp:nvSpPr>
        <dsp:cNvPr id="0" name=""/>
        <dsp:cNvSpPr/>
      </dsp:nvSpPr>
      <dsp:spPr>
        <a:xfrm>
          <a:off x="6147587" y="734904"/>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裴、李索要奖酬未果</a:t>
          </a:r>
        </a:p>
      </dsp:txBody>
      <dsp:txXfrm>
        <a:off x="6147587" y="734904"/>
        <a:ext cx="2495745" cy="1497447"/>
      </dsp:txXfrm>
    </dsp:sp>
    <dsp:sp modelId="{CF03519D-3E42-4037-94DB-4E656A56279A}">
      <dsp:nvSpPr>
        <dsp:cNvPr id="0" name=""/>
        <dsp:cNvSpPr/>
      </dsp:nvSpPr>
      <dsp:spPr>
        <a:xfrm>
          <a:off x="1255925" y="2230551"/>
          <a:ext cx="9209301" cy="543421"/>
        </a:xfrm>
        <a:custGeom>
          <a:avLst/>
          <a:gdLst/>
          <a:ahLst/>
          <a:cxnLst/>
          <a:rect l="0" t="0" r="0" b="0"/>
          <a:pathLst>
            <a:path>
              <a:moveTo>
                <a:pt x="9209301" y="0"/>
              </a:moveTo>
              <a:lnTo>
                <a:pt x="9209301" y="288810"/>
              </a:lnTo>
              <a:lnTo>
                <a:pt x="0" y="288810"/>
              </a:lnTo>
              <a:lnTo>
                <a:pt x="0" y="543421"/>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629897" y="2499389"/>
        <a:ext cx="461358" cy="5745"/>
      </dsp:txXfrm>
    </dsp:sp>
    <dsp:sp modelId="{4825FA33-BD2B-4E17-B106-F81171F58E8C}">
      <dsp:nvSpPr>
        <dsp:cNvPr id="0" name=""/>
        <dsp:cNvSpPr/>
      </dsp:nvSpPr>
      <dsp:spPr>
        <a:xfrm>
          <a:off x="9217354" y="734904"/>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2016</a:t>
          </a:r>
          <a:r>
            <a:rPr lang="zh-CN" altLang="en-US" sz="2000" kern="1200" dirty="0"/>
            <a:t>年</a:t>
          </a:r>
          <a:r>
            <a:rPr lang="en-US" altLang="zh-CN" sz="2000" kern="1200" dirty="0"/>
            <a:t>3</a:t>
          </a:r>
          <a:r>
            <a:rPr lang="zh-CN" altLang="en-US" sz="2000" kern="1200" dirty="0"/>
            <a:t>月</a:t>
          </a:r>
          <a:r>
            <a:rPr lang="en-US" altLang="zh-CN" sz="2000" kern="1200" dirty="0"/>
            <a:t>2</a:t>
          </a:r>
          <a:r>
            <a:rPr lang="zh-CN" altLang="en-US" sz="2000" kern="1200" dirty="0"/>
            <a:t>日裴、李提起诉讼</a:t>
          </a:r>
        </a:p>
      </dsp:txBody>
      <dsp:txXfrm>
        <a:off x="9217354" y="734904"/>
        <a:ext cx="2495745" cy="1497447"/>
      </dsp:txXfrm>
    </dsp:sp>
    <dsp:sp modelId="{643A7E6B-D4A5-4229-BBB4-340942897F58}">
      <dsp:nvSpPr>
        <dsp:cNvPr id="0" name=""/>
        <dsp:cNvSpPr/>
      </dsp:nvSpPr>
      <dsp:spPr>
        <a:xfrm>
          <a:off x="2501998" y="3509376"/>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759358" y="3552223"/>
        <a:ext cx="28701" cy="5745"/>
      </dsp:txXfrm>
    </dsp:sp>
    <dsp:sp modelId="{DD86DA9B-0201-4B68-B70F-155638951462}">
      <dsp:nvSpPr>
        <dsp:cNvPr id="0" name=""/>
        <dsp:cNvSpPr/>
      </dsp:nvSpPr>
      <dsp:spPr>
        <a:xfrm>
          <a:off x="8053" y="2806373"/>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2016</a:t>
          </a:r>
          <a:r>
            <a:rPr lang="zh-CN" altLang="en-US" sz="2000" kern="1200" dirty="0"/>
            <a:t>年</a:t>
          </a:r>
          <a:r>
            <a:rPr lang="en-US" altLang="zh-CN" sz="2000" kern="1200" dirty="0"/>
            <a:t>7</a:t>
          </a:r>
          <a:r>
            <a:rPr lang="zh-CN" altLang="en-US" sz="2000" kern="1200" dirty="0"/>
            <a:t>月东莞分公司向科技局提交撤销科技成果鉴定</a:t>
          </a:r>
        </a:p>
      </dsp:txBody>
      <dsp:txXfrm>
        <a:off x="8053" y="2806373"/>
        <a:ext cx="2495745" cy="1497447"/>
      </dsp:txXfrm>
    </dsp:sp>
    <dsp:sp modelId="{54972233-8DD7-4F07-A9C1-784833C43444}">
      <dsp:nvSpPr>
        <dsp:cNvPr id="0" name=""/>
        <dsp:cNvSpPr/>
      </dsp:nvSpPr>
      <dsp:spPr>
        <a:xfrm>
          <a:off x="5571765" y="3509376"/>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829125" y="3552223"/>
        <a:ext cx="28701" cy="5745"/>
      </dsp:txXfrm>
    </dsp:sp>
    <dsp:sp modelId="{6EEEA59F-FD80-4E3B-ACC6-82166909E4FB}">
      <dsp:nvSpPr>
        <dsp:cNvPr id="0" name=""/>
        <dsp:cNvSpPr/>
      </dsp:nvSpPr>
      <dsp:spPr>
        <a:xfrm>
          <a:off x="3077820" y="2806373"/>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裴、李要求科技局提供无科技成果鉴定纠纷证明</a:t>
          </a:r>
        </a:p>
      </dsp:txBody>
      <dsp:txXfrm>
        <a:off x="3077820" y="2806373"/>
        <a:ext cx="2495745" cy="1497447"/>
      </dsp:txXfrm>
    </dsp:sp>
    <dsp:sp modelId="{F30C1190-900B-44EF-BC8D-FDFF926D0B02}">
      <dsp:nvSpPr>
        <dsp:cNvPr id="0" name=""/>
        <dsp:cNvSpPr/>
      </dsp:nvSpPr>
      <dsp:spPr>
        <a:xfrm>
          <a:off x="8641532" y="3509376"/>
          <a:ext cx="543421" cy="91440"/>
        </a:xfrm>
        <a:custGeom>
          <a:avLst/>
          <a:gdLst/>
          <a:ahLst/>
          <a:cxnLst/>
          <a:rect l="0" t="0" r="0" b="0"/>
          <a:pathLst>
            <a:path>
              <a:moveTo>
                <a:pt x="0" y="45720"/>
              </a:moveTo>
              <a:lnTo>
                <a:pt x="543421"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8898893" y="3552223"/>
        <a:ext cx="28701" cy="5745"/>
      </dsp:txXfrm>
    </dsp:sp>
    <dsp:sp modelId="{2A247F06-5690-4956-BC09-4CAF0B822E80}">
      <dsp:nvSpPr>
        <dsp:cNvPr id="0" name=""/>
        <dsp:cNvSpPr/>
      </dsp:nvSpPr>
      <dsp:spPr>
        <a:xfrm>
          <a:off x="6147587" y="2806373"/>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一审法院审理完毕双方提起上诉</a:t>
          </a:r>
        </a:p>
      </dsp:txBody>
      <dsp:txXfrm>
        <a:off x="6147587" y="2806373"/>
        <a:ext cx="2495745" cy="1497447"/>
      </dsp:txXfrm>
    </dsp:sp>
    <dsp:sp modelId="{4A4D011A-F1F7-4CC0-A009-904EB9D8447D}">
      <dsp:nvSpPr>
        <dsp:cNvPr id="0" name=""/>
        <dsp:cNvSpPr/>
      </dsp:nvSpPr>
      <dsp:spPr>
        <a:xfrm>
          <a:off x="9217354" y="2806373"/>
          <a:ext cx="2495745" cy="149744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2018</a:t>
          </a:r>
          <a:r>
            <a:rPr lang="zh-CN" altLang="en-US" sz="2000" kern="1200" dirty="0"/>
            <a:t>年</a:t>
          </a:r>
          <a:r>
            <a:rPr lang="en-US" altLang="zh-CN" sz="2000" kern="1200" dirty="0"/>
            <a:t>7</a:t>
          </a:r>
          <a:r>
            <a:rPr lang="zh-CN" altLang="en-US" sz="2000" kern="1200" dirty="0"/>
            <a:t>月</a:t>
          </a:r>
          <a:r>
            <a:rPr lang="en-US" altLang="zh-CN" sz="2000" kern="1200" dirty="0"/>
            <a:t>30</a:t>
          </a:r>
          <a:r>
            <a:rPr lang="zh-CN" altLang="en-US" sz="2000" kern="1200" dirty="0"/>
            <a:t>日二审宣判</a:t>
          </a:r>
        </a:p>
      </dsp:txBody>
      <dsp:txXfrm>
        <a:off x="9217354" y="2806373"/>
        <a:ext cx="2495745" cy="14974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409B4-6EC4-4DC8-B25A-EDDADEC8E95C}">
      <dsp:nvSpPr>
        <dsp:cNvPr id="0" name=""/>
        <dsp:cNvSpPr/>
      </dsp:nvSpPr>
      <dsp:spPr>
        <a:xfrm>
          <a:off x="0" y="343594"/>
          <a:ext cx="10782300" cy="554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CA7251-BDB6-437F-8973-039B43FAAE8E}">
      <dsp:nvSpPr>
        <dsp:cNvPr id="0" name=""/>
        <dsp:cNvSpPr/>
      </dsp:nvSpPr>
      <dsp:spPr>
        <a:xfrm>
          <a:off x="539115" y="18874"/>
          <a:ext cx="7547610" cy="6494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282" tIns="0" rIns="28528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涉案项目成果是否为科技成果</a:t>
          </a:r>
        </a:p>
      </dsp:txBody>
      <dsp:txXfrm>
        <a:off x="570818" y="50577"/>
        <a:ext cx="7484204" cy="586034"/>
      </dsp:txXfrm>
    </dsp:sp>
    <dsp:sp modelId="{E1E5B65E-8483-4D74-9F1A-63AD9D9165E9}">
      <dsp:nvSpPr>
        <dsp:cNvPr id="0" name=""/>
        <dsp:cNvSpPr/>
      </dsp:nvSpPr>
      <dsp:spPr>
        <a:xfrm>
          <a:off x="0" y="1341514"/>
          <a:ext cx="10782300" cy="554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37E81-8B49-4678-9093-EC0C3729186C}">
      <dsp:nvSpPr>
        <dsp:cNvPr id="0" name=""/>
        <dsp:cNvSpPr/>
      </dsp:nvSpPr>
      <dsp:spPr>
        <a:xfrm>
          <a:off x="539115" y="1016794"/>
          <a:ext cx="7547610" cy="6494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282" tIns="0" rIns="28528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若涉案项目成果为科技成果，裴大国、李朝明可否获得奖励、报酬</a:t>
          </a:r>
        </a:p>
      </dsp:txBody>
      <dsp:txXfrm>
        <a:off x="570818" y="1048497"/>
        <a:ext cx="7484204" cy="586034"/>
      </dsp:txXfrm>
    </dsp:sp>
    <dsp:sp modelId="{22E6A1DA-B502-426D-B0DB-5FB65155C5EA}">
      <dsp:nvSpPr>
        <dsp:cNvPr id="0" name=""/>
        <dsp:cNvSpPr/>
      </dsp:nvSpPr>
      <dsp:spPr>
        <a:xfrm>
          <a:off x="0" y="2339435"/>
          <a:ext cx="10782300" cy="554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50736F-AE54-45C0-A209-DBEC126A5A2A}">
      <dsp:nvSpPr>
        <dsp:cNvPr id="0" name=""/>
        <dsp:cNvSpPr/>
      </dsp:nvSpPr>
      <dsp:spPr>
        <a:xfrm>
          <a:off x="539115" y="2014714"/>
          <a:ext cx="7547610" cy="6494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282" tIns="0" rIns="28528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裴大国、李朝明是否属于主要贡献人</a:t>
          </a:r>
        </a:p>
      </dsp:txBody>
      <dsp:txXfrm>
        <a:off x="570818" y="2046417"/>
        <a:ext cx="7484204" cy="586034"/>
      </dsp:txXfrm>
    </dsp:sp>
    <dsp:sp modelId="{2895A659-04B5-4046-A76E-D77E1A3B24DA}">
      <dsp:nvSpPr>
        <dsp:cNvPr id="0" name=""/>
        <dsp:cNvSpPr/>
      </dsp:nvSpPr>
      <dsp:spPr>
        <a:xfrm>
          <a:off x="0" y="3337355"/>
          <a:ext cx="10782300" cy="554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09E713-1C41-4C3F-833A-D0F11B5B5A61}">
      <dsp:nvSpPr>
        <dsp:cNvPr id="0" name=""/>
        <dsp:cNvSpPr/>
      </dsp:nvSpPr>
      <dsp:spPr>
        <a:xfrm>
          <a:off x="539115" y="3012635"/>
          <a:ext cx="7547610" cy="6494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282" tIns="0" rIns="28528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就涉案项目是否已经给予奖励</a:t>
          </a:r>
        </a:p>
      </dsp:txBody>
      <dsp:txXfrm>
        <a:off x="570818" y="3044338"/>
        <a:ext cx="7484204" cy="586034"/>
      </dsp:txXfrm>
    </dsp:sp>
    <dsp:sp modelId="{F306CCCF-C981-431D-908A-B925304FF805}">
      <dsp:nvSpPr>
        <dsp:cNvPr id="0" name=""/>
        <dsp:cNvSpPr/>
      </dsp:nvSpPr>
      <dsp:spPr>
        <a:xfrm>
          <a:off x="0" y="4335275"/>
          <a:ext cx="10782300" cy="5544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192247-D01C-4024-8494-870CE8B2BA28}">
      <dsp:nvSpPr>
        <dsp:cNvPr id="0" name=""/>
        <dsp:cNvSpPr/>
      </dsp:nvSpPr>
      <dsp:spPr>
        <a:xfrm>
          <a:off x="539115" y="4010555"/>
          <a:ext cx="7547610" cy="6494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282" tIns="0" rIns="28528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报酬依据及具体数额</a:t>
          </a:r>
        </a:p>
      </dsp:txBody>
      <dsp:txXfrm>
        <a:off x="570818" y="4042258"/>
        <a:ext cx="7484204"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1A727-77B8-453D-BA71-F5FC6D8A68FA}">
      <dsp:nvSpPr>
        <dsp:cNvPr id="0" name=""/>
        <dsp:cNvSpPr/>
      </dsp:nvSpPr>
      <dsp:spPr>
        <a:xfrm>
          <a:off x="735" y="742949"/>
          <a:ext cx="1935778" cy="18954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公司组织研发</a:t>
          </a:r>
        </a:p>
      </dsp:txBody>
      <dsp:txXfrm>
        <a:off x="284223" y="1020535"/>
        <a:ext cx="1368802" cy="1340304"/>
      </dsp:txXfrm>
    </dsp:sp>
    <dsp:sp modelId="{515E2F10-3900-4B0D-A9F0-6699DB68CCB2}">
      <dsp:nvSpPr>
        <dsp:cNvPr id="0" name=""/>
        <dsp:cNvSpPr/>
      </dsp:nvSpPr>
      <dsp:spPr>
        <a:xfrm>
          <a:off x="1984051" y="1520909"/>
          <a:ext cx="339555" cy="339555"/>
        </a:xfrm>
        <a:prstGeom prst="mathPl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029059" y="1650755"/>
        <a:ext cx="249539" cy="79863"/>
      </dsp:txXfrm>
    </dsp:sp>
    <dsp:sp modelId="{EEA0FFCB-CC88-49CF-B74F-8C017D7B793E}">
      <dsp:nvSpPr>
        <dsp:cNvPr id="0" name=""/>
        <dsp:cNvSpPr/>
      </dsp:nvSpPr>
      <dsp:spPr>
        <a:xfrm>
          <a:off x="2371144" y="742949"/>
          <a:ext cx="1935778" cy="18954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公司名义申请鉴定</a:t>
          </a:r>
        </a:p>
      </dsp:txBody>
      <dsp:txXfrm>
        <a:off x="2654632" y="1020535"/>
        <a:ext cx="1368802" cy="1340304"/>
      </dsp:txXfrm>
    </dsp:sp>
    <dsp:sp modelId="{9F0E2CD5-3A8A-4F8C-AD14-29BF820E3240}">
      <dsp:nvSpPr>
        <dsp:cNvPr id="0" name=""/>
        <dsp:cNvSpPr/>
      </dsp:nvSpPr>
      <dsp:spPr>
        <a:xfrm>
          <a:off x="4354460" y="1520909"/>
          <a:ext cx="339555" cy="339555"/>
        </a:xfrm>
        <a:prstGeom prst="mathPl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399468" y="1650755"/>
        <a:ext cx="249539" cy="79863"/>
      </dsp:txXfrm>
    </dsp:sp>
    <dsp:sp modelId="{60B349E9-E53D-4C83-B4AB-E75C350BD657}">
      <dsp:nvSpPr>
        <dsp:cNvPr id="0" name=""/>
        <dsp:cNvSpPr/>
      </dsp:nvSpPr>
      <dsp:spPr>
        <a:xfrm>
          <a:off x="4741554" y="742949"/>
          <a:ext cx="1935778" cy="18954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相关部门核发登记证书</a:t>
          </a:r>
        </a:p>
      </dsp:txBody>
      <dsp:txXfrm>
        <a:off x="5025042" y="1020535"/>
        <a:ext cx="1368802" cy="1340304"/>
      </dsp:txXfrm>
    </dsp:sp>
    <dsp:sp modelId="{99822C00-9CD7-49C3-9354-568C1B3F1D60}">
      <dsp:nvSpPr>
        <dsp:cNvPr id="0" name=""/>
        <dsp:cNvSpPr/>
      </dsp:nvSpPr>
      <dsp:spPr>
        <a:xfrm>
          <a:off x="6724870" y="1520909"/>
          <a:ext cx="339555" cy="339555"/>
        </a:xfrm>
        <a:prstGeom prst="mathPlus">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769878" y="1650755"/>
        <a:ext cx="249539" cy="79863"/>
      </dsp:txXfrm>
    </dsp:sp>
    <dsp:sp modelId="{BF16B85B-8902-47F9-80FC-D06E5D743812}">
      <dsp:nvSpPr>
        <dsp:cNvPr id="0" name=""/>
        <dsp:cNvSpPr/>
      </dsp:nvSpPr>
      <dsp:spPr>
        <a:xfrm>
          <a:off x="7111963" y="742949"/>
          <a:ext cx="1935778" cy="18954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虚假情况未证实</a:t>
          </a:r>
        </a:p>
      </dsp:txBody>
      <dsp:txXfrm>
        <a:off x="7395451" y="1020535"/>
        <a:ext cx="1368802" cy="1340304"/>
      </dsp:txXfrm>
    </dsp:sp>
    <dsp:sp modelId="{BCF91C70-7B6D-414C-B72F-0D7B519BA4D8}">
      <dsp:nvSpPr>
        <dsp:cNvPr id="0" name=""/>
        <dsp:cNvSpPr/>
      </dsp:nvSpPr>
      <dsp:spPr>
        <a:xfrm>
          <a:off x="9095279" y="1520909"/>
          <a:ext cx="339555" cy="339555"/>
        </a:xfrm>
        <a:prstGeom prst="mathEqual">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9140287" y="1590857"/>
        <a:ext cx="249539" cy="199659"/>
      </dsp:txXfrm>
    </dsp:sp>
    <dsp:sp modelId="{791B0CE8-469D-4904-86E7-2A5DC706A784}">
      <dsp:nvSpPr>
        <dsp:cNvPr id="0" name=""/>
        <dsp:cNvSpPr/>
      </dsp:nvSpPr>
      <dsp:spPr>
        <a:xfrm>
          <a:off x="9482373" y="742949"/>
          <a:ext cx="1935778" cy="18954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涉案成果是科技成果</a:t>
          </a:r>
        </a:p>
      </dsp:txBody>
      <dsp:txXfrm>
        <a:off x="9765861" y="1020535"/>
        <a:ext cx="1368802" cy="13403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01684-A044-48CC-9591-CCEAE76C7E85}">
      <dsp:nvSpPr>
        <dsp:cNvPr id="0" name=""/>
        <dsp:cNvSpPr/>
      </dsp:nvSpPr>
      <dsp:spPr>
        <a:xfrm>
          <a:off x="14987" y="0"/>
          <a:ext cx="2225194" cy="32385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申请鉴定时提交创造性贡献人员名单包含裴、李</a:t>
          </a:r>
        </a:p>
      </dsp:txBody>
      <dsp:txXfrm>
        <a:off x="80161" y="65174"/>
        <a:ext cx="2094846" cy="3108152"/>
      </dsp:txXfrm>
    </dsp:sp>
    <dsp:sp modelId="{769A4B82-09D5-4777-BC29-97137659EBCE}">
      <dsp:nvSpPr>
        <dsp:cNvPr id="0" name=""/>
        <dsp:cNvSpPr/>
      </dsp:nvSpPr>
      <dsp:spPr>
        <a:xfrm>
          <a:off x="2444650" y="1365708"/>
          <a:ext cx="433474" cy="5070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444650" y="1467124"/>
        <a:ext cx="303432" cy="304250"/>
      </dsp:txXfrm>
    </dsp:sp>
    <dsp:sp modelId="{113FDA5D-708E-4E16-AFF3-1E7B9B514420}">
      <dsp:nvSpPr>
        <dsp:cNvPr id="0" name=""/>
        <dsp:cNvSpPr/>
      </dsp:nvSpPr>
      <dsp:spPr>
        <a:xfrm>
          <a:off x="3058057" y="0"/>
          <a:ext cx="2225194" cy="32385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名单为申请必备，可信度强</a:t>
          </a:r>
        </a:p>
      </dsp:txBody>
      <dsp:txXfrm>
        <a:off x="3123231" y="65174"/>
        <a:ext cx="2094846" cy="3108152"/>
      </dsp:txXfrm>
    </dsp:sp>
    <dsp:sp modelId="{E8146D5C-B140-4CEA-BD01-86E62C7627DC}">
      <dsp:nvSpPr>
        <dsp:cNvPr id="0" name=""/>
        <dsp:cNvSpPr/>
      </dsp:nvSpPr>
      <dsp:spPr>
        <a:xfrm>
          <a:off x="5487720" y="1365708"/>
          <a:ext cx="433474" cy="5070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487720" y="1467124"/>
        <a:ext cx="303432" cy="304250"/>
      </dsp:txXfrm>
    </dsp:sp>
    <dsp:sp modelId="{10BC06AC-DE97-48A8-B27D-ED1A1A01FB5D}">
      <dsp:nvSpPr>
        <dsp:cNvPr id="0" name=""/>
        <dsp:cNvSpPr/>
      </dsp:nvSpPr>
      <dsp:spPr>
        <a:xfrm>
          <a:off x="6101127" y="0"/>
          <a:ext cx="2225194" cy="32385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根据</a:t>
          </a:r>
          <a:r>
            <a:rPr lang="en-US" altLang="zh-CN" sz="2400" kern="1200" dirty="0"/>
            <a:t>《</a:t>
          </a:r>
          <a:r>
            <a:rPr lang="zh-CN" altLang="zh-CN" sz="2400" kern="1200" dirty="0"/>
            <a:t>中华人民共和国促进科技成果转化法</a:t>
          </a:r>
          <a:r>
            <a:rPr lang="en-US" altLang="zh-CN" sz="2400" kern="1200" dirty="0"/>
            <a:t>》44</a:t>
          </a:r>
          <a:r>
            <a:rPr lang="zh-CN" altLang="en-US" sz="2400" kern="1200" dirty="0"/>
            <a:t>条</a:t>
          </a:r>
        </a:p>
      </dsp:txBody>
      <dsp:txXfrm>
        <a:off x="6166301" y="65174"/>
        <a:ext cx="2094846" cy="3108152"/>
      </dsp:txXfrm>
    </dsp:sp>
    <dsp:sp modelId="{4B5DC410-6B5C-446A-B8EF-6BCA1C60734B}">
      <dsp:nvSpPr>
        <dsp:cNvPr id="0" name=""/>
        <dsp:cNvSpPr/>
      </dsp:nvSpPr>
      <dsp:spPr>
        <a:xfrm>
          <a:off x="8528799" y="1365708"/>
          <a:ext cx="429254" cy="5070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8528799" y="1467124"/>
        <a:ext cx="300478" cy="304250"/>
      </dsp:txXfrm>
    </dsp:sp>
    <dsp:sp modelId="{35E7C256-8589-486D-9A2D-12D9EFD67C4F}">
      <dsp:nvSpPr>
        <dsp:cNvPr id="0" name=""/>
        <dsp:cNvSpPr/>
      </dsp:nvSpPr>
      <dsp:spPr>
        <a:xfrm>
          <a:off x="9136234" y="0"/>
          <a:ext cx="2150890" cy="32385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裴、李依法应得到相应奖励、报酬</a:t>
          </a:r>
        </a:p>
      </dsp:txBody>
      <dsp:txXfrm>
        <a:off x="9199231" y="62997"/>
        <a:ext cx="2024896" cy="311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915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4641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275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7932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2021/11/7</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89833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7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0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880572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45355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3038482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53050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2021/11/7</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340064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notesSlide" Target="../notesSlides/notesSlide2.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2" Type="http://schemas.openxmlformats.org/officeDocument/2006/relationships/tags" Target="../tags/tag1.xml"/><Relationship Id="rId16" Type="http://schemas.openxmlformats.org/officeDocument/2006/relationships/image" Target="../media/image2.pn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4.jpeg"/><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zh-CN" altLang="en-US" dirty="0"/>
              <a:t>报告人：魏旭丹  聂敬哲</a:t>
            </a:r>
          </a:p>
        </p:txBody>
      </p:sp>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19" name="文本框 18">
            <a:extLst>
              <a:ext uri="{FF2B5EF4-FFF2-40B4-BE49-F238E27FC236}">
                <a16:creationId xmlns:a16="http://schemas.microsoft.com/office/drawing/2014/main" id="{585EF164-2810-4973-B09C-EFF02CC7897B}"/>
              </a:ext>
            </a:extLst>
          </p:cNvPr>
          <p:cNvSpPr txBox="1"/>
          <p:nvPr/>
        </p:nvSpPr>
        <p:spPr>
          <a:xfrm>
            <a:off x="1500147" y="1762252"/>
            <a:ext cx="9144000" cy="1754326"/>
          </a:xfrm>
          <a:prstGeom prst="rect">
            <a:avLst/>
          </a:prstGeom>
          <a:noFill/>
        </p:spPr>
        <p:txBody>
          <a:bodyPr wrap="square">
            <a:spAutoFit/>
          </a:bodyPr>
          <a:lstStyle/>
          <a:p>
            <a:r>
              <a:rPr lang="zh-CN" altLang="en-US" sz="3600" dirty="0"/>
              <a:t>职务发明奖酬案例分析</a:t>
            </a:r>
            <a:r>
              <a:rPr lang="en-US" altLang="zh-CN" sz="3600" dirty="0"/>
              <a:t>——</a:t>
            </a:r>
            <a:r>
              <a:rPr lang="zh-CN" altLang="en-US" sz="3600" dirty="0"/>
              <a:t>以“裴大国、李朝明技术成果完成人署名权、荣誉权、奖励权纠纷“案为例</a:t>
            </a:r>
          </a:p>
        </p:txBody>
      </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197667D-A023-4A20-9F1B-363BF69C7D4F}"/>
              </a:ext>
            </a:extLst>
          </p:cNvPr>
          <p:cNvGraphicFramePr>
            <a:graphicFrameLocks noGrp="1"/>
          </p:cNvGraphicFramePr>
          <p:nvPr>
            <p:ph idx="1"/>
            <p:extLst>
              <p:ext uri="{D42A27DB-BD31-4B8C-83A1-F6EECF244321}">
                <p14:modId xmlns:p14="http://schemas.microsoft.com/office/powerpoint/2010/main" val="466712167"/>
              </p:ext>
            </p:extLst>
          </p:nvPr>
        </p:nvGraphicFramePr>
        <p:xfrm>
          <a:off x="98471" y="808038"/>
          <a:ext cx="11971865" cy="5821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id="{2784ADBA-C5EF-48B0-8E4F-9DD5DC4A23DC}"/>
              </a:ext>
            </a:extLst>
          </p:cNvPr>
          <p:cNvSpPr>
            <a:spLocks noGrp="1"/>
          </p:cNvSpPr>
          <p:nvPr>
            <p:ph type="title"/>
          </p:nvPr>
        </p:nvSpPr>
        <p:spPr/>
        <p:txBody>
          <a:bodyPr>
            <a:normAutofit/>
          </a:bodyPr>
          <a:lstStyle/>
          <a:p>
            <a:r>
              <a:rPr lang="zh-CN" altLang="en-US" dirty="0"/>
              <a:t>科技成果奖励与知识产权实现制度上的分离</a:t>
            </a:r>
          </a:p>
        </p:txBody>
      </p:sp>
      <p:sp>
        <p:nvSpPr>
          <p:cNvPr id="7" name="文本框 6">
            <a:extLst>
              <a:ext uri="{FF2B5EF4-FFF2-40B4-BE49-F238E27FC236}">
                <a16:creationId xmlns:a16="http://schemas.microsoft.com/office/drawing/2014/main" id="{D5306949-3514-4098-8AF4-A364CB09E204}"/>
              </a:ext>
            </a:extLst>
          </p:cNvPr>
          <p:cNvSpPr txBox="1"/>
          <p:nvPr/>
        </p:nvSpPr>
        <p:spPr>
          <a:xfrm>
            <a:off x="524934" y="5976840"/>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Tree>
    <p:extLst>
      <p:ext uri="{BB962C8B-B14F-4D97-AF65-F5344CB8AC3E}">
        <p14:creationId xmlns:p14="http://schemas.microsoft.com/office/powerpoint/2010/main" val="85606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42" name="Freeform 5"/>
          <p:cNvSpPr>
            <a:spLocks/>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349922"/>
            <a:ext cx="6020155" cy="70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914034" eaLnBrk="1" fontAlgn="base" hangingPunct="1">
              <a:spcBef>
                <a:spcPct val="0"/>
              </a:spcBef>
              <a:spcAft>
                <a:spcPct val="0"/>
              </a:spcAft>
              <a:defRPr/>
            </a:pPr>
            <a:r>
              <a:rPr lang="zh-CN" altLang="en-US" sz="3998" b="1" dirty="0">
                <a:solidFill>
                  <a:srgbClr val="FDCB34"/>
                </a:solidFill>
                <a:latin typeface="微软雅黑" panose="020B0503020204020204" pitchFamily="34" charset="-122"/>
                <a:ea typeface="微软雅黑" panose="020B0503020204020204" pitchFamily="34" charset="-122"/>
              </a:rPr>
              <a:t>职务发明人奖酬的规定</a:t>
            </a:r>
          </a:p>
        </p:txBody>
      </p:sp>
      <p:sp>
        <p:nvSpPr>
          <p:cNvPr id="10247" name="TextBox 26"/>
          <p:cNvSpPr txBox="1">
            <a:spLocks noChangeArrowheads="1"/>
          </p:cNvSpPr>
          <p:nvPr/>
        </p:nvSpPr>
        <p:spPr bwMode="auto">
          <a:xfrm>
            <a:off x="1198095" y="2245187"/>
            <a:ext cx="2082621"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43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AC416-2A2B-43A9-A335-670621DE936B}"/>
              </a:ext>
            </a:extLst>
          </p:cNvPr>
          <p:cNvSpPr>
            <a:spLocks noGrp="1"/>
          </p:cNvSpPr>
          <p:nvPr>
            <p:ph type="title"/>
          </p:nvPr>
        </p:nvSpPr>
        <p:spPr/>
        <p:txBody>
          <a:bodyPr/>
          <a:lstStyle/>
          <a:p>
            <a:r>
              <a:rPr lang="zh-CN" altLang="en-US" dirty="0"/>
              <a:t>促进科技成果转化法</a:t>
            </a:r>
          </a:p>
        </p:txBody>
      </p:sp>
      <p:sp>
        <p:nvSpPr>
          <p:cNvPr id="3" name="内容占位符 2">
            <a:extLst>
              <a:ext uri="{FF2B5EF4-FFF2-40B4-BE49-F238E27FC236}">
                <a16:creationId xmlns:a16="http://schemas.microsoft.com/office/drawing/2014/main" id="{D730F219-C7AB-4A9B-AA43-D792CF633CCF}"/>
              </a:ext>
            </a:extLst>
          </p:cNvPr>
          <p:cNvSpPr>
            <a:spLocks noGrp="1"/>
          </p:cNvSpPr>
          <p:nvPr>
            <p:ph idx="1"/>
          </p:nvPr>
        </p:nvSpPr>
        <p:spPr/>
        <p:txBody>
          <a:bodyPr>
            <a:normAutofit/>
          </a:bodyPr>
          <a:lstStyle/>
          <a:p>
            <a:pPr>
              <a:lnSpc>
                <a:spcPct val="170000"/>
              </a:lnSpc>
            </a:pPr>
            <a:r>
              <a:rPr lang="zh-CN" altLang="en-US" dirty="0"/>
              <a:t>第四十四条　职务科技成果转化后，由科技成果完成单位对完成、转化该项科技成果</a:t>
            </a:r>
            <a:r>
              <a:rPr lang="zh-CN" altLang="en-US" b="1" dirty="0">
                <a:solidFill>
                  <a:srgbClr val="FF0000"/>
                </a:solidFill>
              </a:rPr>
              <a:t>做出重要贡献的人员</a:t>
            </a:r>
            <a:r>
              <a:rPr lang="zh-CN" altLang="en-US" dirty="0"/>
              <a:t>给予奖励和报酬。</a:t>
            </a:r>
          </a:p>
          <a:p>
            <a:pPr>
              <a:lnSpc>
                <a:spcPct val="170000"/>
              </a:lnSpc>
            </a:pPr>
            <a:r>
              <a:rPr lang="zh-CN" altLang="en-US" dirty="0"/>
              <a:t>　　科技成果完成单位</a:t>
            </a:r>
            <a:r>
              <a:rPr lang="zh-CN" altLang="en-US" b="1" dirty="0">
                <a:solidFill>
                  <a:srgbClr val="FF0000"/>
                </a:solidFill>
              </a:rPr>
              <a:t>可以规定</a:t>
            </a:r>
            <a:r>
              <a:rPr lang="zh-CN" altLang="en-US" dirty="0"/>
              <a:t>或者与科技人员</a:t>
            </a:r>
            <a:r>
              <a:rPr lang="zh-CN" altLang="en-US" b="1" dirty="0">
                <a:solidFill>
                  <a:srgbClr val="FF0000"/>
                </a:solidFill>
              </a:rPr>
              <a:t>约定</a:t>
            </a:r>
            <a:r>
              <a:rPr lang="zh-CN" altLang="en-US" dirty="0"/>
              <a:t>奖励和报酬的方式、数额和时限。单位制定相关规定，应当充分听取本单位科技人员的意见，并在本单位公开相关规定。</a:t>
            </a:r>
          </a:p>
        </p:txBody>
      </p:sp>
    </p:spTree>
    <p:extLst>
      <p:ext uri="{BB962C8B-B14F-4D97-AF65-F5344CB8AC3E}">
        <p14:creationId xmlns:p14="http://schemas.microsoft.com/office/powerpoint/2010/main" val="298523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550093D-61AE-4515-A9F0-ADFC8EC513D2}"/>
              </a:ext>
            </a:extLst>
          </p:cNvPr>
          <p:cNvPicPr>
            <a:picLocks noGrp="1" noChangeAspect="1"/>
          </p:cNvPicPr>
          <p:nvPr>
            <p:ph idx="1"/>
          </p:nvPr>
        </p:nvPicPr>
        <p:blipFill>
          <a:blip r:embed="rId2"/>
          <a:stretch>
            <a:fillRect/>
          </a:stretch>
        </p:blipFill>
        <p:spPr>
          <a:xfrm>
            <a:off x="585787" y="1623929"/>
            <a:ext cx="11020425" cy="4367726"/>
          </a:xfrm>
        </p:spPr>
      </p:pic>
      <p:sp>
        <p:nvSpPr>
          <p:cNvPr id="3" name="标题 2">
            <a:extLst>
              <a:ext uri="{FF2B5EF4-FFF2-40B4-BE49-F238E27FC236}">
                <a16:creationId xmlns:a16="http://schemas.microsoft.com/office/drawing/2014/main" id="{82AC9AD6-BC46-457D-A3D3-BBEDA5417900}"/>
              </a:ext>
            </a:extLst>
          </p:cNvPr>
          <p:cNvSpPr>
            <a:spLocks noGrp="1"/>
          </p:cNvSpPr>
          <p:nvPr>
            <p:ph type="title"/>
          </p:nvPr>
        </p:nvSpPr>
        <p:spPr/>
        <p:txBody>
          <a:bodyPr/>
          <a:lstStyle/>
          <a:p>
            <a:r>
              <a:rPr lang="zh-CN" altLang="en-US" dirty="0"/>
              <a:t>新旧法对比</a:t>
            </a:r>
          </a:p>
        </p:txBody>
      </p:sp>
    </p:spTree>
    <p:extLst>
      <p:ext uri="{BB962C8B-B14F-4D97-AF65-F5344CB8AC3E}">
        <p14:creationId xmlns:p14="http://schemas.microsoft.com/office/powerpoint/2010/main" val="10087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AC416-2A2B-43A9-A335-670621DE936B}"/>
              </a:ext>
            </a:extLst>
          </p:cNvPr>
          <p:cNvSpPr>
            <a:spLocks noGrp="1"/>
          </p:cNvSpPr>
          <p:nvPr>
            <p:ph type="title"/>
          </p:nvPr>
        </p:nvSpPr>
        <p:spPr/>
        <p:txBody>
          <a:bodyPr/>
          <a:lstStyle/>
          <a:p>
            <a:r>
              <a:rPr lang="zh-CN" altLang="en-US" dirty="0"/>
              <a:t>促进科技成果转化法（</a:t>
            </a:r>
            <a:r>
              <a:rPr lang="en-US" altLang="zh-CN" dirty="0"/>
              <a:t>1996</a:t>
            </a:r>
            <a:r>
              <a:rPr lang="zh-CN" altLang="en-US" dirty="0"/>
              <a:t>）</a:t>
            </a:r>
          </a:p>
        </p:txBody>
      </p:sp>
      <p:sp>
        <p:nvSpPr>
          <p:cNvPr id="3" name="内容占位符 2">
            <a:extLst>
              <a:ext uri="{FF2B5EF4-FFF2-40B4-BE49-F238E27FC236}">
                <a16:creationId xmlns:a16="http://schemas.microsoft.com/office/drawing/2014/main" id="{D730F219-C7AB-4A9B-AA43-D792CF633CCF}"/>
              </a:ext>
            </a:extLst>
          </p:cNvPr>
          <p:cNvSpPr>
            <a:spLocks noGrp="1"/>
          </p:cNvSpPr>
          <p:nvPr>
            <p:ph idx="1"/>
          </p:nvPr>
        </p:nvSpPr>
        <p:spPr>
          <a:xfrm>
            <a:off x="342899" y="1340768"/>
            <a:ext cx="11487151" cy="5383882"/>
          </a:xfrm>
        </p:spPr>
        <p:txBody>
          <a:bodyPr>
            <a:normAutofit/>
          </a:bodyPr>
          <a:lstStyle/>
          <a:p>
            <a:pPr>
              <a:lnSpc>
                <a:spcPct val="120000"/>
              </a:lnSpc>
            </a:pPr>
            <a:r>
              <a:rPr lang="zh-CN" altLang="en-US" sz="2400" dirty="0"/>
              <a:t>第二十九条　科技成果完成单位将其职务科技成果转让给他人的，单位应当从转让该项职务科技成果所取得的净收入中，</a:t>
            </a:r>
            <a:r>
              <a:rPr lang="zh-CN" altLang="en-US" sz="2400" b="1" dirty="0">
                <a:solidFill>
                  <a:srgbClr val="FF0000"/>
                </a:solidFill>
              </a:rPr>
              <a:t>提取不低于百分之二十</a:t>
            </a:r>
            <a:r>
              <a:rPr lang="zh-CN" altLang="en-US" sz="2400" dirty="0"/>
              <a:t>的比例，对完成该项科技成果及其转化做出重要贡献的人员给予奖励。</a:t>
            </a:r>
            <a:endParaRPr lang="en-US" altLang="zh-CN" sz="2400" dirty="0"/>
          </a:p>
          <a:p>
            <a:pPr>
              <a:lnSpc>
                <a:spcPct val="120000"/>
              </a:lnSpc>
            </a:pPr>
            <a:r>
              <a:rPr lang="zh-CN" altLang="en-US" sz="2400" dirty="0"/>
              <a:t>第三十条　企业、事业单位独立研究开发或者与其他单位合作研究开发的科技成果实施转化成功投产后，单位应当</a:t>
            </a:r>
            <a:r>
              <a:rPr lang="zh-CN" altLang="en-US" sz="2400" b="1" dirty="0">
                <a:solidFill>
                  <a:srgbClr val="FF0000"/>
                </a:solidFill>
              </a:rPr>
              <a:t>连续三至五年</a:t>
            </a:r>
            <a:r>
              <a:rPr lang="zh-CN" altLang="en-US" sz="2400" dirty="0"/>
              <a:t>从实施该科技成果新增留利中</a:t>
            </a:r>
            <a:r>
              <a:rPr lang="zh-CN" altLang="en-US" sz="2400" b="1" dirty="0">
                <a:solidFill>
                  <a:srgbClr val="FF0000"/>
                </a:solidFill>
              </a:rPr>
              <a:t>提取不低于百分之五</a:t>
            </a:r>
            <a:r>
              <a:rPr lang="zh-CN" altLang="en-US" sz="2400" dirty="0"/>
              <a:t>的比例，对完成该项科技成果及其转化做出重要贡献的人员给予奖励。</a:t>
            </a:r>
          </a:p>
          <a:p>
            <a:pPr>
              <a:lnSpc>
                <a:spcPct val="120000"/>
              </a:lnSpc>
            </a:pPr>
            <a:r>
              <a:rPr lang="zh-CN" altLang="en-US" sz="2400" dirty="0"/>
              <a:t>　　采用股份形式的企业，可以对在科技成果的研究开发、实施转化中做出</a:t>
            </a:r>
            <a:r>
              <a:rPr lang="zh-CN" altLang="en-US" sz="2400" b="1" dirty="0">
                <a:solidFill>
                  <a:srgbClr val="FF0000"/>
                </a:solidFill>
              </a:rPr>
              <a:t>重要贡献的有关人员的报酬或者奖励</a:t>
            </a:r>
            <a:r>
              <a:rPr lang="zh-CN" altLang="en-US" sz="2400" dirty="0"/>
              <a:t>，按照国家有关规定将其折算为股份或者出资比例。该持股人依据其所持股份或者出资比例分享收益。</a:t>
            </a:r>
          </a:p>
        </p:txBody>
      </p:sp>
    </p:spTree>
    <p:extLst>
      <p:ext uri="{BB962C8B-B14F-4D97-AF65-F5344CB8AC3E}">
        <p14:creationId xmlns:p14="http://schemas.microsoft.com/office/powerpoint/2010/main" val="187220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AC416-2A2B-43A9-A335-670621DE936B}"/>
              </a:ext>
            </a:extLst>
          </p:cNvPr>
          <p:cNvSpPr>
            <a:spLocks noGrp="1"/>
          </p:cNvSpPr>
          <p:nvPr>
            <p:ph type="title"/>
          </p:nvPr>
        </p:nvSpPr>
        <p:spPr/>
        <p:txBody>
          <a:bodyPr/>
          <a:lstStyle/>
          <a:p>
            <a:r>
              <a:rPr lang="zh-CN" altLang="en-US" dirty="0"/>
              <a:t>促进科技成果转化法（</a:t>
            </a:r>
            <a:r>
              <a:rPr lang="en-US" altLang="zh-CN" dirty="0"/>
              <a:t>2020</a:t>
            </a:r>
            <a:r>
              <a:rPr lang="zh-CN" altLang="en-US" dirty="0"/>
              <a:t>）</a:t>
            </a:r>
          </a:p>
        </p:txBody>
      </p:sp>
      <p:sp>
        <p:nvSpPr>
          <p:cNvPr id="3" name="内容占位符 2">
            <a:extLst>
              <a:ext uri="{FF2B5EF4-FFF2-40B4-BE49-F238E27FC236}">
                <a16:creationId xmlns:a16="http://schemas.microsoft.com/office/drawing/2014/main" id="{D730F219-C7AB-4A9B-AA43-D792CF633CCF}"/>
              </a:ext>
            </a:extLst>
          </p:cNvPr>
          <p:cNvSpPr>
            <a:spLocks noGrp="1"/>
          </p:cNvSpPr>
          <p:nvPr>
            <p:ph idx="1"/>
          </p:nvPr>
        </p:nvSpPr>
        <p:spPr>
          <a:xfrm>
            <a:off x="342899" y="1340768"/>
            <a:ext cx="11487151" cy="5383882"/>
          </a:xfrm>
        </p:spPr>
        <p:txBody>
          <a:bodyPr>
            <a:normAutofit fontScale="92500" lnSpcReduction="20000"/>
          </a:bodyPr>
          <a:lstStyle/>
          <a:p>
            <a:pPr>
              <a:lnSpc>
                <a:spcPct val="120000"/>
              </a:lnSpc>
            </a:pPr>
            <a:r>
              <a:rPr lang="zh-CN" altLang="en-US" sz="2400" dirty="0"/>
              <a:t>第四十五条　科技成果完成单位未规定、也未与科技人员约定奖励和报酬的方式和数额的，按照下列标准对完成、转化职务科技成果做出重要贡献的人员给予奖励和报酬：</a:t>
            </a:r>
          </a:p>
          <a:p>
            <a:pPr>
              <a:lnSpc>
                <a:spcPct val="120000"/>
              </a:lnSpc>
            </a:pPr>
            <a:r>
              <a:rPr lang="zh-CN" altLang="en-US" sz="2400" dirty="0"/>
              <a:t>　　（一）将该项职务科技成果转让、许可给他人实施的，从该项科技成果转让净收入或者许可净收入中提取</a:t>
            </a:r>
            <a:r>
              <a:rPr lang="zh-CN" altLang="en-US" sz="2400" b="1" dirty="0">
                <a:solidFill>
                  <a:srgbClr val="FF0000"/>
                </a:solidFill>
              </a:rPr>
              <a:t>不低于百分之五十</a:t>
            </a:r>
            <a:r>
              <a:rPr lang="zh-CN" altLang="en-US" sz="2400" dirty="0"/>
              <a:t>的比例；</a:t>
            </a:r>
          </a:p>
          <a:p>
            <a:pPr>
              <a:lnSpc>
                <a:spcPct val="120000"/>
              </a:lnSpc>
            </a:pPr>
            <a:r>
              <a:rPr lang="zh-CN" altLang="en-US" sz="2400" dirty="0"/>
              <a:t>　　（二）利用该项职务科技成果作价投资的，从该项科技成果形成的股份或者出资比例中提取</a:t>
            </a:r>
            <a:r>
              <a:rPr lang="zh-CN" altLang="en-US" sz="2400" b="1" dirty="0">
                <a:solidFill>
                  <a:srgbClr val="FF0000"/>
                </a:solidFill>
              </a:rPr>
              <a:t>不低于百分之五十</a:t>
            </a:r>
            <a:r>
              <a:rPr lang="zh-CN" altLang="en-US" sz="2400" dirty="0"/>
              <a:t>的比例；</a:t>
            </a:r>
          </a:p>
          <a:p>
            <a:pPr>
              <a:lnSpc>
                <a:spcPct val="120000"/>
              </a:lnSpc>
            </a:pPr>
            <a:r>
              <a:rPr lang="zh-CN" altLang="en-US" sz="2400" dirty="0"/>
              <a:t>　　（三）将该项职务科技成果自行实施或者与他人合作实施的，应当在实施转化成功</a:t>
            </a:r>
            <a:r>
              <a:rPr lang="zh-CN" altLang="en-US" sz="2400" b="1" dirty="0">
                <a:solidFill>
                  <a:srgbClr val="FF0000"/>
                </a:solidFill>
              </a:rPr>
              <a:t>投产后连续三至五年</a:t>
            </a:r>
            <a:r>
              <a:rPr lang="zh-CN" altLang="en-US" sz="2400" dirty="0"/>
              <a:t>，每年从实施该项科技成果的营业利润中提取</a:t>
            </a:r>
            <a:r>
              <a:rPr lang="zh-CN" altLang="en-US" sz="2400" b="1" dirty="0">
                <a:solidFill>
                  <a:srgbClr val="FF0000"/>
                </a:solidFill>
              </a:rPr>
              <a:t>不低于百分之五的比例</a:t>
            </a:r>
            <a:r>
              <a:rPr lang="zh-CN" altLang="en-US" sz="2400" dirty="0"/>
              <a:t>。</a:t>
            </a:r>
          </a:p>
          <a:p>
            <a:pPr>
              <a:lnSpc>
                <a:spcPct val="120000"/>
              </a:lnSpc>
            </a:pPr>
            <a:r>
              <a:rPr lang="zh-CN" altLang="en-US" sz="2400" dirty="0"/>
              <a:t>　　国家设立的研究开发机构、高等院校规定或者与科技人员约定奖励和报酬的方式和数额应当符合前款第一项至第三项规定的标准。</a:t>
            </a:r>
          </a:p>
          <a:p>
            <a:pPr>
              <a:lnSpc>
                <a:spcPct val="120000"/>
              </a:lnSpc>
            </a:pPr>
            <a:r>
              <a:rPr lang="zh-CN" altLang="en-US" sz="2400" dirty="0"/>
              <a:t>　　国有企业、事业单位依照本法规定对完成、转化职务科技成果做出重要贡献的人员给予奖励和报酬的支出计入当年本单位工资总额，但不受当年本单位工资总额限制、不纳入本单位工资总额基数。</a:t>
            </a:r>
          </a:p>
        </p:txBody>
      </p:sp>
    </p:spTree>
    <p:extLst>
      <p:ext uri="{BB962C8B-B14F-4D97-AF65-F5344CB8AC3E}">
        <p14:creationId xmlns:p14="http://schemas.microsoft.com/office/powerpoint/2010/main" val="265580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9E237D-F4DB-49D7-953B-E41702EDDBFF}"/>
              </a:ext>
            </a:extLst>
          </p:cNvPr>
          <p:cNvSpPr>
            <a:spLocks noGrp="1"/>
          </p:cNvSpPr>
          <p:nvPr>
            <p:ph idx="1"/>
          </p:nvPr>
        </p:nvSpPr>
        <p:spPr/>
        <p:txBody>
          <a:bodyPr>
            <a:normAutofit/>
          </a:bodyPr>
          <a:lstStyle/>
          <a:p>
            <a:pPr>
              <a:lnSpc>
                <a:spcPct val="150000"/>
              </a:lnSpc>
            </a:pPr>
            <a:r>
              <a:rPr lang="zh-CN" altLang="en-US" dirty="0"/>
              <a:t>　第十五条　被授予专利权的单位</a:t>
            </a:r>
            <a:r>
              <a:rPr lang="zh-CN" altLang="en-US" b="1" dirty="0">
                <a:solidFill>
                  <a:srgbClr val="FF0000"/>
                </a:solidFill>
              </a:rPr>
              <a:t>应当</a:t>
            </a:r>
            <a:r>
              <a:rPr lang="zh-CN" altLang="en-US" dirty="0"/>
              <a:t>对职务发明创造的发明人或者设计人</a:t>
            </a:r>
            <a:r>
              <a:rPr lang="zh-CN" altLang="en-US" b="1" dirty="0">
                <a:solidFill>
                  <a:srgbClr val="FF0000"/>
                </a:solidFill>
              </a:rPr>
              <a:t>给予奖励</a:t>
            </a:r>
            <a:r>
              <a:rPr lang="zh-CN" altLang="en-US" dirty="0"/>
              <a:t>；发明创造专利实施后，</a:t>
            </a:r>
            <a:r>
              <a:rPr lang="zh-CN" altLang="en-US" b="1" dirty="0">
                <a:solidFill>
                  <a:srgbClr val="FF0000"/>
                </a:solidFill>
              </a:rPr>
              <a:t>根据其推广应用</a:t>
            </a:r>
            <a:r>
              <a:rPr lang="zh-CN" altLang="en-US" dirty="0"/>
              <a:t>的范围和取得的经济效益，对发明人或者设计人</a:t>
            </a:r>
            <a:r>
              <a:rPr lang="zh-CN" altLang="en-US" b="1" dirty="0">
                <a:solidFill>
                  <a:srgbClr val="FF0000"/>
                </a:solidFill>
              </a:rPr>
              <a:t>给予合理的报酬</a:t>
            </a:r>
            <a:r>
              <a:rPr lang="zh-CN" altLang="en-US" dirty="0"/>
              <a:t>。</a:t>
            </a:r>
          </a:p>
          <a:p>
            <a:pPr>
              <a:lnSpc>
                <a:spcPct val="150000"/>
              </a:lnSpc>
            </a:pPr>
            <a:r>
              <a:rPr lang="zh-CN" altLang="en-US" dirty="0"/>
              <a:t>　　国家鼓励被授予专利权的单位实行产权激励，采取</a:t>
            </a:r>
            <a:r>
              <a:rPr lang="zh-CN" altLang="en-US" b="1" dirty="0">
                <a:solidFill>
                  <a:srgbClr val="FF0000"/>
                </a:solidFill>
              </a:rPr>
              <a:t>股权、期权、分红</a:t>
            </a:r>
            <a:r>
              <a:rPr lang="zh-CN" altLang="en-US" dirty="0"/>
              <a:t>等方式，使发明人或者设计人合理分享创新收益。</a:t>
            </a:r>
          </a:p>
        </p:txBody>
      </p:sp>
      <p:sp>
        <p:nvSpPr>
          <p:cNvPr id="3" name="标题 2">
            <a:extLst>
              <a:ext uri="{FF2B5EF4-FFF2-40B4-BE49-F238E27FC236}">
                <a16:creationId xmlns:a16="http://schemas.microsoft.com/office/drawing/2014/main" id="{9FBE891F-FE35-406C-9737-6AB7E692AA0F}"/>
              </a:ext>
            </a:extLst>
          </p:cNvPr>
          <p:cNvSpPr>
            <a:spLocks noGrp="1"/>
          </p:cNvSpPr>
          <p:nvPr>
            <p:ph type="title"/>
          </p:nvPr>
        </p:nvSpPr>
        <p:spPr/>
        <p:txBody>
          <a:bodyPr/>
          <a:lstStyle/>
          <a:p>
            <a:r>
              <a:rPr lang="zh-CN" altLang="en-US" dirty="0"/>
              <a:t>专利法</a:t>
            </a:r>
          </a:p>
        </p:txBody>
      </p:sp>
    </p:spTree>
    <p:extLst>
      <p:ext uri="{BB962C8B-B14F-4D97-AF65-F5344CB8AC3E}">
        <p14:creationId xmlns:p14="http://schemas.microsoft.com/office/powerpoint/2010/main" val="62710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6B9F76D-E0D4-4F02-AFF3-8C5CEA801F87}"/>
              </a:ext>
            </a:extLst>
          </p:cNvPr>
          <p:cNvPicPr>
            <a:picLocks noGrp="1" noChangeAspect="1"/>
          </p:cNvPicPr>
          <p:nvPr>
            <p:ph idx="1"/>
          </p:nvPr>
        </p:nvPicPr>
        <p:blipFill rotWithShape="1">
          <a:blip r:embed="rId2"/>
          <a:srcRect l="418" t="7614" r="2228" b="73"/>
          <a:stretch/>
        </p:blipFill>
        <p:spPr>
          <a:xfrm>
            <a:off x="1422400" y="1206499"/>
            <a:ext cx="8877300" cy="5126747"/>
          </a:xfrm>
        </p:spPr>
      </p:pic>
      <p:sp>
        <p:nvSpPr>
          <p:cNvPr id="3" name="标题 2">
            <a:extLst>
              <a:ext uri="{FF2B5EF4-FFF2-40B4-BE49-F238E27FC236}">
                <a16:creationId xmlns:a16="http://schemas.microsoft.com/office/drawing/2014/main" id="{332B149F-5843-4FC0-BD7A-AC81832D44D6}"/>
              </a:ext>
            </a:extLst>
          </p:cNvPr>
          <p:cNvSpPr>
            <a:spLocks noGrp="1"/>
          </p:cNvSpPr>
          <p:nvPr>
            <p:ph type="title"/>
          </p:nvPr>
        </p:nvSpPr>
        <p:spPr/>
        <p:txBody>
          <a:bodyPr/>
          <a:lstStyle/>
          <a:p>
            <a:r>
              <a:rPr lang="zh-CN" altLang="en-US" dirty="0"/>
              <a:t>单位与职务发明人科技成果权益分配关系</a:t>
            </a:r>
          </a:p>
        </p:txBody>
      </p:sp>
    </p:spTree>
    <p:extLst>
      <p:ext uri="{BB962C8B-B14F-4D97-AF65-F5344CB8AC3E}">
        <p14:creationId xmlns:p14="http://schemas.microsoft.com/office/powerpoint/2010/main" val="161957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AA779C7-B525-4801-B558-4381684379F8}"/>
              </a:ext>
            </a:extLst>
          </p:cNvPr>
          <p:cNvPicPr>
            <a:picLocks noGrp="1" noChangeAspect="1"/>
          </p:cNvPicPr>
          <p:nvPr>
            <p:ph idx="1"/>
          </p:nvPr>
        </p:nvPicPr>
        <p:blipFill>
          <a:blip r:embed="rId2"/>
          <a:stretch>
            <a:fillRect/>
          </a:stretch>
        </p:blipFill>
        <p:spPr>
          <a:xfrm>
            <a:off x="1861537" y="1376507"/>
            <a:ext cx="8445734" cy="5481493"/>
          </a:xfrm>
        </p:spPr>
      </p:pic>
      <p:sp>
        <p:nvSpPr>
          <p:cNvPr id="3" name="标题 2">
            <a:extLst>
              <a:ext uri="{FF2B5EF4-FFF2-40B4-BE49-F238E27FC236}">
                <a16:creationId xmlns:a16="http://schemas.microsoft.com/office/drawing/2014/main" id="{3710AAD9-B9FA-4253-93A5-A5181626FA81}"/>
              </a:ext>
            </a:extLst>
          </p:cNvPr>
          <p:cNvSpPr>
            <a:spLocks noGrp="1"/>
          </p:cNvSpPr>
          <p:nvPr>
            <p:ph type="title"/>
          </p:nvPr>
        </p:nvSpPr>
        <p:spPr/>
        <p:txBody>
          <a:bodyPr/>
          <a:lstStyle/>
          <a:p>
            <a:r>
              <a:rPr lang="zh-CN" altLang="en-US" dirty="0"/>
              <a:t>职务发明人与产业的合作关系</a:t>
            </a:r>
          </a:p>
        </p:txBody>
      </p:sp>
    </p:spTree>
    <p:extLst>
      <p:ext uri="{BB962C8B-B14F-4D97-AF65-F5344CB8AC3E}">
        <p14:creationId xmlns:p14="http://schemas.microsoft.com/office/powerpoint/2010/main" val="297977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FC8138-3113-4B3F-AE32-D42AAE10E5F4}"/>
              </a:ext>
            </a:extLst>
          </p:cNvPr>
          <p:cNvSpPr>
            <a:spLocks noGrp="1"/>
          </p:cNvSpPr>
          <p:nvPr>
            <p:ph idx="1"/>
          </p:nvPr>
        </p:nvSpPr>
        <p:spPr>
          <a:xfrm>
            <a:off x="457200" y="1320800"/>
            <a:ext cx="11277600" cy="5295900"/>
          </a:xfrm>
        </p:spPr>
        <p:txBody>
          <a:bodyPr>
            <a:normAutofit/>
          </a:bodyPr>
          <a:lstStyle/>
          <a:p>
            <a:pPr>
              <a:lnSpc>
                <a:spcPct val="100000"/>
              </a:lnSpc>
            </a:pPr>
            <a:r>
              <a:rPr lang="en-US" altLang="zh-CN" dirty="0"/>
              <a:t>《</a:t>
            </a:r>
            <a:r>
              <a:rPr lang="zh-CN" altLang="en-US" dirty="0"/>
              <a:t>促进科技成果转化法</a:t>
            </a:r>
            <a:r>
              <a:rPr lang="en-US" altLang="zh-CN" dirty="0"/>
              <a:t>》</a:t>
            </a:r>
            <a:r>
              <a:rPr lang="zh-CN" altLang="en-US" dirty="0"/>
              <a:t>第四十条规定</a:t>
            </a:r>
          </a:p>
          <a:p>
            <a:pPr>
              <a:lnSpc>
                <a:spcPct val="100000"/>
              </a:lnSpc>
            </a:pPr>
            <a:r>
              <a:rPr lang="zh-CN" altLang="en-US" dirty="0"/>
              <a:t>科技成果</a:t>
            </a:r>
            <a:r>
              <a:rPr lang="zh-CN" altLang="en-US" b="1" dirty="0">
                <a:solidFill>
                  <a:srgbClr val="FF0000"/>
                </a:solidFill>
              </a:rPr>
              <a:t>完成单位与其他单位</a:t>
            </a:r>
            <a:r>
              <a:rPr lang="zh-CN" altLang="en-US" dirty="0"/>
              <a:t>合作进行科技成果转化的</a:t>
            </a:r>
          </a:p>
          <a:p>
            <a:pPr>
              <a:lnSpc>
                <a:spcPct val="100000"/>
              </a:lnSpc>
            </a:pPr>
            <a:r>
              <a:rPr lang="zh-CN" altLang="en-US" dirty="0"/>
              <a:t>，应当依法由合同约定该科技成果有关权益的归属。</a:t>
            </a:r>
            <a:r>
              <a:rPr lang="zh-CN" altLang="en-US" b="1" dirty="0">
                <a:solidFill>
                  <a:srgbClr val="FF0000"/>
                </a:solidFill>
              </a:rPr>
              <a:t>合同未作约定的</a:t>
            </a:r>
            <a:r>
              <a:rPr lang="zh-CN" altLang="en-US" dirty="0"/>
              <a:t>，按照下列原则办理：</a:t>
            </a:r>
          </a:p>
          <a:p>
            <a:pPr marL="0" indent="0">
              <a:lnSpc>
                <a:spcPct val="100000"/>
              </a:lnSpc>
              <a:buNone/>
            </a:pPr>
            <a:r>
              <a:rPr lang="zh-CN" altLang="en-US" dirty="0"/>
              <a:t>（一）在合作转化中无新的发明创造的，该科技成果的权益，归该科技成果完成单位；</a:t>
            </a:r>
          </a:p>
          <a:p>
            <a:pPr marL="0" indent="0">
              <a:lnSpc>
                <a:spcPct val="100000"/>
              </a:lnSpc>
              <a:buNone/>
            </a:pPr>
            <a:r>
              <a:rPr lang="zh-CN" altLang="en-US" dirty="0"/>
              <a:t>（二）在合作转化中产生新的发明创造的，该新发明创造的权益归合作各方共有；</a:t>
            </a:r>
          </a:p>
          <a:p>
            <a:pPr marL="0" indent="0">
              <a:lnSpc>
                <a:spcPct val="100000"/>
              </a:lnSpc>
              <a:buNone/>
            </a:pPr>
            <a:r>
              <a:rPr lang="zh-CN" altLang="en-US" dirty="0"/>
              <a:t>（三）对合作转化中产生的科技成果，各方都有实施该项科技成果的权利，转让该科技成果应经合作各方同意。</a:t>
            </a:r>
          </a:p>
        </p:txBody>
      </p:sp>
      <p:sp>
        <p:nvSpPr>
          <p:cNvPr id="3" name="标题 2">
            <a:extLst>
              <a:ext uri="{FF2B5EF4-FFF2-40B4-BE49-F238E27FC236}">
                <a16:creationId xmlns:a16="http://schemas.microsoft.com/office/drawing/2014/main" id="{55ECE730-3014-425F-8E79-F4508BB6E8C3}"/>
              </a:ext>
            </a:extLst>
          </p:cNvPr>
          <p:cNvSpPr>
            <a:spLocks noGrp="1"/>
          </p:cNvSpPr>
          <p:nvPr>
            <p:ph type="title"/>
          </p:nvPr>
        </p:nvSpPr>
        <p:spPr/>
        <p:txBody>
          <a:bodyPr/>
          <a:lstStyle/>
          <a:p>
            <a:r>
              <a:rPr lang="zh-CN" altLang="en-US" dirty="0"/>
              <a:t>单位与单位合作中的职务发明的权益归属</a:t>
            </a:r>
          </a:p>
        </p:txBody>
      </p:sp>
    </p:spTree>
    <p:extLst>
      <p:ext uri="{BB962C8B-B14F-4D97-AF65-F5344CB8AC3E}">
        <p14:creationId xmlns:p14="http://schemas.microsoft.com/office/powerpoint/2010/main" val="31511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1412025"/>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889926"/>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183591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5"/>
            </p:custDataLst>
          </p:nvPr>
        </p:nvSpPr>
        <p:spPr>
          <a:xfrm>
            <a:off x="5473598" y="1823542"/>
            <a:ext cx="4988997"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我国科技成果权属的演变</a:t>
            </a:r>
          </a:p>
        </p:txBody>
      </p:sp>
      <p:sp>
        <p:nvSpPr>
          <p:cNvPr id="22" name="MH_Number_2"/>
          <p:cNvSpPr/>
          <p:nvPr>
            <p:custDataLst>
              <p:tags r:id="rId6"/>
            </p:custDataLst>
          </p:nvPr>
        </p:nvSpPr>
        <p:spPr>
          <a:xfrm>
            <a:off x="4645618" y="265714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7"/>
            </p:custDataLst>
          </p:nvPr>
        </p:nvSpPr>
        <p:spPr>
          <a:xfrm>
            <a:off x="5473597" y="264797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职务发明人奖酬的规定</a:t>
            </a:r>
          </a:p>
        </p:txBody>
      </p:sp>
      <p:sp>
        <p:nvSpPr>
          <p:cNvPr id="24" name="MH_Number_3"/>
          <p:cNvSpPr/>
          <p:nvPr>
            <p:custDataLst>
              <p:tags r:id="rId8"/>
            </p:custDataLst>
          </p:nvPr>
        </p:nvSpPr>
        <p:spPr>
          <a:xfrm>
            <a:off x="4645618" y="348157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9"/>
            </p:custDataLst>
          </p:nvPr>
        </p:nvSpPr>
        <p:spPr>
          <a:xfrm>
            <a:off x="5473597" y="3473910"/>
            <a:ext cx="5280065" cy="50186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案情简介</a:t>
            </a:r>
          </a:p>
        </p:txBody>
      </p:sp>
      <p:sp>
        <p:nvSpPr>
          <p:cNvPr id="26" name="MH_Number_4"/>
          <p:cNvSpPr/>
          <p:nvPr>
            <p:custDataLst>
              <p:tags r:id="rId10"/>
            </p:custDataLst>
          </p:nvPr>
        </p:nvSpPr>
        <p:spPr>
          <a:xfrm>
            <a:off x="4645618" y="430600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11"/>
            </p:custDataLst>
          </p:nvPr>
        </p:nvSpPr>
        <p:spPr>
          <a:xfrm>
            <a:off x="5473597" y="4298339"/>
            <a:ext cx="5280065" cy="50186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本案启示</a:t>
            </a: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4"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5"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97F593-5257-4027-9493-F8F33C584D86}"/>
              </a:ext>
            </a:extLst>
          </p:cNvPr>
          <p:cNvSpPr>
            <a:spLocks noGrp="1"/>
          </p:cNvSpPr>
          <p:nvPr>
            <p:ph idx="1"/>
          </p:nvPr>
        </p:nvSpPr>
        <p:spPr/>
        <p:txBody>
          <a:bodyPr/>
          <a:lstStyle/>
          <a:p>
            <a:pPr>
              <a:lnSpc>
                <a:spcPct val="100000"/>
              </a:lnSpc>
            </a:pPr>
            <a:r>
              <a:rPr lang="zh-CN" altLang="en-US" dirty="0"/>
              <a:t>第八百四十七条 </a:t>
            </a:r>
            <a:endParaRPr lang="en-US" altLang="zh-CN" dirty="0"/>
          </a:p>
          <a:p>
            <a:pPr>
              <a:lnSpc>
                <a:spcPct val="100000"/>
              </a:lnSpc>
            </a:pPr>
            <a:r>
              <a:rPr lang="zh-CN" altLang="en-US" dirty="0"/>
              <a:t>职务技术成果的使用权、转让权属于法人或者非法人组织的，法人或者非法人组织可以就该项职务技术成果订立技术合同。法人或者非法人组织订立技术合同转让职务技术成果时，职务技术成果的完成人享有以同等条件优先受让的权利。</a:t>
            </a:r>
          </a:p>
          <a:p>
            <a:pPr>
              <a:lnSpc>
                <a:spcPct val="100000"/>
              </a:lnSpc>
            </a:pPr>
            <a:r>
              <a:rPr lang="zh-CN" altLang="en-US" dirty="0"/>
              <a:t>职务技术成果是执行法人或者非法人组织的工作任务，或者主要是利用法人或者非法人组织的物质技术条件所完成的技术成果。</a:t>
            </a:r>
            <a:endParaRPr lang="en-US" altLang="zh-CN" dirty="0"/>
          </a:p>
          <a:p>
            <a:pPr>
              <a:lnSpc>
                <a:spcPct val="100000"/>
              </a:lnSpc>
            </a:pPr>
            <a:r>
              <a:rPr lang="zh-CN" altLang="en-US" dirty="0"/>
              <a:t>第八百四十九条 </a:t>
            </a:r>
            <a:endParaRPr lang="en-US" altLang="zh-CN" dirty="0"/>
          </a:p>
          <a:p>
            <a:pPr>
              <a:lnSpc>
                <a:spcPct val="100000"/>
              </a:lnSpc>
            </a:pPr>
            <a:r>
              <a:rPr lang="zh-CN" altLang="en-US" dirty="0"/>
              <a:t>完成技术成果的个人享有在有关技术成果文件上</a:t>
            </a:r>
            <a:r>
              <a:rPr lang="zh-CN" altLang="en-US" b="1" dirty="0">
                <a:solidFill>
                  <a:srgbClr val="FF0000"/>
                </a:solidFill>
              </a:rPr>
              <a:t>写明自己是技术成果完成者的权利和取得荣誉证书、奖励的权利</a:t>
            </a:r>
            <a:r>
              <a:rPr lang="zh-CN" altLang="en-US" dirty="0"/>
              <a:t>。</a:t>
            </a:r>
          </a:p>
        </p:txBody>
      </p:sp>
      <p:sp>
        <p:nvSpPr>
          <p:cNvPr id="3" name="标题 2">
            <a:extLst>
              <a:ext uri="{FF2B5EF4-FFF2-40B4-BE49-F238E27FC236}">
                <a16:creationId xmlns:a16="http://schemas.microsoft.com/office/drawing/2014/main" id="{A52837F5-DC44-40D8-AF46-8A93E4D48912}"/>
              </a:ext>
            </a:extLst>
          </p:cNvPr>
          <p:cNvSpPr>
            <a:spLocks noGrp="1"/>
          </p:cNvSpPr>
          <p:nvPr>
            <p:ph type="title"/>
          </p:nvPr>
        </p:nvSpPr>
        <p:spPr/>
        <p:txBody>
          <a:bodyPr/>
          <a:lstStyle/>
          <a:p>
            <a:r>
              <a:rPr lang="en-US" altLang="zh-CN" dirty="0"/>
              <a:t>《</a:t>
            </a:r>
            <a:r>
              <a:rPr lang="zh-CN" altLang="en-US" dirty="0"/>
              <a:t>民法典</a:t>
            </a:r>
            <a:r>
              <a:rPr lang="en-US" altLang="zh-CN" dirty="0"/>
              <a:t>》</a:t>
            </a:r>
            <a:r>
              <a:rPr lang="zh-CN" altLang="en-US" dirty="0"/>
              <a:t>中关于职务技术成果的法律规定</a:t>
            </a:r>
          </a:p>
        </p:txBody>
      </p:sp>
    </p:spTree>
    <p:extLst>
      <p:ext uri="{BB962C8B-B14F-4D97-AF65-F5344CB8AC3E}">
        <p14:creationId xmlns:p14="http://schemas.microsoft.com/office/powerpoint/2010/main" val="180575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42" name="Freeform 5"/>
          <p:cNvSpPr>
            <a:spLocks/>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3" y="2349922"/>
            <a:ext cx="5508060"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lang="zh-CN" altLang="en-US" sz="3998" b="1" dirty="0">
                <a:solidFill>
                  <a:srgbClr val="FDCB34"/>
                </a:solidFill>
                <a:latin typeface="微软雅黑" panose="020B0503020204020204" pitchFamily="34" charset="-122"/>
                <a:ea typeface="微软雅黑" panose="020B0503020204020204" pitchFamily="34" charset="-122"/>
              </a:rPr>
              <a:t>案例分析</a:t>
            </a:r>
            <a:endParaRPr kumimoji="0" lang="zh-CN" altLang="en-US" sz="3998" b="1" i="0" u="none" strike="noStrike" kern="1200" cap="none" spc="0" normalizeH="0" baseline="0" noProof="0" dirty="0">
              <a:ln>
                <a:noFill/>
              </a:ln>
              <a:solidFill>
                <a:srgbClr val="FDCB34"/>
              </a:solidFill>
              <a:effectLst/>
              <a:uLnTx/>
              <a:uFillTx/>
              <a:latin typeface="微软雅黑" panose="020B0503020204020204" pitchFamily="34" charset="-122"/>
              <a:ea typeface="微软雅黑" panose="020B0503020204020204" pitchFamily="34" charset="-122"/>
              <a:cs typeface="+mn-cs"/>
            </a:endParaRPr>
          </a:p>
        </p:txBody>
      </p:sp>
      <p:sp>
        <p:nvSpPr>
          <p:cNvPr id="10247" name="TextBox 26"/>
          <p:cNvSpPr txBox="1">
            <a:spLocks noChangeArrowheads="1"/>
          </p:cNvSpPr>
          <p:nvPr/>
        </p:nvSpPr>
        <p:spPr bwMode="auto">
          <a:xfrm>
            <a:off x="1198095" y="2245187"/>
            <a:ext cx="2082621"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36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D17A69A-5A6F-4064-A77D-BA2ECC366B44}"/>
              </a:ext>
            </a:extLst>
          </p:cNvPr>
          <p:cNvSpPr>
            <a:spLocks noGrp="1"/>
          </p:cNvSpPr>
          <p:nvPr>
            <p:ph type="title"/>
          </p:nvPr>
        </p:nvSpPr>
        <p:spPr/>
        <p:txBody>
          <a:bodyPr/>
          <a:lstStyle/>
          <a:p>
            <a:r>
              <a:rPr lang="zh-CN" altLang="en-US" dirty="0"/>
              <a:t>（一）案情简介</a:t>
            </a:r>
          </a:p>
        </p:txBody>
      </p:sp>
      <p:sp>
        <p:nvSpPr>
          <p:cNvPr id="5" name="内容占位符 4">
            <a:extLst>
              <a:ext uri="{FF2B5EF4-FFF2-40B4-BE49-F238E27FC236}">
                <a16:creationId xmlns:a16="http://schemas.microsoft.com/office/drawing/2014/main" id="{B2AE5013-D1CC-40B5-8452-DF590D2520AD}"/>
              </a:ext>
            </a:extLst>
          </p:cNvPr>
          <p:cNvSpPr>
            <a:spLocks noGrp="1"/>
          </p:cNvSpPr>
          <p:nvPr>
            <p:ph idx="1"/>
          </p:nvPr>
        </p:nvSpPr>
        <p:spPr>
          <a:xfrm>
            <a:off x="838200" y="1825625"/>
            <a:ext cx="10515600" cy="862984"/>
          </a:xfrm>
        </p:spPr>
        <p:txBody>
          <a:bodyPr/>
          <a:lstStyle/>
          <a:p>
            <a:r>
              <a:rPr lang="zh-CN" altLang="en-US" sz="2800" dirty="0"/>
              <a:t>裴大国、李朝明技术成果完成人署名权、荣誉权、奖励权纠纷</a:t>
            </a:r>
            <a:endParaRPr lang="zh-CN" altLang="en-US" dirty="0"/>
          </a:p>
        </p:txBody>
      </p:sp>
      <p:graphicFrame>
        <p:nvGraphicFramePr>
          <p:cNvPr id="7" name="图示 6">
            <a:extLst>
              <a:ext uri="{FF2B5EF4-FFF2-40B4-BE49-F238E27FC236}">
                <a16:creationId xmlns:a16="http://schemas.microsoft.com/office/drawing/2014/main" id="{B389EE45-B98F-4ED4-B468-781C4262F8EB}"/>
              </a:ext>
            </a:extLst>
          </p:cNvPr>
          <p:cNvGraphicFramePr/>
          <p:nvPr>
            <p:extLst>
              <p:ext uri="{D42A27DB-BD31-4B8C-83A1-F6EECF244321}">
                <p14:modId xmlns:p14="http://schemas.microsoft.com/office/powerpoint/2010/main" val="2046614650"/>
              </p:ext>
            </p:extLst>
          </p:nvPr>
        </p:nvGraphicFramePr>
        <p:xfrm>
          <a:off x="4848225" y="2489882"/>
          <a:ext cx="7562850" cy="374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7C951FC9-EEF0-4AE4-B8B4-FE20ACB6384A}"/>
              </a:ext>
            </a:extLst>
          </p:cNvPr>
          <p:cNvSpPr txBox="1"/>
          <p:nvPr/>
        </p:nvSpPr>
        <p:spPr>
          <a:xfrm>
            <a:off x="762000" y="3813925"/>
            <a:ext cx="5124450" cy="923330"/>
          </a:xfrm>
          <a:prstGeom prst="rect">
            <a:avLst/>
          </a:prstGeom>
          <a:noFill/>
        </p:spPr>
        <p:txBody>
          <a:bodyPr wrap="square" rtlCol="0">
            <a:spAutoFit/>
          </a:bodyPr>
          <a:lstStyle/>
          <a:p>
            <a:r>
              <a:rPr lang="en-US" altLang="zh-CN" dirty="0"/>
              <a:t>A</a:t>
            </a:r>
            <a:r>
              <a:rPr lang="zh-CN" altLang="en-US" dirty="0"/>
              <a:t>项目：</a:t>
            </a:r>
            <a:r>
              <a:rPr lang="en-US" altLang="zh-CN" dirty="0"/>
              <a:t>51CM</a:t>
            </a:r>
            <a:r>
              <a:rPr lang="zh-CN" altLang="en-US" dirty="0"/>
              <a:t>超薄无枕校彩色显像管研制及量产</a:t>
            </a:r>
            <a:endParaRPr lang="en-US" altLang="zh-CN" dirty="0"/>
          </a:p>
          <a:p>
            <a:endParaRPr lang="en-US" altLang="zh-CN" dirty="0"/>
          </a:p>
          <a:p>
            <a:r>
              <a:rPr lang="en-US" altLang="zh-CN" dirty="0"/>
              <a:t>B</a:t>
            </a:r>
            <a:r>
              <a:rPr lang="zh-CN" altLang="en-US" dirty="0"/>
              <a:t>项目：</a:t>
            </a:r>
            <a:r>
              <a:rPr lang="en-US" altLang="zh-CN" dirty="0"/>
              <a:t>51CM</a:t>
            </a:r>
            <a:r>
              <a:rPr lang="zh-CN" altLang="en-US" dirty="0"/>
              <a:t>低成本纯平彩色显像管研制</a:t>
            </a:r>
          </a:p>
        </p:txBody>
      </p:sp>
    </p:spTree>
    <p:extLst>
      <p:ext uri="{BB962C8B-B14F-4D97-AF65-F5344CB8AC3E}">
        <p14:creationId xmlns:p14="http://schemas.microsoft.com/office/powerpoint/2010/main" val="126856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100BE-9B07-46E1-83C6-9F25D175C94C}"/>
              </a:ext>
            </a:extLst>
          </p:cNvPr>
          <p:cNvSpPr>
            <a:spLocks noGrp="1"/>
          </p:cNvSpPr>
          <p:nvPr>
            <p:ph type="title"/>
          </p:nvPr>
        </p:nvSpPr>
        <p:spPr/>
        <p:txBody>
          <a:bodyPr/>
          <a:lstStyle/>
          <a:p>
            <a:r>
              <a:rPr lang="zh-CN" altLang="en-US" dirty="0"/>
              <a:t>企业概况</a:t>
            </a:r>
          </a:p>
        </p:txBody>
      </p:sp>
      <p:sp>
        <p:nvSpPr>
          <p:cNvPr id="3" name="内容占位符 2">
            <a:extLst>
              <a:ext uri="{FF2B5EF4-FFF2-40B4-BE49-F238E27FC236}">
                <a16:creationId xmlns:a16="http://schemas.microsoft.com/office/drawing/2014/main" id="{8111B6F8-284D-49F3-A7E8-3E8BE082F2C4}"/>
              </a:ext>
            </a:extLst>
          </p:cNvPr>
          <p:cNvSpPr>
            <a:spLocks noGrp="1"/>
          </p:cNvSpPr>
          <p:nvPr>
            <p:ph idx="1"/>
          </p:nvPr>
        </p:nvSpPr>
        <p:spPr/>
        <p:txBody>
          <a:bodyPr/>
          <a:lstStyle/>
          <a:p>
            <a:pPr>
              <a:lnSpc>
                <a:spcPct val="150000"/>
              </a:lnSpc>
            </a:pPr>
            <a:r>
              <a:rPr lang="zh-CN" altLang="en-US" b="0" i="0" dirty="0">
                <a:solidFill>
                  <a:srgbClr val="333333"/>
                </a:solidFill>
                <a:effectLst/>
                <a:latin typeface="arial" panose="020B0604020202020204" pitchFamily="34" charset="0"/>
              </a:rPr>
              <a:t>汤姆森广东显示器件有限公司是中外合资企业，成立于</a:t>
            </a:r>
            <a:r>
              <a:rPr lang="en-US" altLang="zh-CN" b="0" i="0" dirty="0">
                <a:solidFill>
                  <a:srgbClr val="333333"/>
                </a:solidFill>
                <a:effectLst/>
                <a:latin typeface="arial" panose="020B0604020202020204" pitchFamily="34" charset="0"/>
              </a:rPr>
              <a:t>1995</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12</a:t>
            </a:r>
            <a:r>
              <a:rPr lang="zh-CN" altLang="en-US" b="0" i="0" dirty="0">
                <a:solidFill>
                  <a:srgbClr val="333333"/>
                </a:solidFill>
                <a:effectLst/>
                <a:latin typeface="arial" panose="020B0604020202020204" pitchFamily="34" charset="0"/>
              </a:rPr>
              <a:t>月，主营业务为制造、销售彩色显像管、显示器件等产品。</a:t>
            </a:r>
            <a:br>
              <a:rPr lang="zh-CN" altLang="en-US" dirty="0"/>
            </a:br>
            <a:r>
              <a:rPr lang="en-US" altLang="zh-CN" b="0" i="0" dirty="0">
                <a:solidFill>
                  <a:srgbClr val="333333"/>
                </a:solidFill>
                <a:effectLst/>
                <a:latin typeface="arial" panose="020B0604020202020204" pitchFamily="34" charset="0"/>
              </a:rPr>
              <a:t>2004</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月，汤姆森公司东莞分公司成立，主要生产高技术含量、高清晰度的电视机用显像管。</a:t>
            </a:r>
            <a:endParaRPr lang="zh-CN" altLang="en-US" dirty="0"/>
          </a:p>
        </p:txBody>
      </p:sp>
      <p:sp>
        <p:nvSpPr>
          <p:cNvPr id="5" name="文本框 4">
            <a:extLst>
              <a:ext uri="{FF2B5EF4-FFF2-40B4-BE49-F238E27FC236}">
                <a16:creationId xmlns:a16="http://schemas.microsoft.com/office/drawing/2014/main" id="{0F231710-2B26-4512-844C-413BE487EF76}"/>
              </a:ext>
            </a:extLst>
          </p:cNvPr>
          <p:cNvSpPr txBox="1"/>
          <p:nvPr/>
        </p:nvSpPr>
        <p:spPr>
          <a:xfrm>
            <a:off x="838200" y="5715298"/>
            <a:ext cx="10947400" cy="461665"/>
          </a:xfrm>
          <a:prstGeom prst="rect">
            <a:avLst/>
          </a:prstGeom>
          <a:noFill/>
        </p:spPr>
        <p:txBody>
          <a:bodyPr wrap="square">
            <a:spAutoFit/>
          </a:bodyPr>
          <a:lstStyle/>
          <a:p>
            <a:pPr>
              <a:lnSpc>
                <a:spcPct val="100000"/>
              </a:lnSpc>
            </a:pPr>
            <a:r>
              <a:rPr lang="en-US" altLang="zh-CN" sz="2400" dirty="0"/>
              <a:t>[7]https://baijiahao.baidu.com/s?id=1708308438246418274&amp;wfr=spider&amp;for=pc</a:t>
            </a:r>
          </a:p>
        </p:txBody>
      </p:sp>
    </p:spTree>
    <p:extLst>
      <p:ext uri="{BB962C8B-B14F-4D97-AF65-F5344CB8AC3E}">
        <p14:creationId xmlns:p14="http://schemas.microsoft.com/office/powerpoint/2010/main" val="148010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A0474-A82E-477C-9931-774A108C8B1F}"/>
              </a:ext>
            </a:extLst>
          </p:cNvPr>
          <p:cNvSpPr>
            <a:spLocks noGrp="1"/>
          </p:cNvSpPr>
          <p:nvPr>
            <p:ph type="title"/>
          </p:nvPr>
        </p:nvSpPr>
        <p:spPr/>
        <p:txBody>
          <a:bodyPr/>
          <a:lstStyle/>
          <a:p>
            <a:r>
              <a:rPr lang="zh-CN" altLang="en-US" dirty="0"/>
              <a:t>（二）案涉当事人关系图</a:t>
            </a:r>
          </a:p>
        </p:txBody>
      </p:sp>
      <p:sp>
        <p:nvSpPr>
          <p:cNvPr id="4" name="矩形 3">
            <a:extLst>
              <a:ext uri="{FF2B5EF4-FFF2-40B4-BE49-F238E27FC236}">
                <a16:creationId xmlns:a16="http://schemas.microsoft.com/office/drawing/2014/main" id="{920E37D7-8594-4F73-89A5-6756725C82CF}"/>
              </a:ext>
            </a:extLst>
          </p:cNvPr>
          <p:cNvSpPr/>
          <p:nvPr/>
        </p:nvSpPr>
        <p:spPr>
          <a:xfrm>
            <a:off x="1638300" y="2615604"/>
            <a:ext cx="2247900" cy="933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裴大国</a:t>
            </a:r>
          </a:p>
        </p:txBody>
      </p:sp>
      <p:sp>
        <p:nvSpPr>
          <p:cNvPr id="5" name="矩形 4">
            <a:extLst>
              <a:ext uri="{FF2B5EF4-FFF2-40B4-BE49-F238E27FC236}">
                <a16:creationId xmlns:a16="http://schemas.microsoft.com/office/drawing/2014/main" id="{BA52D709-2A7B-4DF9-BC50-BBF9C428883C}"/>
              </a:ext>
            </a:extLst>
          </p:cNvPr>
          <p:cNvSpPr/>
          <p:nvPr/>
        </p:nvSpPr>
        <p:spPr>
          <a:xfrm>
            <a:off x="1638300" y="4836191"/>
            <a:ext cx="2247900" cy="933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李朝明</a:t>
            </a:r>
          </a:p>
        </p:txBody>
      </p:sp>
      <p:sp>
        <p:nvSpPr>
          <p:cNvPr id="6" name="矩形 5">
            <a:extLst>
              <a:ext uri="{FF2B5EF4-FFF2-40B4-BE49-F238E27FC236}">
                <a16:creationId xmlns:a16="http://schemas.microsoft.com/office/drawing/2014/main" id="{CC7BD696-AC75-4455-8F99-936C5B4688AC}"/>
              </a:ext>
            </a:extLst>
          </p:cNvPr>
          <p:cNvSpPr/>
          <p:nvPr/>
        </p:nvSpPr>
        <p:spPr>
          <a:xfrm>
            <a:off x="5507296" y="3773930"/>
            <a:ext cx="2247900" cy="933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汤姆森广东显示器件有限公司东莞分公司</a:t>
            </a:r>
          </a:p>
        </p:txBody>
      </p:sp>
      <p:sp>
        <p:nvSpPr>
          <p:cNvPr id="7" name="矩形 6">
            <a:extLst>
              <a:ext uri="{FF2B5EF4-FFF2-40B4-BE49-F238E27FC236}">
                <a16:creationId xmlns:a16="http://schemas.microsoft.com/office/drawing/2014/main" id="{E720D048-329E-4E51-9E16-A41B9B954757}"/>
              </a:ext>
            </a:extLst>
          </p:cNvPr>
          <p:cNvSpPr/>
          <p:nvPr/>
        </p:nvSpPr>
        <p:spPr>
          <a:xfrm>
            <a:off x="8096250" y="2462210"/>
            <a:ext cx="2247900" cy="933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汤姆森广东显示器件有限公司</a:t>
            </a:r>
          </a:p>
        </p:txBody>
      </p:sp>
      <p:cxnSp>
        <p:nvCxnSpPr>
          <p:cNvPr id="9" name="直接连接符 8">
            <a:extLst>
              <a:ext uri="{FF2B5EF4-FFF2-40B4-BE49-F238E27FC236}">
                <a16:creationId xmlns:a16="http://schemas.microsoft.com/office/drawing/2014/main" id="{BFD55C5E-57E9-4447-9B12-4607421C3D7C}"/>
              </a:ext>
            </a:extLst>
          </p:cNvPr>
          <p:cNvCxnSpPr>
            <a:stCxn id="4" idx="2"/>
            <a:endCxn id="5" idx="0"/>
          </p:cNvCxnSpPr>
          <p:nvPr/>
        </p:nvCxnSpPr>
        <p:spPr>
          <a:xfrm>
            <a:off x="2762250" y="3549054"/>
            <a:ext cx="0" cy="1287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D8DB735-C0F1-4408-89AA-C7A64AC3521B}"/>
              </a:ext>
            </a:extLst>
          </p:cNvPr>
          <p:cNvCxnSpPr>
            <a:cxnSpLocks/>
            <a:stCxn id="4" idx="3"/>
            <a:endCxn id="6" idx="1"/>
          </p:cNvCxnSpPr>
          <p:nvPr/>
        </p:nvCxnSpPr>
        <p:spPr>
          <a:xfrm>
            <a:off x="3886200" y="3082329"/>
            <a:ext cx="1621096" cy="115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C2812EE-38CE-4DD6-A751-2C724874988E}"/>
              </a:ext>
            </a:extLst>
          </p:cNvPr>
          <p:cNvCxnSpPr>
            <a:stCxn id="7" idx="1"/>
            <a:endCxn id="6" idx="3"/>
          </p:cNvCxnSpPr>
          <p:nvPr/>
        </p:nvCxnSpPr>
        <p:spPr>
          <a:xfrm flipH="1">
            <a:off x="7755196" y="2928935"/>
            <a:ext cx="341054" cy="1311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539059C-581F-4D81-9F83-145861D52F61}"/>
              </a:ext>
            </a:extLst>
          </p:cNvPr>
          <p:cNvCxnSpPr>
            <a:cxnSpLocks/>
            <a:stCxn id="5" idx="3"/>
            <a:endCxn id="6" idx="1"/>
          </p:cNvCxnSpPr>
          <p:nvPr/>
        </p:nvCxnSpPr>
        <p:spPr>
          <a:xfrm flipV="1">
            <a:off x="3886200" y="4240655"/>
            <a:ext cx="1621096" cy="1062261"/>
          </a:xfrm>
          <a:prstGeom prst="line">
            <a:avLst/>
          </a:prstGeom>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55A97CB-EB05-4840-B06C-934419B8E2F5}"/>
              </a:ext>
            </a:extLst>
          </p:cNvPr>
          <p:cNvSpPr/>
          <p:nvPr/>
        </p:nvSpPr>
        <p:spPr>
          <a:xfrm>
            <a:off x="1429773" y="3961790"/>
            <a:ext cx="2646878" cy="461665"/>
          </a:xfrm>
          <a:prstGeom prst="rect">
            <a:avLst/>
          </a:prstGeom>
          <a:noFill/>
        </p:spPr>
        <p:txBody>
          <a:bodyPr wrap="none" lIns="91440" tIns="45720" rIns="91440" bIns="45720">
            <a:spAutoFit/>
          </a:bodyPr>
          <a:lstStyle/>
          <a:p>
            <a:pPr algn="ctr"/>
            <a:r>
              <a:rPr lang="zh-CN" alt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共同参与项目设计</a:t>
            </a:r>
          </a:p>
        </p:txBody>
      </p:sp>
      <p:sp>
        <p:nvSpPr>
          <p:cNvPr id="37" name="矩形 36">
            <a:extLst>
              <a:ext uri="{FF2B5EF4-FFF2-40B4-BE49-F238E27FC236}">
                <a16:creationId xmlns:a16="http://schemas.microsoft.com/office/drawing/2014/main" id="{F2EA89E2-F4D9-4FA8-88C6-C8840B96B2A0}"/>
              </a:ext>
            </a:extLst>
          </p:cNvPr>
          <p:cNvSpPr/>
          <p:nvPr/>
        </p:nvSpPr>
        <p:spPr>
          <a:xfrm>
            <a:off x="7872413" y="3549054"/>
            <a:ext cx="1415773" cy="461665"/>
          </a:xfrm>
          <a:prstGeom prst="rect">
            <a:avLst/>
          </a:prstGeom>
          <a:noFill/>
        </p:spPr>
        <p:txBody>
          <a:bodyPr wrap="none" lIns="91440" tIns="45720" rIns="91440" bIns="45720">
            <a:spAutoFit/>
          </a:bodyPr>
          <a:lstStyle/>
          <a:p>
            <a:pPr algn="ctr"/>
            <a:r>
              <a:rPr lang="zh-CN"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总分公司</a:t>
            </a:r>
            <a:endParaRPr lang="zh-CN" alt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cxnSp>
        <p:nvCxnSpPr>
          <p:cNvPr id="45" name="直接连接符 44">
            <a:extLst>
              <a:ext uri="{FF2B5EF4-FFF2-40B4-BE49-F238E27FC236}">
                <a16:creationId xmlns:a16="http://schemas.microsoft.com/office/drawing/2014/main" id="{DC179805-A732-4205-9BBB-9CE67F44B908}"/>
              </a:ext>
            </a:extLst>
          </p:cNvPr>
          <p:cNvCxnSpPr/>
          <p:nvPr/>
        </p:nvCxnSpPr>
        <p:spPr>
          <a:xfrm>
            <a:off x="5286375" y="1826067"/>
            <a:ext cx="0" cy="4829175"/>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788A974D-9EFE-4C76-8288-2A7B68B77E94}"/>
              </a:ext>
            </a:extLst>
          </p:cNvPr>
          <p:cNvSpPr/>
          <p:nvPr/>
        </p:nvSpPr>
        <p:spPr>
          <a:xfrm>
            <a:off x="1429773" y="1713973"/>
            <a:ext cx="2236510" cy="707886"/>
          </a:xfrm>
          <a:prstGeom prst="rect">
            <a:avLst/>
          </a:prstGeom>
          <a:noFill/>
        </p:spPr>
        <p:txBody>
          <a:bodyPr wrap="none" lIns="91440" tIns="45720" rIns="91440" bIns="45720">
            <a:spAutoFit/>
          </a:bodyPr>
          <a:lstStyle/>
          <a:p>
            <a:pPr algn="ctr"/>
            <a:r>
              <a:rPr lang="zh-CN" altLang="en-US" sz="4000" b="1" dirty="0">
                <a:ln w="9525">
                  <a:solidFill>
                    <a:schemeClr val="bg1"/>
                  </a:solidFill>
                  <a:prstDash val="solid"/>
                </a:ln>
                <a:effectLst>
                  <a:outerShdw blurRad="12700" dist="38100" dir="2700000" algn="tl" rotWithShape="0">
                    <a:schemeClr val="bg1">
                      <a:lumMod val="50000"/>
                    </a:schemeClr>
                  </a:outerShdw>
                </a:effectLst>
              </a:rPr>
              <a:t>一审原告</a:t>
            </a:r>
          </a:p>
        </p:txBody>
      </p:sp>
      <p:sp>
        <p:nvSpPr>
          <p:cNvPr id="47" name="矩形 46">
            <a:extLst>
              <a:ext uri="{FF2B5EF4-FFF2-40B4-BE49-F238E27FC236}">
                <a16:creationId xmlns:a16="http://schemas.microsoft.com/office/drawing/2014/main" id="{AFF69BA8-DF59-4DAA-A443-35DAEF976F36}"/>
              </a:ext>
            </a:extLst>
          </p:cNvPr>
          <p:cNvSpPr/>
          <p:nvPr/>
        </p:nvSpPr>
        <p:spPr>
          <a:xfrm>
            <a:off x="6012598" y="1713973"/>
            <a:ext cx="2236510" cy="707886"/>
          </a:xfrm>
          <a:prstGeom prst="rect">
            <a:avLst/>
          </a:prstGeom>
          <a:noFill/>
        </p:spPr>
        <p:txBody>
          <a:bodyPr wrap="none" lIns="91440" tIns="45720" rIns="91440" bIns="45720">
            <a:spAutoFit/>
          </a:bodyPr>
          <a:lstStyle/>
          <a:p>
            <a:pPr algn="ctr"/>
            <a:r>
              <a:rPr lang="zh-CN" altLang="en-US" sz="4000" b="1" dirty="0">
                <a:ln w="9525">
                  <a:solidFill>
                    <a:schemeClr val="bg1"/>
                  </a:solidFill>
                  <a:prstDash val="solid"/>
                </a:ln>
                <a:effectLst>
                  <a:outerShdw blurRad="12700" dist="38100" dir="2700000" algn="tl" rotWithShape="0">
                    <a:schemeClr val="bg1">
                      <a:lumMod val="50000"/>
                    </a:schemeClr>
                  </a:outerShdw>
                </a:effectLst>
              </a:rPr>
              <a:t>一审被告</a:t>
            </a:r>
          </a:p>
        </p:txBody>
      </p:sp>
      <p:sp>
        <p:nvSpPr>
          <p:cNvPr id="50" name="矩形 49">
            <a:extLst>
              <a:ext uri="{FF2B5EF4-FFF2-40B4-BE49-F238E27FC236}">
                <a16:creationId xmlns:a16="http://schemas.microsoft.com/office/drawing/2014/main" id="{91E11B0E-BA13-4948-9564-677F7063C877}"/>
              </a:ext>
            </a:extLst>
          </p:cNvPr>
          <p:cNvSpPr/>
          <p:nvPr/>
        </p:nvSpPr>
        <p:spPr>
          <a:xfrm>
            <a:off x="1515754" y="5928481"/>
            <a:ext cx="2492991"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3600" b="1" dirty="0">
                <a:ln w="9525">
                  <a:solidFill>
                    <a:schemeClr val="bg1"/>
                  </a:solidFill>
                  <a:prstDash val="solid"/>
                </a:ln>
                <a:effectLst>
                  <a:outerShdw blurRad="12700" dist="38100" dir="2700000" algn="tl" rotWithShape="0">
                    <a:schemeClr val="bg1">
                      <a:lumMod val="50000"/>
                    </a:schemeClr>
                  </a:outerShdw>
                </a:effectLst>
              </a:rPr>
              <a:t>职务发明人</a:t>
            </a:r>
          </a:p>
        </p:txBody>
      </p:sp>
      <p:sp>
        <p:nvSpPr>
          <p:cNvPr id="51" name="矩形 50">
            <a:extLst>
              <a:ext uri="{FF2B5EF4-FFF2-40B4-BE49-F238E27FC236}">
                <a16:creationId xmlns:a16="http://schemas.microsoft.com/office/drawing/2014/main" id="{D56B05A9-560D-4C83-8B22-07E39E5C9881}"/>
              </a:ext>
            </a:extLst>
          </p:cNvPr>
          <p:cNvSpPr/>
          <p:nvPr/>
        </p:nvSpPr>
        <p:spPr>
          <a:xfrm>
            <a:off x="6666153" y="5928480"/>
            <a:ext cx="1107996"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3600" b="1" dirty="0">
                <a:ln w="9525">
                  <a:solidFill>
                    <a:schemeClr val="bg1"/>
                  </a:solidFill>
                  <a:prstDash val="solid"/>
                </a:ln>
                <a:effectLst>
                  <a:outerShdw blurRad="12700" dist="38100" dir="2700000" algn="tl" rotWithShape="0">
                    <a:schemeClr val="bg1">
                      <a:lumMod val="50000"/>
                    </a:schemeClr>
                  </a:outerShdw>
                </a:effectLst>
              </a:rPr>
              <a:t>单位</a:t>
            </a:r>
          </a:p>
        </p:txBody>
      </p:sp>
    </p:spTree>
    <p:extLst>
      <p:ext uri="{BB962C8B-B14F-4D97-AF65-F5344CB8AC3E}">
        <p14:creationId xmlns:p14="http://schemas.microsoft.com/office/powerpoint/2010/main" val="45744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20291-7932-44A4-B960-9A3E5FE42C99}"/>
              </a:ext>
            </a:extLst>
          </p:cNvPr>
          <p:cNvSpPr>
            <a:spLocks noGrp="1"/>
          </p:cNvSpPr>
          <p:nvPr>
            <p:ph type="title"/>
          </p:nvPr>
        </p:nvSpPr>
        <p:spPr/>
        <p:txBody>
          <a:bodyPr/>
          <a:lstStyle/>
          <a:p>
            <a:r>
              <a:rPr lang="zh-CN" altLang="en-US" dirty="0"/>
              <a:t>（三）案涉主要时间线</a:t>
            </a:r>
          </a:p>
        </p:txBody>
      </p:sp>
      <p:graphicFrame>
        <p:nvGraphicFramePr>
          <p:cNvPr id="4" name="内容占位符 3">
            <a:extLst>
              <a:ext uri="{FF2B5EF4-FFF2-40B4-BE49-F238E27FC236}">
                <a16:creationId xmlns:a16="http://schemas.microsoft.com/office/drawing/2014/main" id="{440B9FEF-1BEC-42F1-970E-AEC4CD66D74B}"/>
              </a:ext>
            </a:extLst>
          </p:cNvPr>
          <p:cNvGraphicFramePr>
            <a:graphicFrameLocks noGrp="1"/>
          </p:cNvGraphicFramePr>
          <p:nvPr>
            <p:ph idx="1"/>
            <p:extLst>
              <p:ext uri="{D42A27DB-BD31-4B8C-83A1-F6EECF244321}">
                <p14:modId xmlns:p14="http://schemas.microsoft.com/office/powerpoint/2010/main" val="285501040"/>
              </p:ext>
            </p:extLst>
          </p:nvPr>
        </p:nvGraphicFramePr>
        <p:xfrm>
          <a:off x="235423" y="2256972"/>
          <a:ext cx="11721153" cy="5038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BE47B994-ED36-402C-9A97-C67AA907B3EF}"/>
              </a:ext>
            </a:extLst>
          </p:cNvPr>
          <p:cNvSpPr txBox="1"/>
          <p:nvPr/>
        </p:nvSpPr>
        <p:spPr>
          <a:xfrm>
            <a:off x="704850" y="1795307"/>
            <a:ext cx="5124450" cy="923330"/>
          </a:xfrm>
          <a:prstGeom prst="rect">
            <a:avLst/>
          </a:prstGeom>
          <a:noFill/>
        </p:spPr>
        <p:txBody>
          <a:bodyPr wrap="square" rtlCol="0">
            <a:spAutoFit/>
          </a:bodyPr>
          <a:lstStyle/>
          <a:p>
            <a:r>
              <a:rPr lang="en-US" altLang="zh-CN" dirty="0"/>
              <a:t>A</a:t>
            </a:r>
            <a:r>
              <a:rPr lang="zh-CN" altLang="en-US" dirty="0"/>
              <a:t>项目：</a:t>
            </a:r>
            <a:r>
              <a:rPr lang="en-US" altLang="zh-CN" dirty="0"/>
              <a:t>51CM</a:t>
            </a:r>
            <a:r>
              <a:rPr lang="zh-CN" altLang="en-US" dirty="0"/>
              <a:t>超薄无枕校彩色显像管研制及量产</a:t>
            </a:r>
            <a:endParaRPr lang="en-US" altLang="zh-CN" dirty="0"/>
          </a:p>
          <a:p>
            <a:endParaRPr lang="en-US" altLang="zh-CN" dirty="0"/>
          </a:p>
          <a:p>
            <a:r>
              <a:rPr lang="en-US" altLang="zh-CN" dirty="0"/>
              <a:t>B</a:t>
            </a:r>
            <a:r>
              <a:rPr lang="zh-CN" altLang="en-US" dirty="0"/>
              <a:t>项目：</a:t>
            </a:r>
            <a:r>
              <a:rPr lang="en-US" altLang="zh-CN" dirty="0"/>
              <a:t>51CM</a:t>
            </a:r>
            <a:r>
              <a:rPr lang="zh-CN" altLang="en-US" dirty="0"/>
              <a:t>低成本纯平彩色显像管研制</a:t>
            </a:r>
          </a:p>
        </p:txBody>
      </p:sp>
      <p:pic>
        <p:nvPicPr>
          <p:cNvPr id="5" name="图片 4">
            <a:extLst>
              <a:ext uri="{FF2B5EF4-FFF2-40B4-BE49-F238E27FC236}">
                <a16:creationId xmlns:a16="http://schemas.microsoft.com/office/drawing/2014/main" id="{9DB32C2F-24AA-4FDD-8B71-A489D7C8349D}"/>
              </a:ext>
            </a:extLst>
          </p:cNvPr>
          <p:cNvPicPr>
            <a:picLocks noChangeAspect="1"/>
          </p:cNvPicPr>
          <p:nvPr/>
        </p:nvPicPr>
        <p:blipFill>
          <a:blip r:embed="rId7"/>
          <a:stretch>
            <a:fillRect/>
          </a:stretch>
        </p:blipFill>
        <p:spPr>
          <a:xfrm>
            <a:off x="2945927" y="2718637"/>
            <a:ext cx="6096000" cy="3581400"/>
          </a:xfrm>
          <a:prstGeom prst="rect">
            <a:avLst/>
          </a:prstGeom>
        </p:spPr>
      </p:pic>
    </p:spTree>
    <p:extLst>
      <p:ext uri="{BB962C8B-B14F-4D97-AF65-F5344CB8AC3E}">
        <p14:creationId xmlns:p14="http://schemas.microsoft.com/office/powerpoint/2010/main" val="368896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33C7E-2679-4FBD-ACA7-00CF844F5364}"/>
              </a:ext>
            </a:extLst>
          </p:cNvPr>
          <p:cNvSpPr>
            <a:spLocks noGrp="1"/>
          </p:cNvSpPr>
          <p:nvPr>
            <p:ph type="title"/>
          </p:nvPr>
        </p:nvSpPr>
        <p:spPr/>
        <p:txBody>
          <a:bodyPr/>
          <a:lstStyle/>
          <a:p>
            <a:r>
              <a:rPr lang="zh-CN" altLang="en-US" dirty="0"/>
              <a:t>（四）争议焦点</a:t>
            </a:r>
          </a:p>
        </p:txBody>
      </p:sp>
      <p:graphicFrame>
        <p:nvGraphicFramePr>
          <p:cNvPr id="4" name="内容占位符 3">
            <a:extLst>
              <a:ext uri="{FF2B5EF4-FFF2-40B4-BE49-F238E27FC236}">
                <a16:creationId xmlns:a16="http://schemas.microsoft.com/office/drawing/2014/main" id="{BE95E33F-D8C4-4F01-9FCC-256A4E40D639}"/>
              </a:ext>
            </a:extLst>
          </p:cNvPr>
          <p:cNvGraphicFramePr>
            <a:graphicFrameLocks noGrp="1"/>
          </p:cNvGraphicFramePr>
          <p:nvPr>
            <p:ph idx="1"/>
            <p:extLst>
              <p:ext uri="{D42A27DB-BD31-4B8C-83A1-F6EECF244321}">
                <p14:modId xmlns:p14="http://schemas.microsoft.com/office/powerpoint/2010/main" val="776343910"/>
              </p:ext>
            </p:extLst>
          </p:nvPr>
        </p:nvGraphicFramePr>
        <p:xfrm>
          <a:off x="838200" y="1825625"/>
          <a:ext cx="10782300" cy="490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45F17-C173-4CFE-9D91-05929585A002}"/>
              </a:ext>
            </a:extLst>
          </p:cNvPr>
          <p:cNvSpPr>
            <a:spLocks noGrp="1"/>
          </p:cNvSpPr>
          <p:nvPr>
            <p:ph type="title"/>
          </p:nvPr>
        </p:nvSpPr>
        <p:spPr/>
        <p:txBody>
          <a:bodyPr/>
          <a:lstStyle/>
          <a:p>
            <a:r>
              <a:rPr lang="zh-CN" altLang="en-US" dirty="0"/>
              <a:t>（五）法院审理</a:t>
            </a:r>
          </a:p>
        </p:txBody>
      </p:sp>
      <p:sp>
        <p:nvSpPr>
          <p:cNvPr id="3" name="内容占位符 2">
            <a:extLst>
              <a:ext uri="{FF2B5EF4-FFF2-40B4-BE49-F238E27FC236}">
                <a16:creationId xmlns:a16="http://schemas.microsoft.com/office/drawing/2014/main" id="{E532EA5C-7DCD-4D81-A1BB-6AB3A837B1A3}"/>
              </a:ext>
            </a:extLst>
          </p:cNvPr>
          <p:cNvSpPr>
            <a:spLocks noGrp="1"/>
          </p:cNvSpPr>
          <p:nvPr>
            <p:ph idx="1"/>
          </p:nvPr>
        </p:nvSpPr>
        <p:spPr>
          <a:xfrm>
            <a:off x="838200" y="1825625"/>
            <a:ext cx="10515600" cy="488950"/>
          </a:xfrm>
        </p:spPr>
        <p:txBody>
          <a:bodyPr/>
          <a:lstStyle/>
          <a:p>
            <a:r>
              <a:rPr lang="en-US" altLang="zh-CN" sz="2800" dirty="0"/>
              <a:t>1.</a:t>
            </a:r>
            <a:r>
              <a:rPr lang="zh-CN" altLang="en-US" sz="2800" dirty="0"/>
              <a:t>涉案项目成果是否为科技成果</a:t>
            </a:r>
          </a:p>
          <a:p>
            <a:endParaRPr lang="zh-CN" altLang="en-US" dirty="0"/>
          </a:p>
        </p:txBody>
      </p:sp>
      <p:graphicFrame>
        <p:nvGraphicFramePr>
          <p:cNvPr id="4" name="图示 3">
            <a:extLst>
              <a:ext uri="{FF2B5EF4-FFF2-40B4-BE49-F238E27FC236}">
                <a16:creationId xmlns:a16="http://schemas.microsoft.com/office/drawing/2014/main" id="{6E2BA280-BC95-413E-BA78-719CC8A15E3D}"/>
              </a:ext>
            </a:extLst>
          </p:cNvPr>
          <p:cNvGraphicFramePr/>
          <p:nvPr>
            <p:extLst>
              <p:ext uri="{D42A27DB-BD31-4B8C-83A1-F6EECF244321}">
                <p14:modId xmlns:p14="http://schemas.microsoft.com/office/powerpoint/2010/main" val="3237119461"/>
              </p:ext>
            </p:extLst>
          </p:nvPr>
        </p:nvGraphicFramePr>
        <p:xfrm>
          <a:off x="386556" y="2314575"/>
          <a:ext cx="11418887" cy="3381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49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6ECE1-A124-4CAE-92A1-A42B67524819}"/>
              </a:ext>
            </a:extLst>
          </p:cNvPr>
          <p:cNvSpPr>
            <a:spLocks noGrp="1"/>
          </p:cNvSpPr>
          <p:nvPr>
            <p:ph type="title"/>
          </p:nvPr>
        </p:nvSpPr>
        <p:spPr/>
        <p:txBody>
          <a:bodyPr/>
          <a:lstStyle/>
          <a:p>
            <a:r>
              <a:rPr lang="zh-CN" altLang="en-US" dirty="0"/>
              <a:t>（五）法院审理</a:t>
            </a:r>
          </a:p>
        </p:txBody>
      </p:sp>
      <p:sp>
        <p:nvSpPr>
          <p:cNvPr id="3" name="内容占位符 2">
            <a:extLst>
              <a:ext uri="{FF2B5EF4-FFF2-40B4-BE49-F238E27FC236}">
                <a16:creationId xmlns:a16="http://schemas.microsoft.com/office/drawing/2014/main" id="{F9889F69-675F-4D0A-9814-E7CFD65543FE}"/>
              </a:ext>
            </a:extLst>
          </p:cNvPr>
          <p:cNvSpPr>
            <a:spLocks noGrp="1"/>
          </p:cNvSpPr>
          <p:nvPr>
            <p:ph idx="1"/>
          </p:nvPr>
        </p:nvSpPr>
        <p:spPr>
          <a:xfrm>
            <a:off x="838199" y="1825625"/>
            <a:ext cx="11420475" cy="631825"/>
          </a:xfrm>
        </p:spPr>
        <p:txBody>
          <a:bodyPr/>
          <a:lstStyle/>
          <a:p>
            <a:r>
              <a:rPr lang="en-US" altLang="zh-CN" sz="2800" dirty="0"/>
              <a:t>2.</a:t>
            </a:r>
            <a:r>
              <a:rPr lang="zh-CN" altLang="en-US" sz="2800" dirty="0"/>
              <a:t>若涉案项目成果为科技成果，裴大国、李朝明可否获得奖励、报酬</a:t>
            </a:r>
          </a:p>
          <a:p>
            <a:endParaRPr lang="zh-CN" altLang="en-US" dirty="0"/>
          </a:p>
        </p:txBody>
      </p:sp>
      <p:graphicFrame>
        <p:nvGraphicFramePr>
          <p:cNvPr id="4" name="图示 3">
            <a:extLst>
              <a:ext uri="{FF2B5EF4-FFF2-40B4-BE49-F238E27FC236}">
                <a16:creationId xmlns:a16="http://schemas.microsoft.com/office/drawing/2014/main" id="{C76F6794-D80E-47B2-B53F-7F71E36B63A6}"/>
              </a:ext>
            </a:extLst>
          </p:cNvPr>
          <p:cNvGraphicFramePr/>
          <p:nvPr>
            <p:extLst>
              <p:ext uri="{D42A27DB-BD31-4B8C-83A1-F6EECF244321}">
                <p14:modId xmlns:p14="http://schemas.microsoft.com/office/powerpoint/2010/main" val="395937289"/>
              </p:ext>
            </p:extLst>
          </p:nvPr>
        </p:nvGraphicFramePr>
        <p:xfrm>
          <a:off x="452437" y="2659061"/>
          <a:ext cx="11287125" cy="323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55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371F4-35EF-42A5-9DA8-5C52D553A091}"/>
              </a:ext>
            </a:extLst>
          </p:cNvPr>
          <p:cNvSpPr>
            <a:spLocks noGrp="1"/>
          </p:cNvSpPr>
          <p:nvPr>
            <p:ph type="title"/>
          </p:nvPr>
        </p:nvSpPr>
        <p:spPr/>
        <p:txBody>
          <a:bodyPr/>
          <a:lstStyle/>
          <a:p>
            <a:r>
              <a:rPr lang="zh-CN" altLang="en-US" dirty="0"/>
              <a:t>（五）法院审理</a:t>
            </a:r>
          </a:p>
        </p:txBody>
      </p:sp>
      <p:sp>
        <p:nvSpPr>
          <p:cNvPr id="3" name="内容占位符 2">
            <a:extLst>
              <a:ext uri="{FF2B5EF4-FFF2-40B4-BE49-F238E27FC236}">
                <a16:creationId xmlns:a16="http://schemas.microsoft.com/office/drawing/2014/main" id="{808EC97B-5D8B-4B22-AA07-1473200913E4}"/>
              </a:ext>
            </a:extLst>
          </p:cNvPr>
          <p:cNvSpPr>
            <a:spLocks noGrp="1"/>
          </p:cNvSpPr>
          <p:nvPr>
            <p:ph idx="1"/>
          </p:nvPr>
        </p:nvSpPr>
        <p:spPr>
          <a:xfrm>
            <a:off x="838200" y="1825625"/>
            <a:ext cx="10515600" cy="498475"/>
          </a:xfrm>
        </p:spPr>
        <p:txBody>
          <a:bodyPr/>
          <a:lstStyle/>
          <a:p>
            <a:r>
              <a:rPr lang="en-US" altLang="zh-CN" dirty="0"/>
              <a:t>3.</a:t>
            </a:r>
            <a:r>
              <a:rPr lang="zh-CN" altLang="en-US" sz="2800" dirty="0"/>
              <a:t>裴大国、李朝明是否属于主要贡献人</a:t>
            </a:r>
          </a:p>
          <a:p>
            <a:endParaRPr lang="zh-CN" altLang="en-US" dirty="0"/>
          </a:p>
        </p:txBody>
      </p:sp>
      <p:graphicFrame>
        <p:nvGraphicFramePr>
          <p:cNvPr id="4" name="图示 3">
            <a:extLst>
              <a:ext uri="{FF2B5EF4-FFF2-40B4-BE49-F238E27FC236}">
                <a16:creationId xmlns:a16="http://schemas.microsoft.com/office/drawing/2014/main" id="{6AE39C0E-9818-4ECF-B172-3FC7FF8128BF}"/>
              </a:ext>
            </a:extLst>
          </p:cNvPr>
          <p:cNvGraphicFramePr/>
          <p:nvPr>
            <p:extLst>
              <p:ext uri="{D42A27DB-BD31-4B8C-83A1-F6EECF244321}">
                <p14:modId xmlns:p14="http://schemas.microsoft.com/office/powerpoint/2010/main" val="4220482618"/>
              </p:ext>
            </p:extLst>
          </p:nvPr>
        </p:nvGraphicFramePr>
        <p:xfrm>
          <a:off x="1762126" y="2525711"/>
          <a:ext cx="8429624" cy="3854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27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42" name="Freeform 5"/>
          <p:cNvSpPr>
            <a:spLocks/>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349922"/>
            <a:ext cx="6020155" cy="70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914034" eaLnBrk="1" fontAlgn="base" hangingPunct="1">
              <a:spcBef>
                <a:spcPct val="0"/>
              </a:spcBef>
              <a:spcAft>
                <a:spcPct val="0"/>
              </a:spcAft>
              <a:defRPr/>
            </a:pPr>
            <a:r>
              <a:rPr lang="zh-CN" altLang="en-US" sz="3998" b="1" dirty="0">
                <a:solidFill>
                  <a:srgbClr val="FDCB34"/>
                </a:solidFill>
                <a:latin typeface="微软雅黑" panose="020B0503020204020204" pitchFamily="34" charset="-122"/>
                <a:ea typeface="微软雅黑" panose="020B0503020204020204" pitchFamily="34" charset="-122"/>
              </a:rPr>
              <a:t>我国科技成果权属的演变</a:t>
            </a:r>
          </a:p>
        </p:txBody>
      </p:sp>
      <p:sp>
        <p:nvSpPr>
          <p:cNvPr id="10247" name="TextBox 26"/>
          <p:cNvSpPr txBox="1">
            <a:spLocks noChangeArrowheads="1"/>
          </p:cNvSpPr>
          <p:nvPr/>
        </p:nvSpPr>
        <p:spPr bwMode="auto">
          <a:xfrm>
            <a:off x="1198095" y="2245187"/>
            <a:ext cx="2081987" cy="193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4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5D58D-736C-416E-9A0B-D02DC367A80C}"/>
              </a:ext>
            </a:extLst>
          </p:cNvPr>
          <p:cNvSpPr>
            <a:spLocks noGrp="1"/>
          </p:cNvSpPr>
          <p:nvPr>
            <p:ph type="title"/>
          </p:nvPr>
        </p:nvSpPr>
        <p:spPr/>
        <p:txBody>
          <a:bodyPr/>
          <a:lstStyle/>
          <a:p>
            <a:r>
              <a:rPr lang="zh-CN" altLang="en-US" dirty="0"/>
              <a:t>（五）法院审理</a:t>
            </a:r>
          </a:p>
        </p:txBody>
      </p:sp>
      <p:sp>
        <p:nvSpPr>
          <p:cNvPr id="3" name="内容占位符 2">
            <a:extLst>
              <a:ext uri="{FF2B5EF4-FFF2-40B4-BE49-F238E27FC236}">
                <a16:creationId xmlns:a16="http://schemas.microsoft.com/office/drawing/2014/main" id="{B991F07A-869E-43F8-BCDE-914C5C437023}"/>
              </a:ext>
            </a:extLst>
          </p:cNvPr>
          <p:cNvSpPr>
            <a:spLocks noGrp="1"/>
          </p:cNvSpPr>
          <p:nvPr>
            <p:ph idx="1"/>
          </p:nvPr>
        </p:nvSpPr>
        <p:spPr>
          <a:xfrm>
            <a:off x="838200" y="1825625"/>
            <a:ext cx="10515600" cy="612775"/>
          </a:xfrm>
        </p:spPr>
        <p:txBody>
          <a:bodyPr/>
          <a:lstStyle/>
          <a:p>
            <a:r>
              <a:rPr lang="en-US" altLang="zh-CN" dirty="0"/>
              <a:t>4.</a:t>
            </a:r>
            <a:r>
              <a:rPr lang="zh-CN" altLang="en-US" dirty="0"/>
              <a:t>就涉案项目是否已经给予奖励</a:t>
            </a:r>
          </a:p>
        </p:txBody>
      </p:sp>
      <p:graphicFrame>
        <p:nvGraphicFramePr>
          <p:cNvPr id="6" name="图示 5">
            <a:extLst>
              <a:ext uri="{FF2B5EF4-FFF2-40B4-BE49-F238E27FC236}">
                <a16:creationId xmlns:a16="http://schemas.microsoft.com/office/drawing/2014/main" id="{A023323B-DAD4-4654-A587-A1877D7B0986}"/>
              </a:ext>
            </a:extLst>
          </p:cNvPr>
          <p:cNvGraphicFramePr/>
          <p:nvPr>
            <p:extLst>
              <p:ext uri="{D42A27DB-BD31-4B8C-83A1-F6EECF244321}">
                <p14:modId xmlns:p14="http://schemas.microsoft.com/office/powerpoint/2010/main" val="4149593787"/>
              </p:ext>
            </p:extLst>
          </p:nvPr>
        </p:nvGraphicFramePr>
        <p:xfrm>
          <a:off x="609600" y="2640011"/>
          <a:ext cx="7381875"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箭头: 右 8">
            <a:extLst>
              <a:ext uri="{FF2B5EF4-FFF2-40B4-BE49-F238E27FC236}">
                <a16:creationId xmlns:a16="http://schemas.microsoft.com/office/drawing/2014/main" id="{F15C5FC3-3077-4AF3-8AEA-88A20FB29A42}"/>
              </a:ext>
            </a:extLst>
          </p:cNvPr>
          <p:cNvSpPr/>
          <p:nvPr/>
        </p:nvSpPr>
        <p:spPr>
          <a:xfrm>
            <a:off x="5162550" y="4419601"/>
            <a:ext cx="3352800" cy="627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33E0C6F-35E7-4CBB-AED2-7E6605C6BD6C}"/>
              </a:ext>
            </a:extLst>
          </p:cNvPr>
          <p:cNvSpPr/>
          <p:nvPr/>
        </p:nvSpPr>
        <p:spPr>
          <a:xfrm>
            <a:off x="8972549" y="3245057"/>
            <a:ext cx="2752725" cy="2123658"/>
          </a:xfrm>
          <a:prstGeom prst="rect">
            <a:avLst/>
          </a:prstGeom>
          <a:noFill/>
        </p:spPr>
        <p:txBody>
          <a:bodyPr wrap="square" lIns="91440" tIns="45720" rIns="91440" bIns="45720">
            <a:spAutoFit/>
          </a:bodyPr>
          <a:lstStyle/>
          <a:p>
            <a:pPr algn="ctr"/>
            <a:r>
              <a:rPr lang="zh-CN"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证据不足以证明已给予奖励</a:t>
            </a:r>
          </a:p>
        </p:txBody>
      </p:sp>
    </p:spTree>
    <p:extLst>
      <p:ext uri="{BB962C8B-B14F-4D97-AF65-F5344CB8AC3E}">
        <p14:creationId xmlns:p14="http://schemas.microsoft.com/office/powerpoint/2010/main" val="3462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20422-9000-4084-A32F-91D7E4AC518D}"/>
              </a:ext>
            </a:extLst>
          </p:cNvPr>
          <p:cNvSpPr>
            <a:spLocks noGrp="1"/>
          </p:cNvSpPr>
          <p:nvPr>
            <p:ph type="title"/>
          </p:nvPr>
        </p:nvSpPr>
        <p:spPr/>
        <p:txBody>
          <a:bodyPr/>
          <a:lstStyle/>
          <a:p>
            <a:r>
              <a:rPr lang="zh-CN" altLang="en-US" dirty="0"/>
              <a:t>（五）法院审理</a:t>
            </a:r>
          </a:p>
        </p:txBody>
      </p:sp>
      <p:sp>
        <p:nvSpPr>
          <p:cNvPr id="3" name="内容占位符 2">
            <a:extLst>
              <a:ext uri="{FF2B5EF4-FFF2-40B4-BE49-F238E27FC236}">
                <a16:creationId xmlns:a16="http://schemas.microsoft.com/office/drawing/2014/main" id="{DA6013A9-F011-407E-AE7A-5DFF9CC1C3ED}"/>
              </a:ext>
            </a:extLst>
          </p:cNvPr>
          <p:cNvSpPr>
            <a:spLocks noGrp="1"/>
          </p:cNvSpPr>
          <p:nvPr>
            <p:ph idx="1"/>
          </p:nvPr>
        </p:nvSpPr>
        <p:spPr>
          <a:xfrm>
            <a:off x="838200" y="1825625"/>
            <a:ext cx="10515600" cy="708025"/>
          </a:xfrm>
        </p:spPr>
        <p:txBody>
          <a:bodyPr/>
          <a:lstStyle/>
          <a:p>
            <a:r>
              <a:rPr lang="en-US" altLang="zh-CN" sz="2800" dirty="0"/>
              <a:t>5.</a:t>
            </a:r>
            <a:r>
              <a:rPr lang="zh-CN" altLang="en-US" sz="2800" dirty="0"/>
              <a:t>报酬依据及具体数额</a:t>
            </a:r>
          </a:p>
          <a:p>
            <a:endParaRPr lang="zh-CN" altLang="en-US" dirty="0"/>
          </a:p>
        </p:txBody>
      </p:sp>
      <p:graphicFrame>
        <p:nvGraphicFramePr>
          <p:cNvPr id="4" name="图示 3">
            <a:extLst>
              <a:ext uri="{FF2B5EF4-FFF2-40B4-BE49-F238E27FC236}">
                <a16:creationId xmlns:a16="http://schemas.microsoft.com/office/drawing/2014/main" id="{171D5D1C-7930-4B64-A8D6-10090992D7EE}"/>
              </a:ext>
            </a:extLst>
          </p:cNvPr>
          <p:cNvGraphicFramePr/>
          <p:nvPr>
            <p:extLst>
              <p:ext uri="{D42A27DB-BD31-4B8C-83A1-F6EECF244321}">
                <p14:modId xmlns:p14="http://schemas.microsoft.com/office/powerpoint/2010/main" val="703762589"/>
              </p:ext>
            </p:extLst>
          </p:nvPr>
        </p:nvGraphicFramePr>
        <p:xfrm>
          <a:off x="1231899" y="2647950"/>
          <a:ext cx="10515599" cy="1800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5D547496-2F5E-4D19-8412-81E706E80811}"/>
              </a:ext>
            </a:extLst>
          </p:cNvPr>
          <p:cNvGraphicFramePr/>
          <p:nvPr>
            <p:extLst>
              <p:ext uri="{D42A27DB-BD31-4B8C-83A1-F6EECF244321}">
                <p14:modId xmlns:p14="http://schemas.microsoft.com/office/powerpoint/2010/main" val="3948526063"/>
              </p:ext>
            </p:extLst>
          </p:nvPr>
        </p:nvGraphicFramePr>
        <p:xfrm>
          <a:off x="1165225" y="4707465"/>
          <a:ext cx="10582273" cy="16361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1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95279-04EC-4BCF-9F97-A8785A680163}"/>
              </a:ext>
            </a:extLst>
          </p:cNvPr>
          <p:cNvSpPr>
            <a:spLocks noGrp="1"/>
          </p:cNvSpPr>
          <p:nvPr>
            <p:ph type="title"/>
          </p:nvPr>
        </p:nvSpPr>
        <p:spPr/>
        <p:txBody>
          <a:bodyPr/>
          <a:lstStyle/>
          <a:p>
            <a:r>
              <a:rPr lang="zh-CN" altLang="en-US"/>
              <a:t>（五）</a:t>
            </a:r>
            <a:r>
              <a:rPr lang="zh-CN" altLang="en-US" dirty="0"/>
              <a:t>法院审理</a:t>
            </a:r>
          </a:p>
        </p:txBody>
      </p:sp>
      <p:sp>
        <p:nvSpPr>
          <p:cNvPr id="4" name="内容占位符 2">
            <a:extLst>
              <a:ext uri="{FF2B5EF4-FFF2-40B4-BE49-F238E27FC236}">
                <a16:creationId xmlns:a16="http://schemas.microsoft.com/office/drawing/2014/main" id="{90BF7ADB-5E95-452C-A3FE-CD23F5F1F5E9}"/>
              </a:ext>
            </a:extLst>
          </p:cNvPr>
          <p:cNvSpPr txBox="1">
            <a:spLocks/>
          </p:cNvSpPr>
          <p:nvPr/>
        </p:nvSpPr>
        <p:spPr>
          <a:xfrm>
            <a:off x="838200" y="1825625"/>
            <a:ext cx="10515600" cy="708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5.</a:t>
            </a:r>
            <a:r>
              <a:rPr lang="zh-CN" altLang="en-US" dirty="0"/>
              <a:t>报酬依据及具体数额</a:t>
            </a:r>
          </a:p>
          <a:p>
            <a:endParaRPr lang="zh-CN" altLang="en-US" dirty="0"/>
          </a:p>
        </p:txBody>
      </p:sp>
      <p:sp>
        <p:nvSpPr>
          <p:cNvPr id="6" name="文本框 5">
            <a:extLst>
              <a:ext uri="{FF2B5EF4-FFF2-40B4-BE49-F238E27FC236}">
                <a16:creationId xmlns:a16="http://schemas.microsoft.com/office/drawing/2014/main" id="{75A86997-B793-4102-9EE0-7DE5F9855E98}"/>
              </a:ext>
            </a:extLst>
          </p:cNvPr>
          <p:cNvSpPr txBox="1"/>
          <p:nvPr/>
        </p:nvSpPr>
        <p:spPr>
          <a:xfrm>
            <a:off x="519112" y="2533650"/>
            <a:ext cx="11153775" cy="3970318"/>
          </a:xfrm>
          <a:prstGeom prst="rect">
            <a:avLst/>
          </a:prstGeom>
          <a:noFill/>
        </p:spPr>
        <p:txBody>
          <a:bodyPr wrap="square">
            <a:spAutoFit/>
          </a:bodyPr>
          <a:lstStyle/>
          <a:p>
            <a:r>
              <a:rPr lang="zh-CN" altLang="en-US" sz="2800" dirty="0"/>
              <a:t>　第四十五条　科技成果完成单位未规定、也未与科技人员约定奖励和报酬的方式和数额的，按照下列标准对完成、转化职务科技成果做出重要贡献的人员给予奖励和报酬：</a:t>
            </a:r>
          </a:p>
          <a:p>
            <a:r>
              <a:rPr lang="zh-CN" altLang="en-US" sz="2800" dirty="0"/>
              <a:t>　　</a:t>
            </a:r>
            <a:r>
              <a:rPr lang="en-US" altLang="zh-CN" sz="2800" dirty="0"/>
              <a:t>……</a:t>
            </a:r>
            <a:r>
              <a:rPr lang="zh-CN" altLang="en-US" sz="2800" dirty="0"/>
              <a:t>　　　　</a:t>
            </a:r>
            <a:endParaRPr lang="en-US" altLang="zh-CN" sz="2800" dirty="0"/>
          </a:p>
          <a:p>
            <a:r>
              <a:rPr lang="zh-CN" altLang="en-US" sz="2800" dirty="0"/>
              <a:t>（三）将该项职务科技成果自行实施或者与他人合作实施的，应当在实施转化成功投产后连续三至五年，每年从实施该项科技成果的营业利润中提取</a:t>
            </a:r>
            <a:r>
              <a:rPr lang="zh-CN" altLang="en-US" sz="2800" b="1" dirty="0">
                <a:solidFill>
                  <a:srgbClr val="FF0000"/>
                </a:solidFill>
              </a:rPr>
              <a:t>不低于百分之五</a:t>
            </a:r>
            <a:r>
              <a:rPr lang="zh-CN" altLang="en-US" sz="2800" dirty="0"/>
              <a:t>的比例。</a:t>
            </a:r>
            <a:endParaRPr lang="en-US" altLang="zh-CN" sz="2800" dirty="0"/>
          </a:p>
          <a:p>
            <a:endParaRPr lang="en-US" altLang="zh-CN" sz="2800" dirty="0"/>
          </a:p>
          <a:p>
            <a:pPr algn="r"/>
            <a:r>
              <a:rPr lang="en-US" altLang="zh-CN" sz="2800" dirty="0"/>
              <a:t>《</a:t>
            </a:r>
            <a:r>
              <a:rPr lang="zh-CN" altLang="en-US" sz="2800" dirty="0"/>
              <a:t>中华人民共和国促进科技成果转化法</a:t>
            </a:r>
            <a:r>
              <a:rPr lang="en-US" altLang="zh-CN" sz="2800" dirty="0"/>
              <a:t>》</a:t>
            </a:r>
            <a:r>
              <a:rPr lang="zh-CN" altLang="en-US" sz="2800" dirty="0"/>
              <a:t>　</a:t>
            </a:r>
          </a:p>
        </p:txBody>
      </p:sp>
    </p:spTree>
    <p:extLst>
      <p:ext uri="{BB962C8B-B14F-4D97-AF65-F5344CB8AC3E}">
        <p14:creationId xmlns:p14="http://schemas.microsoft.com/office/powerpoint/2010/main" val="656290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42" name="Freeform 5"/>
          <p:cNvSpPr>
            <a:spLocks/>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5" name="TextBox 23"/>
          <p:cNvSpPr txBox="1">
            <a:spLocks noChangeArrowheads="1"/>
          </p:cNvSpPr>
          <p:nvPr/>
        </p:nvSpPr>
        <p:spPr bwMode="auto">
          <a:xfrm>
            <a:off x="3792644" y="3064018"/>
            <a:ext cx="5614382" cy="122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50000"/>
              </a:lnSpc>
              <a:spcBef>
                <a:spcPct val="0"/>
              </a:spcBef>
              <a:spcAft>
                <a:spcPct val="0"/>
              </a:spcAft>
              <a:buClrTx/>
              <a:buSzTx/>
              <a:buFontTx/>
              <a:buNone/>
              <a:tabLst/>
              <a:defRPr/>
            </a:pPr>
            <a:r>
              <a:rPr kumimoji="0" lang="en-US" altLang="zh-CN" sz="25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zh-CN" altLang="en-US" sz="25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从职务发明人角度  </a:t>
            </a:r>
            <a:endParaRPr kumimoji="0" lang="en-US" altLang="zh-CN" sz="25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034" rtl="0" eaLnBrk="1" fontAlgn="base" latinLnBrk="0" hangingPunct="1">
              <a:lnSpc>
                <a:spcPct val="150000"/>
              </a:lnSpc>
              <a:spcBef>
                <a:spcPct val="0"/>
              </a:spcBef>
              <a:spcAft>
                <a:spcPct val="0"/>
              </a:spcAft>
              <a:buClrTx/>
              <a:buSzTx/>
              <a:buFontTx/>
              <a:buNone/>
              <a:tabLst/>
              <a:defRPr/>
            </a:pPr>
            <a:r>
              <a:rPr kumimoji="0" lang="en-US" altLang="zh-CN" sz="25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r>
              <a:rPr kumimoji="0" lang="zh-CN" altLang="en-US" sz="2599"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从单位角度</a:t>
            </a:r>
          </a:p>
        </p:txBody>
      </p:sp>
      <p:sp>
        <p:nvSpPr>
          <p:cNvPr id="10246" name="TextBox 25"/>
          <p:cNvSpPr txBox="1">
            <a:spLocks noChangeArrowheads="1"/>
          </p:cNvSpPr>
          <p:nvPr/>
        </p:nvSpPr>
        <p:spPr bwMode="auto">
          <a:xfrm>
            <a:off x="3778363" y="2349922"/>
            <a:ext cx="5508060"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lang="zh-CN" altLang="en-US" sz="3998" b="1" dirty="0">
                <a:solidFill>
                  <a:srgbClr val="FDCB34"/>
                </a:solidFill>
                <a:latin typeface="微软雅黑" panose="020B0503020204020204" pitchFamily="34" charset="-122"/>
                <a:ea typeface="微软雅黑" panose="020B0503020204020204" pitchFamily="34" charset="-122"/>
              </a:rPr>
              <a:t>本案启示</a:t>
            </a:r>
            <a:endParaRPr kumimoji="0" lang="zh-CN" altLang="en-US" sz="3998" b="1" i="0" u="none" strike="noStrike" kern="1200" cap="none" spc="0" normalizeH="0" baseline="0" noProof="0" dirty="0">
              <a:ln>
                <a:noFill/>
              </a:ln>
              <a:solidFill>
                <a:srgbClr val="FDCB34"/>
              </a:solidFill>
              <a:effectLst/>
              <a:uLnTx/>
              <a:uFillTx/>
              <a:latin typeface="微软雅黑" panose="020B0503020204020204" pitchFamily="34" charset="-122"/>
              <a:ea typeface="微软雅黑" panose="020B0503020204020204" pitchFamily="34" charset="-122"/>
              <a:cs typeface="+mn-cs"/>
            </a:endParaRPr>
          </a:p>
        </p:txBody>
      </p:sp>
      <p:sp>
        <p:nvSpPr>
          <p:cNvPr id="10247" name="TextBox 26"/>
          <p:cNvSpPr txBox="1">
            <a:spLocks noChangeArrowheads="1"/>
          </p:cNvSpPr>
          <p:nvPr/>
        </p:nvSpPr>
        <p:spPr bwMode="auto">
          <a:xfrm>
            <a:off x="1198095" y="2245187"/>
            <a:ext cx="2082621"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034" rtl="0" eaLnBrk="1" fontAlgn="base" latinLnBrk="0" hangingPunct="1">
              <a:lnSpc>
                <a:spcPct val="100000"/>
              </a:lnSpc>
              <a:spcBef>
                <a:spcPct val="0"/>
              </a:spcBef>
              <a:spcAft>
                <a:spcPct val="0"/>
              </a:spcAft>
              <a:buClrTx/>
              <a:buSzTx/>
              <a:buFontTx/>
              <a:buNone/>
              <a:tabLst/>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039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本案启示</a:t>
            </a:r>
          </a:p>
        </p:txBody>
      </p:sp>
      <p:sp>
        <p:nvSpPr>
          <p:cNvPr id="3" name="内容占位符 2"/>
          <p:cNvSpPr>
            <a:spLocks noGrp="1"/>
          </p:cNvSpPr>
          <p:nvPr>
            <p:ph idx="1"/>
          </p:nvPr>
        </p:nvSpPr>
        <p:spPr>
          <a:xfrm>
            <a:off x="838200" y="1825625"/>
            <a:ext cx="10515600" cy="528108"/>
          </a:xfrm>
        </p:spPr>
        <p:txBody>
          <a:bodyPr/>
          <a:lstStyle/>
          <a:p>
            <a:r>
              <a:rPr lang="zh-CN" altLang="en-US" dirty="0"/>
              <a:t>从职务发明人角度出发</a:t>
            </a:r>
            <a:endParaRPr lang="en-US" altLang="zh-CN" dirty="0"/>
          </a:p>
          <a:p>
            <a:endParaRPr lang="zh-CN" altLang="en-US" dirty="0"/>
          </a:p>
        </p:txBody>
      </p:sp>
      <p:graphicFrame>
        <p:nvGraphicFramePr>
          <p:cNvPr id="4" name="图示 3">
            <a:extLst>
              <a:ext uri="{FF2B5EF4-FFF2-40B4-BE49-F238E27FC236}">
                <a16:creationId xmlns:a16="http://schemas.microsoft.com/office/drawing/2014/main" id="{47F76C87-91BF-46D7-B2D8-C95E77BAF18D}"/>
              </a:ext>
            </a:extLst>
          </p:cNvPr>
          <p:cNvGraphicFramePr/>
          <p:nvPr>
            <p:extLst>
              <p:ext uri="{D42A27DB-BD31-4B8C-83A1-F6EECF244321}">
                <p14:modId xmlns:p14="http://schemas.microsoft.com/office/powerpoint/2010/main" val="2194252329"/>
              </p:ext>
            </p:extLst>
          </p:nvPr>
        </p:nvGraphicFramePr>
        <p:xfrm>
          <a:off x="838200" y="2353733"/>
          <a:ext cx="10515600" cy="44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49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本案启示</a:t>
            </a:r>
          </a:p>
        </p:txBody>
      </p:sp>
      <p:sp>
        <p:nvSpPr>
          <p:cNvPr id="3" name="内容占位符 2"/>
          <p:cNvSpPr>
            <a:spLocks noGrp="1"/>
          </p:cNvSpPr>
          <p:nvPr>
            <p:ph idx="1"/>
          </p:nvPr>
        </p:nvSpPr>
        <p:spPr>
          <a:xfrm>
            <a:off x="838200" y="1825625"/>
            <a:ext cx="10515600" cy="587375"/>
          </a:xfrm>
        </p:spPr>
        <p:txBody>
          <a:bodyPr/>
          <a:lstStyle/>
          <a:p>
            <a:r>
              <a:rPr lang="zh-CN" altLang="en-US" dirty="0"/>
              <a:t>从单位角度出发</a:t>
            </a:r>
          </a:p>
        </p:txBody>
      </p:sp>
      <p:graphicFrame>
        <p:nvGraphicFramePr>
          <p:cNvPr id="5" name="图示 4">
            <a:extLst>
              <a:ext uri="{FF2B5EF4-FFF2-40B4-BE49-F238E27FC236}">
                <a16:creationId xmlns:a16="http://schemas.microsoft.com/office/drawing/2014/main" id="{2C4DCEDC-6705-45C7-9551-CAD530831A69}"/>
              </a:ext>
            </a:extLst>
          </p:cNvPr>
          <p:cNvGraphicFramePr/>
          <p:nvPr>
            <p:extLst>
              <p:ext uri="{D42A27DB-BD31-4B8C-83A1-F6EECF244321}">
                <p14:modId xmlns:p14="http://schemas.microsoft.com/office/powerpoint/2010/main" val="2051630688"/>
              </p:ext>
            </p:extLst>
          </p:nvPr>
        </p:nvGraphicFramePr>
        <p:xfrm>
          <a:off x="838201" y="2446866"/>
          <a:ext cx="10460566" cy="3970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556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D1D6-657B-4D91-AFE2-4304FFECA4AC}"/>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EB942566-AC9A-4C6E-BAA2-CF92057143C2}"/>
              </a:ext>
            </a:extLst>
          </p:cNvPr>
          <p:cNvSpPr>
            <a:spLocks noGrp="1"/>
          </p:cNvSpPr>
          <p:nvPr>
            <p:ph idx="1"/>
          </p:nvPr>
        </p:nvSpPr>
        <p:spPr>
          <a:xfrm>
            <a:off x="838200" y="1825625"/>
            <a:ext cx="11163300" cy="4351338"/>
          </a:xfrm>
        </p:spPr>
        <p:txBody>
          <a:bodyPr>
            <a:normAutofit fontScale="92500" lnSpcReduction="10000"/>
          </a:bodyPr>
          <a:lstStyle/>
          <a:p>
            <a:pPr>
              <a:lnSpc>
                <a:spcPct val="100000"/>
              </a:lnSpc>
            </a:pPr>
            <a:r>
              <a:rPr lang="en-US" altLang="zh-CN" dirty="0"/>
              <a:t>[1] </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从所有制、科技成果所有权到知识产权</a:t>
            </a:r>
            <a:r>
              <a:rPr lang="en-US" altLang="zh-CN" dirty="0"/>
              <a:t>[J].</a:t>
            </a:r>
            <a:r>
              <a:rPr lang="zh-CN" altLang="en-US" dirty="0"/>
              <a:t>中国科学院院刊</a:t>
            </a:r>
            <a:r>
              <a:rPr lang="en-US" altLang="zh-CN" dirty="0"/>
              <a:t>,2021,36(04):464-474.</a:t>
            </a:r>
          </a:p>
          <a:p>
            <a:pPr>
              <a:lnSpc>
                <a:spcPct val="100000"/>
              </a:lnSpc>
            </a:pPr>
            <a:r>
              <a:rPr lang="en-US" altLang="zh-CN" dirty="0"/>
              <a:t>[2] </a:t>
            </a:r>
            <a:r>
              <a:rPr lang="zh-CN" altLang="en-US" dirty="0"/>
              <a:t>唐老师课程教学课件内容</a:t>
            </a:r>
            <a:endParaRPr lang="en-US" altLang="zh-CN" dirty="0"/>
          </a:p>
          <a:p>
            <a:pPr>
              <a:lnSpc>
                <a:spcPct val="100000"/>
              </a:lnSpc>
            </a:pPr>
            <a:r>
              <a:rPr lang="en-US" altLang="zh-CN" dirty="0"/>
              <a:t>[3] 《</a:t>
            </a:r>
            <a:r>
              <a:rPr lang="zh-CN" altLang="en-US" dirty="0"/>
              <a:t>中华人民共和国促进科技成果转化法（</a:t>
            </a:r>
            <a:r>
              <a:rPr lang="en-US" altLang="zh-CN" dirty="0"/>
              <a:t>1996</a:t>
            </a:r>
            <a:r>
              <a:rPr lang="zh-CN" altLang="en-US" dirty="0"/>
              <a:t>）</a:t>
            </a:r>
            <a:r>
              <a:rPr lang="en-US" altLang="zh-CN" dirty="0"/>
              <a:t>》</a:t>
            </a:r>
          </a:p>
          <a:p>
            <a:pPr>
              <a:lnSpc>
                <a:spcPct val="100000"/>
              </a:lnSpc>
            </a:pPr>
            <a:r>
              <a:rPr lang="en-US" altLang="zh-CN" dirty="0"/>
              <a:t>[4] 《</a:t>
            </a:r>
            <a:r>
              <a:rPr lang="zh-CN" altLang="en-US" dirty="0"/>
              <a:t>中华人民共和国促进科技成果转化法（</a:t>
            </a:r>
            <a:r>
              <a:rPr lang="en-US" altLang="zh-CN" dirty="0"/>
              <a:t>2015</a:t>
            </a:r>
            <a:r>
              <a:rPr lang="zh-CN" altLang="en-US" dirty="0"/>
              <a:t>）</a:t>
            </a:r>
            <a:r>
              <a:rPr lang="en-US" altLang="zh-CN" dirty="0"/>
              <a:t>》</a:t>
            </a:r>
          </a:p>
          <a:p>
            <a:pPr>
              <a:lnSpc>
                <a:spcPct val="100000"/>
              </a:lnSpc>
            </a:pPr>
            <a:r>
              <a:rPr lang="en-US" altLang="zh-CN" dirty="0"/>
              <a:t>[5] 《</a:t>
            </a:r>
            <a:r>
              <a:rPr lang="zh-CN" altLang="en-US" dirty="0"/>
              <a:t>中华人民共和国专利法（</a:t>
            </a:r>
            <a:r>
              <a:rPr lang="en-US" altLang="zh-CN" dirty="0"/>
              <a:t>2020</a:t>
            </a:r>
            <a:r>
              <a:rPr lang="zh-CN" altLang="en-US" dirty="0"/>
              <a:t>）</a:t>
            </a:r>
            <a:r>
              <a:rPr lang="en-US" altLang="zh-CN" dirty="0"/>
              <a:t>》</a:t>
            </a:r>
          </a:p>
          <a:p>
            <a:pPr>
              <a:lnSpc>
                <a:spcPct val="100000"/>
              </a:lnSpc>
            </a:pPr>
            <a:r>
              <a:rPr lang="en-US" altLang="zh-CN" dirty="0"/>
              <a:t>[6] 《</a:t>
            </a:r>
            <a:r>
              <a:rPr lang="zh-CN" altLang="en-US" dirty="0"/>
              <a:t>中华人民共和国民法典（</a:t>
            </a:r>
            <a:r>
              <a:rPr lang="en-US" altLang="zh-CN" dirty="0"/>
              <a:t>2020</a:t>
            </a:r>
            <a:r>
              <a:rPr lang="zh-CN" altLang="en-US" dirty="0"/>
              <a:t>）</a:t>
            </a:r>
            <a:r>
              <a:rPr lang="en-US" altLang="zh-CN" dirty="0"/>
              <a:t>》</a:t>
            </a:r>
          </a:p>
          <a:p>
            <a:pPr>
              <a:lnSpc>
                <a:spcPct val="100000"/>
              </a:lnSpc>
            </a:pPr>
            <a:r>
              <a:rPr lang="en-US" altLang="zh-CN" dirty="0"/>
              <a:t>[7]https://baijiahao.baidu.com/s?id=1708308438246418274&amp;wfr=spider&amp;for=pc</a:t>
            </a:r>
          </a:p>
          <a:p>
            <a:endParaRPr lang="zh-CN" altLang="en-US" dirty="0"/>
          </a:p>
        </p:txBody>
      </p:sp>
    </p:spTree>
    <p:extLst>
      <p:ext uri="{BB962C8B-B14F-4D97-AF65-F5344CB8AC3E}">
        <p14:creationId xmlns:p14="http://schemas.microsoft.com/office/powerpoint/2010/main" val="180339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EED55-A685-4116-B529-F965C394B3A4}"/>
              </a:ext>
            </a:extLst>
          </p:cNvPr>
          <p:cNvSpPr>
            <a:spLocks noGrp="1"/>
          </p:cNvSpPr>
          <p:nvPr>
            <p:ph type="title"/>
          </p:nvPr>
        </p:nvSpPr>
        <p:spPr>
          <a:xfrm>
            <a:off x="685800" y="-118534"/>
            <a:ext cx="12674599" cy="1021543"/>
          </a:xfrm>
        </p:spPr>
        <p:txBody>
          <a:bodyPr>
            <a:normAutofit/>
          </a:bodyPr>
          <a:lstStyle/>
          <a:p>
            <a:r>
              <a:rPr lang="zh-CN" altLang="en-US" sz="2800" dirty="0"/>
              <a:t>赋予科研人员职务科技成果所有权或长期使用权试点实施方案（</a:t>
            </a:r>
            <a:r>
              <a:rPr lang="en-US" altLang="zh-CN" sz="2800" dirty="0"/>
              <a:t>2020</a:t>
            </a:r>
            <a:r>
              <a:rPr lang="zh-CN" altLang="en-US" sz="2800" dirty="0"/>
              <a:t>）</a:t>
            </a:r>
          </a:p>
        </p:txBody>
      </p:sp>
      <p:graphicFrame>
        <p:nvGraphicFramePr>
          <p:cNvPr id="4" name="内容占位符 3">
            <a:extLst>
              <a:ext uri="{FF2B5EF4-FFF2-40B4-BE49-F238E27FC236}">
                <a16:creationId xmlns:a16="http://schemas.microsoft.com/office/drawing/2014/main" id="{4E92FCE3-1E07-4F10-9767-14FAC195EFB8}"/>
              </a:ext>
            </a:extLst>
          </p:cNvPr>
          <p:cNvGraphicFramePr>
            <a:graphicFrameLocks noGrp="1"/>
          </p:cNvGraphicFramePr>
          <p:nvPr>
            <p:ph idx="1"/>
            <p:extLst>
              <p:ext uri="{D42A27DB-BD31-4B8C-83A1-F6EECF244321}">
                <p14:modId xmlns:p14="http://schemas.microsoft.com/office/powerpoint/2010/main" val="483070728"/>
              </p:ext>
            </p:extLst>
          </p:nvPr>
        </p:nvGraphicFramePr>
        <p:xfrm>
          <a:off x="838200" y="1341438"/>
          <a:ext cx="10515600" cy="4763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83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7FFE08DD-A534-4907-85AC-06A752F6F9CD}"/>
              </a:ext>
            </a:extLst>
          </p:cNvPr>
          <p:cNvGraphicFramePr>
            <a:graphicFrameLocks noGrp="1"/>
          </p:cNvGraphicFramePr>
          <p:nvPr>
            <p:ph idx="1"/>
            <p:extLst>
              <p:ext uri="{D42A27DB-BD31-4B8C-83A1-F6EECF244321}">
                <p14:modId xmlns:p14="http://schemas.microsoft.com/office/powerpoint/2010/main" val="1060480701"/>
              </p:ext>
            </p:extLst>
          </p:nvPr>
        </p:nvGraphicFramePr>
        <p:xfrm>
          <a:off x="1608669" y="1200052"/>
          <a:ext cx="8475132" cy="4776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id="{6515E35A-0690-4A3B-BD43-7847318FB012}"/>
              </a:ext>
            </a:extLst>
          </p:cNvPr>
          <p:cNvSpPr>
            <a:spLocks noGrp="1"/>
          </p:cNvSpPr>
          <p:nvPr>
            <p:ph type="title"/>
          </p:nvPr>
        </p:nvSpPr>
        <p:spPr/>
        <p:txBody>
          <a:bodyPr/>
          <a:lstStyle/>
          <a:p>
            <a:r>
              <a:rPr lang="zh-CN" altLang="en-US" dirty="0"/>
              <a:t>科技成果权属的演变</a:t>
            </a:r>
          </a:p>
        </p:txBody>
      </p:sp>
      <p:sp>
        <p:nvSpPr>
          <p:cNvPr id="5" name="文本框 4">
            <a:extLst>
              <a:ext uri="{FF2B5EF4-FFF2-40B4-BE49-F238E27FC236}">
                <a16:creationId xmlns:a16="http://schemas.microsoft.com/office/drawing/2014/main" id="{53EEAEF9-BD65-4A5E-89C1-D7ED97EFE642}"/>
              </a:ext>
            </a:extLst>
          </p:cNvPr>
          <p:cNvSpPr txBox="1"/>
          <p:nvPr/>
        </p:nvSpPr>
        <p:spPr>
          <a:xfrm>
            <a:off x="1032935" y="6103922"/>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Tree>
    <p:extLst>
      <p:ext uri="{BB962C8B-B14F-4D97-AF65-F5344CB8AC3E}">
        <p14:creationId xmlns:p14="http://schemas.microsoft.com/office/powerpoint/2010/main" val="25291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B2E5FB9-D829-4195-AFDC-9BD146ED6B06}"/>
              </a:ext>
            </a:extLst>
          </p:cNvPr>
          <p:cNvPicPr>
            <a:picLocks noGrp="1" noChangeAspect="1"/>
          </p:cNvPicPr>
          <p:nvPr>
            <p:ph idx="1"/>
          </p:nvPr>
        </p:nvPicPr>
        <p:blipFill rotWithShape="1">
          <a:blip r:embed="rId2"/>
          <a:srcRect t="14815"/>
          <a:stretch/>
        </p:blipFill>
        <p:spPr>
          <a:xfrm>
            <a:off x="1394487" y="1164480"/>
            <a:ext cx="10047724" cy="4803509"/>
          </a:xfrm>
        </p:spPr>
      </p:pic>
      <p:sp>
        <p:nvSpPr>
          <p:cNvPr id="3" name="标题 2">
            <a:extLst>
              <a:ext uri="{FF2B5EF4-FFF2-40B4-BE49-F238E27FC236}">
                <a16:creationId xmlns:a16="http://schemas.microsoft.com/office/drawing/2014/main" id="{64F955BC-C913-41DD-BBE0-A00A13E29FD5}"/>
              </a:ext>
            </a:extLst>
          </p:cNvPr>
          <p:cNvSpPr>
            <a:spLocks noGrp="1"/>
          </p:cNvSpPr>
          <p:nvPr>
            <p:ph type="title"/>
          </p:nvPr>
        </p:nvSpPr>
        <p:spPr/>
        <p:txBody>
          <a:bodyPr/>
          <a:lstStyle/>
          <a:p>
            <a:r>
              <a:rPr lang="zh-CN" altLang="en-US" dirty="0"/>
              <a:t>科技成果全民共有</a:t>
            </a:r>
          </a:p>
        </p:txBody>
      </p:sp>
      <p:sp>
        <p:nvSpPr>
          <p:cNvPr id="6" name="文本框 5">
            <a:extLst>
              <a:ext uri="{FF2B5EF4-FFF2-40B4-BE49-F238E27FC236}">
                <a16:creationId xmlns:a16="http://schemas.microsoft.com/office/drawing/2014/main" id="{91189A00-D957-4EB0-96DA-81DB6A912881}"/>
              </a:ext>
            </a:extLst>
          </p:cNvPr>
          <p:cNvSpPr txBox="1"/>
          <p:nvPr/>
        </p:nvSpPr>
        <p:spPr>
          <a:xfrm>
            <a:off x="1271104" y="6042376"/>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
        <p:nvSpPr>
          <p:cNvPr id="7" name="文本框 6">
            <a:extLst>
              <a:ext uri="{FF2B5EF4-FFF2-40B4-BE49-F238E27FC236}">
                <a16:creationId xmlns:a16="http://schemas.microsoft.com/office/drawing/2014/main" id="{9B98301D-F824-4064-8AD9-4B3CAED9AA34}"/>
              </a:ext>
            </a:extLst>
          </p:cNvPr>
          <p:cNvSpPr txBox="1"/>
          <p:nvPr/>
        </p:nvSpPr>
        <p:spPr>
          <a:xfrm>
            <a:off x="749789" y="1164480"/>
            <a:ext cx="615553" cy="5201062"/>
          </a:xfrm>
          <a:prstGeom prst="rect">
            <a:avLst/>
          </a:prstGeom>
          <a:noFill/>
        </p:spPr>
        <p:txBody>
          <a:bodyPr vert="eaVert" wrap="square" rtlCol="0">
            <a:spAutoFit/>
          </a:bodyPr>
          <a:lstStyle/>
          <a:p>
            <a:r>
              <a:rPr lang="zh-CN" altLang="en-US" sz="2800" dirty="0"/>
              <a:t>科技成果公有制的法律政策表述</a:t>
            </a:r>
          </a:p>
        </p:txBody>
      </p:sp>
      <p:sp>
        <p:nvSpPr>
          <p:cNvPr id="2" name="椭圆 1">
            <a:extLst>
              <a:ext uri="{FF2B5EF4-FFF2-40B4-BE49-F238E27FC236}">
                <a16:creationId xmlns:a16="http://schemas.microsoft.com/office/drawing/2014/main" id="{D718BD46-3CA4-438D-ABCD-707D2A6F5127}"/>
              </a:ext>
            </a:extLst>
          </p:cNvPr>
          <p:cNvSpPr/>
          <p:nvPr/>
        </p:nvSpPr>
        <p:spPr>
          <a:xfrm>
            <a:off x="5748867" y="3776133"/>
            <a:ext cx="2709333" cy="389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735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7306371A-031A-49BD-A2ED-38388BD31232}"/>
              </a:ext>
            </a:extLst>
          </p:cNvPr>
          <p:cNvGraphicFramePr>
            <a:graphicFrameLocks noGrp="1"/>
          </p:cNvGraphicFramePr>
          <p:nvPr>
            <p:ph idx="1"/>
            <p:extLst>
              <p:ext uri="{D42A27DB-BD31-4B8C-83A1-F6EECF244321}">
                <p14:modId xmlns:p14="http://schemas.microsoft.com/office/powerpoint/2010/main" val="3949865297"/>
              </p:ext>
            </p:extLst>
          </p:nvPr>
        </p:nvGraphicFramePr>
        <p:xfrm>
          <a:off x="1718733" y="1143000"/>
          <a:ext cx="8754533" cy="5174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id="{22643C0B-EEE4-459E-8442-A9A7ACAF4E74}"/>
              </a:ext>
            </a:extLst>
          </p:cNvPr>
          <p:cNvSpPr>
            <a:spLocks noGrp="1"/>
          </p:cNvSpPr>
          <p:nvPr>
            <p:ph type="title"/>
          </p:nvPr>
        </p:nvSpPr>
        <p:spPr>
          <a:xfrm>
            <a:off x="738809" y="0"/>
            <a:ext cx="12155924" cy="1021543"/>
          </a:xfrm>
        </p:spPr>
        <p:txBody>
          <a:bodyPr>
            <a:normAutofit/>
          </a:bodyPr>
          <a:lstStyle/>
          <a:p>
            <a:r>
              <a:rPr lang="zh-CN" altLang="en-US" sz="3200" dirty="0"/>
              <a:t> 科技成果的财产所有权</a:t>
            </a:r>
            <a:r>
              <a:rPr lang="en-US" altLang="en-US" sz="3200" dirty="0"/>
              <a:t>――</a:t>
            </a:r>
            <a:r>
              <a:rPr lang="zh-CN" altLang="en-US" sz="3200" dirty="0"/>
              <a:t>全民所有与单位成果权利的分离</a:t>
            </a:r>
          </a:p>
        </p:txBody>
      </p:sp>
      <p:sp>
        <p:nvSpPr>
          <p:cNvPr id="5" name="文本框 4">
            <a:extLst>
              <a:ext uri="{FF2B5EF4-FFF2-40B4-BE49-F238E27FC236}">
                <a16:creationId xmlns:a16="http://schemas.microsoft.com/office/drawing/2014/main" id="{2EA3E7EA-D231-4396-8A99-42E4250D58A1}"/>
              </a:ext>
            </a:extLst>
          </p:cNvPr>
          <p:cNvSpPr txBox="1"/>
          <p:nvPr/>
        </p:nvSpPr>
        <p:spPr>
          <a:xfrm>
            <a:off x="67734" y="6273173"/>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Tree>
    <p:extLst>
      <p:ext uri="{BB962C8B-B14F-4D97-AF65-F5344CB8AC3E}">
        <p14:creationId xmlns:p14="http://schemas.microsoft.com/office/powerpoint/2010/main" val="323408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F1EF1A1-8143-4DE4-B622-E525AF94589F}"/>
              </a:ext>
            </a:extLst>
          </p:cNvPr>
          <p:cNvPicPr>
            <a:picLocks noGrp="1" noChangeAspect="1"/>
          </p:cNvPicPr>
          <p:nvPr>
            <p:ph idx="1"/>
          </p:nvPr>
        </p:nvPicPr>
        <p:blipFill rotWithShape="1">
          <a:blip r:embed="rId2"/>
          <a:srcRect t="8860" r="337" b="1"/>
          <a:stretch/>
        </p:blipFill>
        <p:spPr>
          <a:xfrm>
            <a:off x="1938865" y="1157696"/>
            <a:ext cx="9609667" cy="5700304"/>
          </a:xfrm>
        </p:spPr>
      </p:pic>
      <p:sp>
        <p:nvSpPr>
          <p:cNvPr id="3" name="标题 2">
            <a:extLst>
              <a:ext uri="{FF2B5EF4-FFF2-40B4-BE49-F238E27FC236}">
                <a16:creationId xmlns:a16="http://schemas.microsoft.com/office/drawing/2014/main" id="{578B96A0-0153-41BA-A64D-8711BBFEB5FD}"/>
              </a:ext>
            </a:extLst>
          </p:cNvPr>
          <p:cNvSpPr>
            <a:spLocks noGrp="1"/>
          </p:cNvSpPr>
          <p:nvPr>
            <p:ph type="title"/>
          </p:nvPr>
        </p:nvSpPr>
        <p:spPr>
          <a:xfrm>
            <a:off x="393217" y="135862"/>
            <a:ext cx="11405566" cy="885681"/>
          </a:xfrm>
        </p:spPr>
        <p:txBody>
          <a:bodyPr>
            <a:normAutofit/>
          </a:bodyPr>
          <a:lstStyle/>
          <a:p>
            <a:r>
              <a:rPr lang="zh-CN" altLang="en-US" sz="3200" dirty="0"/>
              <a:t>科技成果的知识产权</a:t>
            </a:r>
            <a:r>
              <a:rPr lang="en-US" altLang="zh-CN" sz="3200" dirty="0"/>
              <a:t>――</a:t>
            </a:r>
            <a:r>
              <a:rPr lang="zh-CN" altLang="en-US" sz="3200" dirty="0"/>
              <a:t>科技成果管理与民事权利归属的分离</a:t>
            </a:r>
          </a:p>
        </p:txBody>
      </p:sp>
      <p:sp>
        <p:nvSpPr>
          <p:cNvPr id="6" name="文本框 5">
            <a:extLst>
              <a:ext uri="{FF2B5EF4-FFF2-40B4-BE49-F238E27FC236}">
                <a16:creationId xmlns:a16="http://schemas.microsoft.com/office/drawing/2014/main" id="{52AA1E11-E07D-45C8-889F-045A139E256E}"/>
              </a:ext>
            </a:extLst>
          </p:cNvPr>
          <p:cNvSpPr txBox="1"/>
          <p:nvPr/>
        </p:nvSpPr>
        <p:spPr>
          <a:xfrm>
            <a:off x="67734" y="6273173"/>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
        <p:nvSpPr>
          <p:cNvPr id="7" name="文本框 6">
            <a:extLst>
              <a:ext uri="{FF2B5EF4-FFF2-40B4-BE49-F238E27FC236}">
                <a16:creationId xmlns:a16="http://schemas.microsoft.com/office/drawing/2014/main" id="{79CFC380-E5EA-45C5-A41D-FD3196DEB6AC}"/>
              </a:ext>
            </a:extLst>
          </p:cNvPr>
          <p:cNvSpPr txBox="1"/>
          <p:nvPr/>
        </p:nvSpPr>
        <p:spPr>
          <a:xfrm>
            <a:off x="481448" y="1219200"/>
            <a:ext cx="1169551" cy="4419600"/>
          </a:xfrm>
          <a:prstGeom prst="rect">
            <a:avLst/>
          </a:prstGeom>
          <a:noFill/>
        </p:spPr>
        <p:txBody>
          <a:bodyPr vert="eaVert" wrap="square" rtlCol="0">
            <a:spAutoFit/>
          </a:bodyPr>
          <a:lstStyle/>
          <a:p>
            <a:r>
              <a:rPr lang="zh-CN" altLang="en-US" sz="3200" dirty="0"/>
              <a:t>代表性政策中科技成果所有权的改革突破</a:t>
            </a:r>
          </a:p>
        </p:txBody>
      </p:sp>
    </p:spTree>
    <p:extLst>
      <p:ext uri="{BB962C8B-B14F-4D97-AF65-F5344CB8AC3E}">
        <p14:creationId xmlns:p14="http://schemas.microsoft.com/office/powerpoint/2010/main" val="328737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0841C-4426-47F6-96F4-0042688013FE}"/>
              </a:ext>
            </a:extLst>
          </p:cNvPr>
          <p:cNvSpPr>
            <a:spLocks noGrp="1"/>
          </p:cNvSpPr>
          <p:nvPr>
            <p:ph type="title"/>
          </p:nvPr>
        </p:nvSpPr>
        <p:spPr/>
        <p:txBody>
          <a:bodyPr/>
          <a:lstStyle/>
          <a:p>
            <a:r>
              <a:rPr lang="zh-CN" altLang="en-US" dirty="0"/>
              <a:t>与科技成果有关的法律权利立法首次出现时间</a:t>
            </a:r>
          </a:p>
        </p:txBody>
      </p:sp>
      <p:pic>
        <p:nvPicPr>
          <p:cNvPr id="5" name="内容占位符 4">
            <a:extLst>
              <a:ext uri="{FF2B5EF4-FFF2-40B4-BE49-F238E27FC236}">
                <a16:creationId xmlns:a16="http://schemas.microsoft.com/office/drawing/2014/main" id="{5B46643C-E760-4D4C-8673-DE9AC3420F28}"/>
              </a:ext>
            </a:extLst>
          </p:cNvPr>
          <p:cNvPicPr>
            <a:picLocks noGrp="1" noChangeAspect="1"/>
          </p:cNvPicPr>
          <p:nvPr>
            <p:ph idx="1"/>
          </p:nvPr>
        </p:nvPicPr>
        <p:blipFill>
          <a:blip r:embed="rId2"/>
          <a:stretch>
            <a:fillRect/>
          </a:stretch>
        </p:blipFill>
        <p:spPr>
          <a:xfrm>
            <a:off x="423783" y="1346201"/>
            <a:ext cx="11083729" cy="4447748"/>
          </a:xfrm>
        </p:spPr>
      </p:pic>
      <p:sp>
        <p:nvSpPr>
          <p:cNvPr id="6" name="文本框 5">
            <a:extLst>
              <a:ext uri="{FF2B5EF4-FFF2-40B4-BE49-F238E27FC236}">
                <a16:creationId xmlns:a16="http://schemas.microsoft.com/office/drawing/2014/main" id="{65369953-3C62-4728-93AC-D9EBBFCEED9F}"/>
              </a:ext>
            </a:extLst>
          </p:cNvPr>
          <p:cNvSpPr txBox="1"/>
          <p:nvPr/>
        </p:nvSpPr>
        <p:spPr>
          <a:xfrm>
            <a:off x="524934" y="5976840"/>
            <a:ext cx="9626600" cy="646331"/>
          </a:xfrm>
          <a:prstGeom prst="rect">
            <a:avLst/>
          </a:prstGeom>
          <a:noFill/>
        </p:spPr>
        <p:txBody>
          <a:bodyPr wrap="square" rtlCol="0">
            <a:spAutoFit/>
          </a:bodyPr>
          <a:lstStyle/>
          <a:p>
            <a:r>
              <a:rPr lang="en-US" altLang="zh-CN" dirty="0"/>
              <a:t>[1]</a:t>
            </a:r>
            <a:r>
              <a:rPr lang="zh-CN" altLang="en-US" dirty="0"/>
              <a:t>肖尤丹</a:t>
            </a:r>
            <a:r>
              <a:rPr lang="en-US" altLang="zh-CN" dirty="0"/>
              <a:t>,</a:t>
            </a:r>
            <a:r>
              <a:rPr lang="zh-CN" altLang="en-US" dirty="0"/>
              <a:t>刘鑫</a:t>
            </a:r>
            <a:r>
              <a:rPr lang="en-US" altLang="zh-CN" dirty="0"/>
              <a:t>.</a:t>
            </a:r>
            <a:r>
              <a:rPr lang="zh-CN" altLang="en-US" dirty="0"/>
              <a:t>我国科技成果权属改革的历史逻辑</a:t>
            </a:r>
            <a:r>
              <a:rPr lang="en-US" altLang="zh-CN" dirty="0"/>
              <a:t>——</a:t>
            </a:r>
            <a:r>
              <a:rPr lang="zh-CN" altLang="en-US" dirty="0"/>
              <a:t>从所有制、科技成果</a:t>
            </a:r>
            <a:endParaRPr lang="en-US" altLang="zh-CN" dirty="0"/>
          </a:p>
          <a:p>
            <a:r>
              <a:rPr lang="zh-CN" altLang="en-US" dirty="0"/>
              <a:t>所有权到知识产权</a:t>
            </a:r>
            <a:r>
              <a:rPr lang="en-US" altLang="zh-CN" dirty="0"/>
              <a:t>[J].</a:t>
            </a:r>
            <a:r>
              <a:rPr lang="zh-CN" altLang="en-US" dirty="0"/>
              <a:t>中国科学院院刊</a:t>
            </a:r>
            <a:r>
              <a:rPr lang="en-US" altLang="zh-CN" dirty="0"/>
              <a:t>,2021,36(04):464-474.</a:t>
            </a:r>
          </a:p>
        </p:txBody>
      </p:sp>
    </p:spTree>
    <p:extLst>
      <p:ext uri="{BB962C8B-B14F-4D97-AF65-F5344CB8AC3E}">
        <p14:creationId xmlns:p14="http://schemas.microsoft.com/office/powerpoint/2010/main" val="2655810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900</TotalTime>
  <Words>2586</Words>
  <Application>Microsoft Office PowerPoint</Application>
  <PresentationFormat>宽屏</PresentationFormat>
  <Paragraphs>206</Paragraphs>
  <Slides>37</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37</vt:i4>
      </vt:variant>
    </vt:vector>
  </HeadingPairs>
  <TitlesOfParts>
    <vt:vector size="45" baseType="lpstr">
      <vt:lpstr>等线</vt:lpstr>
      <vt:lpstr>微软雅黑</vt:lpstr>
      <vt:lpstr>arial</vt:lpstr>
      <vt:lpstr>arial</vt:lpstr>
      <vt:lpstr>Calibri</vt:lpstr>
      <vt:lpstr>Impact</vt:lpstr>
      <vt:lpstr>Office 主题​​</vt:lpstr>
      <vt:lpstr>A000120140530A99PPBG</vt:lpstr>
      <vt:lpstr>PowerPoint 演示文稿</vt:lpstr>
      <vt:lpstr>PowerPoint 演示文稿</vt:lpstr>
      <vt:lpstr>PowerPoint 演示文稿</vt:lpstr>
      <vt:lpstr>赋予科研人员职务科技成果所有权或长期使用权试点实施方案（2020）</vt:lpstr>
      <vt:lpstr>科技成果权属的演变</vt:lpstr>
      <vt:lpstr>科技成果全民共有</vt:lpstr>
      <vt:lpstr> 科技成果的财产所有权――全民所有与单位成果权利的分离</vt:lpstr>
      <vt:lpstr>科技成果的知识产权――科技成果管理与民事权利归属的分离</vt:lpstr>
      <vt:lpstr>与科技成果有关的法律权利立法首次出现时间</vt:lpstr>
      <vt:lpstr>科技成果奖励与知识产权实现制度上的分离</vt:lpstr>
      <vt:lpstr>PowerPoint 演示文稿</vt:lpstr>
      <vt:lpstr>促进科技成果转化法</vt:lpstr>
      <vt:lpstr>新旧法对比</vt:lpstr>
      <vt:lpstr>促进科技成果转化法（1996）</vt:lpstr>
      <vt:lpstr>促进科技成果转化法（2020）</vt:lpstr>
      <vt:lpstr>专利法</vt:lpstr>
      <vt:lpstr>单位与职务发明人科技成果权益分配关系</vt:lpstr>
      <vt:lpstr>职务发明人与产业的合作关系</vt:lpstr>
      <vt:lpstr>单位与单位合作中的职务发明的权益归属</vt:lpstr>
      <vt:lpstr>《民法典》中关于职务技术成果的法律规定</vt:lpstr>
      <vt:lpstr>PowerPoint 演示文稿</vt:lpstr>
      <vt:lpstr>（一）案情简介</vt:lpstr>
      <vt:lpstr>企业概况</vt:lpstr>
      <vt:lpstr>（二）案涉当事人关系图</vt:lpstr>
      <vt:lpstr>（三）案涉主要时间线</vt:lpstr>
      <vt:lpstr>（四）争议焦点</vt:lpstr>
      <vt:lpstr>（五）法院审理</vt:lpstr>
      <vt:lpstr>（五）法院审理</vt:lpstr>
      <vt:lpstr>（五）法院审理</vt:lpstr>
      <vt:lpstr>（五）法院审理</vt:lpstr>
      <vt:lpstr>（五）法院审理</vt:lpstr>
      <vt:lpstr>（五）法院审理</vt:lpstr>
      <vt:lpstr>PowerPoint 演示文稿</vt:lpstr>
      <vt:lpstr>本案启示</vt:lpstr>
      <vt:lpstr>本案启示</vt:lpstr>
      <vt:lpstr>参考文献</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魏 旭丹</cp:lastModifiedBy>
  <cp:revision>47</cp:revision>
  <dcterms:created xsi:type="dcterms:W3CDTF">2018-08-12T03:36:57Z</dcterms:created>
  <dcterms:modified xsi:type="dcterms:W3CDTF">2021-11-07T05:07:39Z</dcterms:modified>
</cp:coreProperties>
</file>