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46"/>
  </p:handoutMasterIdLst>
  <p:sldIdLst>
    <p:sldId id="299" r:id="rId3"/>
    <p:sldId id="293" r:id="rId4"/>
    <p:sldId id="282" r:id="rId5"/>
    <p:sldId id="260" r:id="rId6"/>
    <p:sldId id="303" r:id="rId7"/>
    <p:sldId id="304" r:id="rId8"/>
    <p:sldId id="305" r:id="rId9"/>
    <p:sldId id="307" r:id="rId10"/>
    <p:sldId id="306" r:id="rId11"/>
    <p:sldId id="348" r:id="rId12"/>
    <p:sldId id="308" r:id="rId13"/>
    <p:sldId id="309" r:id="rId15"/>
    <p:sldId id="310" r:id="rId16"/>
    <p:sldId id="311" r:id="rId17"/>
    <p:sldId id="315" r:id="rId18"/>
    <p:sldId id="313" r:id="rId19"/>
    <p:sldId id="314" r:id="rId20"/>
    <p:sldId id="317" r:id="rId21"/>
    <p:sldId id="316" r:id="rId22"/>
    <p:sldId id="318" r:id="rId23"/>
    <p:sldId id="319" r:id="rId24"/>
    <p:sldId id="321" r:id="rId25"/>
    <p:sldId id="323" r:id="rId26"/>
    <p:sldId id="285" r:id="rId27"/>
    <p:sldId id="263" r:id="rId28"/>
    <p:sldId id="290" r:id="rId29"/>
    <p:sldId id="324" r:id="rId30"/>
    <p:sldId id="278" r:id="rId31"/>
    <p:sldId id="277" r:id="rId32"/>
    <p:sldId id="280" r:id="rId33"/>
    <p:sldId id="291" r:id="rId34"/>
    <p:sldId id="292" r:id="rId35"/>
    <p:sldId id="325" r:id="rId36"/>
    <p:sldId id="286" r:id="rId37"/>
    <p:sldId id="267" r:id="rId38"/>
    <p:sldId id="281" r:id="rId39"/>
    <p:sldId id="342" r:id="rId40"/>
    <p:sldId id="335" r:id="rId41"/>
    <p:sldId id="283" r:id="rId42"/>
    <p:sldId id="336" r:id="rId43"/>
    <p:sldId id="264" r:id="rId44"/>
    <p:sldId id="297"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a:srgbClr val="2958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3689"/>
  </p:normalViewPr>
  <p:slideViewPr>
    <p:cSldViewPr snapToGrid="0" snapToObjects="1">
      <p:cViewPr varScale="1">
        <p:scale>
          <a:sx n="81" d="100"/>
          <a:sy n="81" d="100"/>
        </p:scale>
        <p:origin x="878" y="53"/>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4" d="100"/>
          <a:sy n="84" d="100"/>
        </p:scale>
        <p:origin x="2976"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ABF4AEA-A4F3-438B-977D-3546DF6FC298}" type="doc">
      <dgm:prSet loTypeId="urn:microsoft.com/office/officeart/2005/8/layout/hProcess11" loCatId="process" qsTypeId="urn:microsoft.com/office/officeart/2005/8/quickstyle/simple1" qsCatId="simple" csTypeId="urn:microsoft.com/office/officeart/2005/8/colors/accent4_2" csCatId="accent4" phldr="1"/>
      <dgm:spPr/>
    </dgm:pt>
    <dgm:pt modelId="{2D51BC24-C93B-4977-BD4D-7893A6CB006D}">
      <dgm:prSet phldrT="[文本]"/>
      <dgm:spPr/>
      <dgm:t>
        <a:bodyPr/>
        <a:lstStyle/>
        <a:p>
          <a:r>
            <a:rPr lang="zh-CN" dirty="0"/>
            <a:t>余述南</a:t>
          </a:r>
          <a:r>
            <a:rPr lang="zh-CN" altLang="en-US" dirty="0"/>
            <a:t>申请</a:t>
          </a:r>
          <a:r>
            <a:rPr lang="zh-CN" dirty="0"/>
            <a:t>专利号为</a:t>
          </a:r>
          <a:r>
            <a:rPr lang="en-US" dirty="0">
              <a:solidFill>
                <a:srgbClr val="FF0000"/>
              </a:solidFill>
            </a:rPr>
            <a:t>99100142.7</a:t>
          </a:r>
          <a:r>
            <a:rPr lang="zh-CN" altLang="en-US" dirty="0"/>
            <a:t>的专利</a:t>
          </a:r>
        </a:p>
      </dgm:t>
    </dgm:pt>
    <dgm:pt modelId="{23CE00F1-B587-4440-9F01-A215DE65A3DD}" cxnId="{7D3AD9AD-B7D5-4C37-A3FA-F271C7ED62CC}" type="parTrans">
      <dgm:prSet/>
      <dgm:spPr/>
      <dgm:t>
        <a:bodyPr/>
        <a:lstStyle/>
        <a:p>
          <a:endParaRPr lang="zh-CN" altLang="en-US"/>
        </a:p>
      </dgm:t>
    </dgm:pt>
    <dgm:pt modelId="{2A16E788-8D28-48A4-BA3F-821AEBAAC14C}" cxnId="{7D3AD9AD-B7D5-4C37-A3FA-F271C7ED62CC}" type="sibTrans">
      <dgm:prSet/>
      <dgm:spPr/>
      <dgm:t>
        <a:bodyPr/>
        <a:lstStyle/>
        <a:p>
          <a:endParaRPr lang="zh-CN" altLang="en-US"/>
        </a:p>
      </dgm:t>
    </dgm:pt>
    <dgm:pt modelId="{1B1EF8C3-01F8-42DF-AC8C-4DFA9B7C1BF3}">
      <dgm:prSet phldrT="[文本]"/>
      <dgm:spPr/>
      <dgm:t>
        <a:bodyPr/>
        <a:lstStyle/>
        <a:p>
          <a:r>
            <a:rPr lang="zh-CN" dirty="0"/>
            <a:t>余述南（甲方）与南京第五制药厂（乙方）订立《</a:t>
          </a:r>
          <a:r>
            <a:rPr lang="en-US" dirty="0"/>
            <a:t>“</a:t>
          </a:r>
          <a:r>
            <a:rPr lang="zh-CN" dirty="0"/>
            <a:t>新乐康</a:t>
          </a:r>
          <a:r>
            <a:rPr lang="en-US" dirty="0"/>
            <a:t>”</a:t>
          </a:r>
          <a:r>
            <a:rPr lang="zh-CN" dirty="0"/>
            <a:t>保健药品合作生产销售协议》</a:t>
          </a:r>
          <a:endParaRPr lang="zh-CN" altLang="en-US" dirty="0"/>
        </a:p>
      </dgm:t>
    </dgm:pt>
    <dgm:pt modelId="{C8EE08D2-2480-46B5-892B-B150F35451CB}" cxnId="{886B487B-6456-4F52-9C0D-FAB07FA6FB18}" type="parTrans">
      <dgm:prSet/>
      <dgm:spPr/>
      <dgm:t>
        <a:bodyPr/>
        <a:lstStyle/>
        <a:p>
          <a:endParaRPr lang="zh-CN" altLang="en-US"/>
        </a:p>
      </dgm:t>
    </dgm:pt>
    <dgm:pt modelId="{91C5D794-7B73-425F-9DB5-5ABFF3134EE0}" cxnId="{886B487B-6456-4F52-9C0D-FAB07FA6FB18}" type="sibTrans">
      <dgm:prSet/>
      <dgm:spPr/>
      <dgm:t>
        <a:bodyPr/>
        <a:lstStyle/>
        <a:p>
          <a:endParaRPr lang="zh-CN" altLang="en-US"/>
        </a:p>
      </dgm:t>
    </dgm:pt>
    <dgm:pt modelId="{91C5FAF9-629D-459E-9FFA-B916A7FAB73D}">
      <dgm:prSet phldrT="[文本]"/>
      <dgm:spPr/>
      <dgm:t>
        <a:bodyPr/>
        <a:lstStyle/>
        <a:p>
          <a:r>
            <a:rPr lang="zh-CN" dirty="0"/>
            <a:t>余述南（甲方）与南京第五制药厂（乙方）重新订立《</a:t>
          </a:r>
          <a:r>
            <a:rPr lang="en-US" dirty="0"/>
            <a:t>“</a:t>
          </a:r>
          <a:r>
            <a:rPr lang="zh-CN" dirty="0"/>
            <a:t>新乐康</a:t>
          </a:r>
          <a:r>
            <a:rPr lang="en-US" dirty="0"/>
            <a:t>”</a:t>
          </a:r>
          <a:r>
            <a:rPr lang="zh-CN" dirty="0"/>
            <a:t>保健药品合作生产销售协议》</a:t>
          </a:r>
          <a:endParaRPr lang="zh-CN" altLang="en-US" dirty="0"/>
        </a:p>
      </dgm:t>
    </dgm:pt>
    <dgm:pt modelId="{7CA71CDD-8354-4B33-BB21-4D5517306AE0}" cxnId="{877DDE89-85A5-4921-B561-9ECBD67B9A5A}" type="parTrans">
      <dgm:prSet/>
      <dgm:spPr/>
      <dgm:t>
        <a:bodyPr/>
        <a:lstStyle/>
        <a:p>
          <a:endParaRPr lang="zh-CN" altLang="en-US"/>
        </a:p>
      </dgm:t>
    </dgm:pt>
    <dgm:pt modelId="{51EEDD86-DDA7-4850-A2A0-784EF603DC26}" cxnId="{877DDE89-85A5-4921-B561-9ECBD67B9A5A}" type="sibTrans">
      <dgm:prSet/>
      <dgm:spPr/>
      <dgm:t>
        <a:bodyPr/>
        <a:lstStyle/>
        <a:p>
          <a:endParaRPr lang="zh-CN" altLang="en-US"/>
        </a:p>
      </dgm:t>
    </dgm:pt>
    <dgm:pt modelId="{8042EF9F-9318-43EB-B823-EA266D2610AE}">
      <dgm:prSet phldrT="[文本]"/>
      <dgm:spPr/>
      <dgm:t>
        <a:bodyPr/>
        <a:lstStyle/>
        <a:p>
          <a:r>
            <a:rPr lang="zh-CN" dirty="0"/>
            <a:t>国家药品监督管理局发放国药准字</a:t>
          </a:r>
          <a:r>
            <a:rPr lang="en-US" dirty="0"/>
            <a:t>B20020529</a:t>
          </a:r>
          <a:endParaRPr lang="zh-CN" altLang="en-US" dirty="0"/>
        </a:p>
      </dgm:t>
    </dgm:pt>
    <dgm:pt modelId="{25A31488-A3B4-4F83-A0A5-D2F2BF8C7BFE}" cxnId="{3F0CC245-CC6A-4871-8906-31201E775033}" type="parTrans">
      <dgm:prSet/>
      <dgm:spPr/>
      <dgm:t>
        <a:bodyPr/>
        <a:lstStyle/>
        <a:p>
          <a:endParaRPr lang="zh-CN" altLang="en-US"/>
        </a:p>
      </dgm:t>
    </dgm:pt>
    <dgm:pt modelId="{5B2A6A35-9436-4DB7-B55C-3AAF2E56CDBD}" cxnId="{3F0CC245-CC6A-4871-8906-31201E775033}" type="sibTrans">
      <dgm:prSet/>
      <dgm:spPr/>
      <dgm:t>
        <a:bodyPr/>
        <a:lstStyle/>
        <a:p>
          <a:endParaRPr lang="zh-CN" altLang="en-US"/>
        </a:p>
      </dgm:t>
    </dgm:pt>
    <dgm:pt modelId="{78C8C551-5AA6-4207-84F2-B666779041D9}">
      <dgm:prSet phldrT="[文本]"/>
      <dgm:spPr/>
      <dgm:t>
        <a:bodyPr/>
        <a:lstStyle/>
        <a:p>
          <a:r>
            <a:rPr lang="zh-CN" dirty="0"/>
            <a:t>专利获得授权，专利号为ＺＬ</a:t>
          </a:r>
          <a:r>
            <a:rPr lang="en-US" dirty="0"/>
            <a:t>0211××××.8</a:t>
          </a:r>
          <a:endParaRPr lang="zh-CN" altLang="en-US" dirty="0"/>
        </a:p>
      </dgm:t>
    </dgm:pt>
    <dgm:pt modelId="{E28EBEC6-51B9-45C7-9A93-84F71FC5C6A2}" cxnId="{2EC35048-4E11-4C55-8C27-954EF627DBF1}" type="parTrans">
      <dgm:prSet/>
      <dgm:spPr/>
      <dgm:t>
        <a:bodyPr/>
        <a:lstStyle/>
        <a:p>
          <a:endParaRPr lang="zh-CN" altLang="en-US"/>
        </a:p>
      </dgm:t>
    </dgm:pt>
    <dgm:pt modelId="{63503F92-ADC5-4D47-B863-85BC8D90BC95}" cxnId="{2EC35048-4E11-4C55-8C27-954EF627DBF1}" type="sibTrans">
      <dgm:prSet/>
      <dgm:spPr/>
      <dgm:t>
        <a:bodyPr/>
        <a:lstStyle/>
        <a:p>
          <a:endParaRPr lang="zh-CN" altLang="en-US"/>
        </a:p>
      </dgm:t>
    </dgm:pt>
    <dgm:pt modelId="{8D933494-F98A-4E29-93DA-643215AA09B0}">
      <dgm:prSet phldrT="[文本]"/>
      <dgm:spPr/>
      <dgm:t>
        <a:bodyPr/>
        <a:lstStyle/>
        <a:p>
          <a:r>
            <a:rPr lang="zh-CN"/>
            <a:t>江苏省食药品督局同意再注册；国药准字</a:t>
          </a:r>
          <a:r>
            <a:rPr lang="en-US"/>
            <a:t>B20020529</a:t>
          </a:r>
          <a:endParaRPr lang="zh-CN" altLang="en-US" dirty="0"/>
        </a:p>
      </dgm:t>
    </dgm:pt>
    <dgm:pt modelId="{F95D5C86-B43C-4BE3-AAF0-37688BE401DD}" cxnId="{B8B2DC77-C576-4FBA-9544-FF75F08DCDAD}" type="parTrans">
      <dgm:prSet/>
      <dgm:spPr/>
      <dgm:t>
        <a:bodyPr/>
        <a:lstStyle/>
        <a:p>
          <a:endParaRPr lang="zh-CN" altLang="en-US"/>
        </a:p>
      </dgm:t>
    </dgm:pt>
    <dgm:pt modelId="{028C9BCE-C6A4-4E30-AAF1-6BFD5246CD9A}" cxnId="{B8B2DC77-C576-4FBA-9544-FF75F08DCDAD}" type="sibTrans">
      <dgm:prSet/>
      <dgm:spPr/>
      <dgm:t>
        <a:bodyPr/>
        <a:lstStyle/>
        <a:p>
          <a:endParaRPr lang="zh-CN" altLang="en-US"/>
        </a:p>
      </dgm:t>
    </dgm:pt>
    <dgm:pt modelId="{A3D8EA0F-122C-4AFF-B6BC-AE1455B8A4EA}">
      <dgm:prSet phldrT="[文本]"/>
      <dgm:spPr/>
      <dgm:t>
        <a:bodyPr/>
        <a:lstStyle/>
        <a:p>
          <a:r>
            <a:rPr lang="en-US" dirty="0"/>
            <a:t>2002</a:t>
          </a:r>
          <a:r>
            <a:rPr lang="zh-CN" dirty="0"/>
            <a:t>年至</a:t>
          </a:r>
          <a:r>
            <a:rPr lang="en-US" dirty="0"/>
            <a:t>2014</a:t>
          </a:r>
          <a:r>
            <a:rPr lang="zh-CN" dirty="0"/>
            <a:t>年</a:t>
          </a:r>
          <a:r>
            <a:rPr lang="zh-CN" altLang="en-US" dirty="0"/>
            <a:t>，</a:t>
          </a:r>
          <a:r>
            <a:rPr lang="zh-CN" dirty="0"/>
            <a:t>立业制药公司合计销售</a:t>
          </a:r>
          <a:r>
            <a:rPr lang="en-US" dirty="0"/>
            <a:t>“</a:t>
          </a:r>
          <a:r>
            <a:rPr lang="zh-CN" dirty="0"/>
            <a:t>新乐康片</a:t>
          </a:r>
          <a:r>
            <a:rPr lang="en-US" dirty="0"/>
            <a:t>”</a:t>
          </a:r>
          <a:r>
            <a:rPr lang="zh-CN" dirty="0"/>
            <a:t>药品</a:t>
          </a:r>
          <a:r>
            <a:rPr lang="en-US" dirty="0"/>
            <a:t>6481519</a:t>
          </a:r>
          <a:r>
            <a:rPr lang="zh-CN" dirty="0"/>
            <a:t>盒，获得销售收入</a:t>
          </a:r>
          <a:r>
            <a:rPr lang="en-US" dirty="0"/>
            <a:t>6667</a:t>
          </a:r>
          <a:r>
            <a:rPr lang="zh-CN" dirty="0"/>
            <a:t>万元</a:t>
          </a:r>
          <a:endParaRPr lang="zh-CN" altLang="en-US" dirty="0"/>
        </a:p>
      </dgm:t>
    </dgm:pt>
    <dgm:pt modelId="{8B8FE9EC-60E9-4587-B233-44C09660ECCE}" cxnId="{0284A0D8-DEF2-42BD-B3C6-F3F5303DD1DC}" type="parTrans">
      <dgm:prSet/>
      <dgm:spPr/>
      <dgm:t>
        <a:bodyPr/>
        <a:lstStyle/>
        <a:p>
          <a:endParaRPr lang="zh-CN" altLang="en-US"/>
        </a:p>
      </dgm:t>
    </dgm:pt>
    <dgm:pt modelId="{A891184C-A2C9-41CD-BD3C-7248A00D108C}" cxnId="{0284A0D8-DEF2-42BD-B3C6-F3F5303DD1DC}" type="sibTrans">
      <dgm:prSet/>
      <dgm:spPr/>
      <dgm:t>
        <a:bodyPr/>
        <a:lstStyle/>
        <a:p>
          <a:endParaRPr lang="zh-CN" altLang="en-US"/>
        </a:p>
      </dgm:t>
    </dgm:pt>
    <dgm:pt modelId="{9F6F0B3E-7FBA-4228-8F24-3F3CA50477E3}">
      <dgm:prSet phldrT="[文本]"/>
      <dgm:spPr/>
      <dgm:t>
        <a:bodyPr/>
        <a:lstStyle/>
        <a:p>
          <a:r>
            <a:rPr lang="en-US" dirty="0"/>
            <a:t>99100142.7</a:t>
          </a:r>
          <a:r>
            <a:rPr lang="zh-CN" altLang="en-US" dirty="0"/>
            <a:t>专利获得授权</a:t>
          </a:r>
        </a:p>
      </dgm:t>
    </dgm:pt>
    <dgm:pt modelId="{98B623F7-D77E-44B0-89A1-99A0CB95CA43}" cxnId="{BD2A338F-F166-4060-8066-CF534345961C}" type="sibTrans">
      <dgm:prSet/>
      <dgm:spPr/>
      <dgm:t>
        <a:bodyPr/>
        <a:lstStyle/>
        <a:p>
          <a:endParaRPr lang="zh-CN" altLang="en-US"/>
        </a:p>
      </dgm:t>
    </dgm:pt>
    <dgm:pt modelId="{7CAF870D-B3E9-481F-A8CA-F9B42509E67D}" cxnId="{BD2A338F-F166-4060-8066-CF534345961C}" type="parTrans">
      <dgm:prSet/>
      <dgm:spPr/>
      <dgm:t>
        <a:bodyPr/>
        <a:lstStyle/>
        <a:p>
          <a:endParaRPr lang="zh-CN" altLang="en-US"/>
        </a:p>
      </dgm:t>
    </dgm:pt>
    <dgm:pt modelId="{56340DCD-0E13-4B11-ABFD-DF992F4212C1}">
      <dgm:prSet phldrT="[文本]"/>
      <dgm:spPr/>
      <dgm:t>
        <a:bodyPr/>
        <a:lstStyle/>
        <a:p>
          <a:r>
            <a:rPr lang="zh-CN" dirty="0"/>
            <a:t>余述南申请发明专利</a:t>
          </a:r>
          <a:r>
            <a:rPr lang="en-US" altLang="zh-CN" dirty="0"/>
            <a:t>.</a:t>
          </a:r>
          <a:r>
            <a:rPr lang="zh-CN" dirty="0"/>
            <a:t>专利号为</a:t>
          </a:r>
          <a:r>
            <a:rPr lang="zh-CN" dirty="0">
              <a:solidFill>
                <a:srgbClr val="FF0000"/>
              </a:solidFill>
            </a:rPr>
            <a:t>ＺＬ</a:t>
          </a:r>
          <a:r>
            <a:rPr lang="en-US" dirty="0">
              <a:solidFill>
                <a:srgbClr val="FF0000"/>
              </a:solidFill>
            </a:rPr>
            <a:t>0211××××.8</a:t>
          </a:r>
          <a:endParaRPr lang="zh-CN" altLang="en-US" dirty="0">
            <a:solidFill>
              <a:srgbClr val="FF0000"/>
            </a:solidFill>
          </a:endParaRPr>
        </a:p>
      </dgm:t>
    </dgm:pt>
    <dgm:pt modelId="{C1ECD961-E64A-473D-8910-082657EA1077}" cxnId="{D5155498-C9DB-4902-91A5-300E0B444AD1}" type="sibTrans">
      <dgm:prSet/>
      <dgm:spPr/>
      <dgm:t>
        <a:bodyPr/>
        <a:lstStyle/>
        <a:p>
          <a:endParaRPr lang="zh-CN" altLang="en-US"/>
        </a:p>
      </dgm:t>
    </dgm:pt>
    <dgm:pt modelId="{2C8F7C49-9241-4458-8463-C5E5765EE390}" cxnId="{D5155498-C9DB-4902-91A5-300E0B444AD1}" type="parTrans">
      <dgm:prSet/>
      <dgm:spPr/>
      <dgm:t>
        <a:bodyPr/>
        <a:lstStyle/>
        <a:p>
          <a:endParaRPr lang="zh-CN" altLang="en-US"/>
        </a:p>
      </dgm:t>
    </dgm:pt>
    <dgm:pt modelId="{161C54BE-7F4B-45CF-9491-4115E0A84BB8}" type="pres">
      <dgm:prSet presAssocID="{0ABF4AEA-A4F3-438B-977D-3546DF6FC298}" presName="Name0" presStyleCnt="0">
        <dgm:presLayoutVars>
          <dgm:dir/>
          <dgm:resizeHandles val="exact"/>
        </dgm:presLayoutVars>
      </dgm:prSet>
      <dgm:spPr/>
    </dgm:pt>
    <dgm:pt modelId="{A0F4C59C-E430-4E26-9145-A888AE96FA0E}" type="pres">
      <dgm:prSet presAssocID="{0ABF4AEA-A4F3-438B-977D-3546DF6FC298}" presName="arrow" presStyleLbl="bgShp" presStyleIdx="0" presStyleCnt="1"/>
      <dgm:spPr/>
    </dgm:pt>
    <dgm:pt modelId="{C5CD40FC-A098-4A19-B337-C08CEBDCD679}" type="pres">
      <dgm:prSet presAssocID="{0ABF4AEA-A4F3-438B-977D-3546DF6FC298}" presName="points" presStyleCnt="0"/>
      <dgm:spPr/>
    </dgm:pt>
    <dgm:pt modelId="{4F625CFF-65D6-4848-B450-689DA2FB5966}" type="pres">
      <dgm:prSet presAssocID="{2D51BC24-C93B-4977-BD4D-7893A6CB006D}" presName="compositeA" presStyleCnt="0"/>
      <dgm:spPr/>
    </dgm:pt>
    <dgm:pt modelId="{FEBD3AA1-E06C-4D3A-BD39-1F6B1E566458}" type="pres">
      <dgm:prSet presAssocID="{2D51BC24-C93B-4977-BD4D-7893A6CB006D}" presName="textA" presStyleLbl="revTx" presStyleIdx="0" presStyleCnt="9">
        <dgm:presLayoutVars>
          <dgm:bulletEnabled val="1"/>
        </dgm:presLayoutVars>
      </dgm:prSet>
      <dgm:spPr/>
    </dgm:pt>
    <dgm:pt modelId="{488431FD-7EA9-46CF-8311-E2BCC740311E}" type="pres">
      <dgm:prSet presAssocID="{2D51BC24-C93B-4977-BD4D-7893A6CB006D}" presName="circleA" presStyleLbl="node1" presStyleIdx="0" presStyleCnt="9"/>
      <dgm:spPr/>
    </dgm:pt>
    <dgm:pt modelId="{DECC82CE-4F81-4D0C-A51E-876408AEE121}" type="pres">
      <dgm:prSet presAssocID="{2D51BC24-C93B-4977-BD4D-7893A6CB006D}" presName="spaceA" presStyleCnt="0"/>
      <dgm:spPr/>
    </dgm:pt>
    <dgm:pt modelId="{4F92DF13-AE2F-4F28-8BCA-0A8A14EDF76D}" type="pres">
      <dgm:prSet presAssocID="{2A16E788-8D28-48A4-BA3F-821AEBAAC14C}" presName="space" presStyleCnt="0"/>
      <dgm:spPr/>
    </dgm:pt>
    <dgm:pt modelId="{FDC8931B-DBC3-414C-A097-770E9345AF23}" type="pres">
      <dgm:prSet presAssocID="{1B1EF8C3-01F8-42DF-AC8C-4DFA9B7C1BF3}" presName="compositeB" presStyleCnt="0"/>
      <dgm:spPr/>
    </dgm:pt>
    <dgm:pt modelId="{88A90138-0363-4C46-9FAE-16D4DB8552C0}" type="pres">
      <dgm:prSet presAssocID="{1B1EF8C3-01F8-42DF-AC8C-4DFA9B7C1BF3}" presName="textB" presStyleLbl="revTx" presStyleIdx="1" presStyleCnt="9">
        <dgm:presLayoutVars>
          <dgm:bulletEnabled val="1"/>
        </dgm:presLayoutVars>
      </dgm:prSet>
      <dgm:spPr/>
    </dgm:pt>
    <dgm:pt modelId="{B71EFB81-D605-457B-8DA8-B7B8BEFA8464}" type="pres">
      <dgm:prSet presAssocID="{1B1EF8C3-01F8-42DF-AC8C-4DFA9B7C1BF3}" presName="circleB" presStyleLbl="node1" presStyleIdx="1" presStyleCnt="9"/>
      <dgm:spPr/>
    </dgm:pt>
    <dgm:pt modelId="{1166CD6F-073C-4081-8085-A8EDEEFE69FD}" type="pres">
      <dgm:prSet presAssocID="{1B1EF8C3-01F8-42DF-AC8C-4DFA9B7C1BF3}" presName="spaceB" presStyleCnt="0"/>
      <dgm:spPr/>
    </dgm:pt>
    <dgm:pt modelId="{718D9AC8-4563-4DB9-B9FD-A99968F2859E}" type="pres">
      <dgm:prSet presAssocID="{91C5D794-7B73-425F-9DB5-5ABFF3134EE0}" presName="space" presStyleCnt="0"/>
      <dgm:spPr/>
    </dgm:pt>
    <dgm:pt modelId="{2B76329A-EBDD-482F-9EE8-B2F612B0D393}" type="pres">
      <dgm:prSet presAssocID="{9F6F0B3E-7FBA-4228-8F24-3F3CA50477E3}" presName="compositeA" presStyleCnt="0"/>
      <dgm:spPr/>
    </dgm:pt>
    <dgm:pt modelId="{0DA0973C-0167-44E1-8638-1F3D957DD62F}" type="pres">
      <dgm:prSet presAssocID="{9F6F0B3E-7FBA-4228-8F24-3F3CA50477E3}" presName="textA" presStyleLbl="revTx" presStyleIdx="2" presStyleCnt="9">
        <dgm:presLayoutVars>
          <dgm:bulletEnabled val="1"/>
        </dgm:presLayoutVars>
      </dgm:prSet>
      <dgm:spPr/>
    </dgm:pt>
    <dgm:pt modelId="{7ABD0B98-A1AA-4378-9742-E409362F331F}" type="pres">
      <dgm:prSet presAssocID="{9F6F0B3E-7FBA-4228-8F24-3F3CA50477E3}" presName="circleA" presStyleLbl="node1" presStyleIdx="2" presStyleCnt="9"/>
      <dgm:spPr/>
    </dgm:pt>
    <dgm:pt modelId="{60A7A1D7-BB40-474F-8457-F3F2B8E980CB}" type="pres">
      <dgm:prSet presAssocID="{9F6F0B3E-7FBA-4228-8F24-3F3CA50477E3}" presName="spaceA" presStyleCnt="0"/>
      <dgm:spPr/>
    </dgm:pt>
    <dgm:pt modelId="{638DDD6C-6374-498D-86E5-181106EF37A0}" type="pres">
      <dgm:prSet presAssocID="{98B623F7-D77E-44B0-89A1-99A0CB95CA43}" presName="space" presStyleCnt="0"/>
      <dgm:spPr/>
    </dgm:pt>
    <dgm:pt modelId="{EEA5E4B8-479C-4042-8411-C36C98510174}" type="pres">
      <dgm:prSet presAssocID="{91C5FAF9-629D-459E-9FFA-B916A7FAB73D}" presName="compositeB" presStyleCnt="0"/>
      <dgm:spPr/>
    </dgm:pt>
    <dgm:pt modelId="{DE987E0E-7A37-4167-90B9-3E6997ACE424}" type="pres">
      <dgm:prSet presAssocID="{91C5FAF9-629D-459E-9FFA-B916A7FAB73D}" presName="textB" presStyleLbl="revTx" presStyleIdx="3" presStyleCnt="9">
        <dgm:presLayoutVars>
          <dgm:bulletEnabled val="1"/>
        </dgm:presLayoutVars>
      </dgm:prSet>
      <dgm:spPr/>
    </dgm:pt>
    <dgm:pt modelId="{9AB439BC-BBBF-4DF1-8F1C-B54D76DCFF4C}" type="pres">
      <dgm:prSet presAssocID="{91C5FAF9-629D-459E-9FFA-B916A7FAB73D}" presName="circleB" presStyleLbl="node1" presStyleIdx="3" presStyleCnt="9"/>
      <dgm:spPr/>
    </dgm:pt>
    <dgm:pt modelId="{75420D95-FFE4-470A-9BAC-8B47DACE064C}" type="pres">
      <dgm:prSet presAssocID="{91C5FAF9-629D-459E-9FFA-B916A7FAB73D}" presName="spaceB" presStyleCnt="0"/>
      <dgm:spPr/>
    </dgm:pt>
    <dgm:pt modelId="{CB027B94-B34B-4460-99D1-A970A62624AD}" type="pres">
      <dgm:prSet presAssocID="{51EEDD86-DDA7-4850-A2A0-784EF603DC26}" presName="space" presStyleCnt="0"/>
      <dgm:spPr/>
    </dgm:pt>
    <dgm:pt modelId="{7EB4934F-D9B0-4093-9F9E-ED92E3D573E0}" type="pres">
      <dgm:prSet presAssocID="{56340DCD-0E13-4B11-ABFD-DF992F4212C1}" presName="compositeA" presStyleCnt="0"/>
      <dgm:spPr/>
    </dgm:pt>
    <dgm:pt modelId="{D5E621FD-C0BC-44A9-B62C-9747071C7CAC}" type="pres">
      <dgm:prSet presAssocID="{56340DCD-0E13-4B11-ABFD-DF992F4212C1}" presName="textA" presStyleLbl="revTx" presStyleIdx="4" presStyleCnt="9">
        <dgm:presLayoutVars>
          <dgm:bulletEnabled val="1"/>
        </dgm:presLayoutVars>
      </dgm:prSet>
      <dgm:spPr/>
    </dgm:pt>
    <dgm:pt modelId="{01B607D3-5E46-46B4-B020-7244BFFA513C}" type="pres">
      <dgm:prSet presAssocID="{56340DCD-0E13-4B11-ABFD-DF992F4212C1}" presName="circleA" presStyleLbl="node1" presStyleIdx="4" presStyleCnt="9"/>
      <dgm:spPr/>
    </dgm:pt>
    <dgm:pt modelId="{A5052620-B508-43ED-A55C-6CD7E6ABC8AF}" type="pres">
      <dgm:prSet presAssocID="{56340DCD-0E13-4B11-ABFD-DF992F4212C1}" presName="spaceA" presStyleCnt="0"/>
      <dgm:spPr/>
    </dgm:pt>
    <dgm:pt modelId="{DBFDA3C7-D847-48DC-9AA8-02BB45BB4910}" type="pres">
      <dgm:prSet presAssocID="{C1ECD961-E64A-473D-8910-082657EA1077}" presName="space" presStyleCnt="0"/>
      <dgm:spPr/>
    </dgm:pt>
    <dgm:pt modelId="{052D97BE-EFE9-43A3-9DBE-74AEC1EC980C}" type="pres">
      <dgm:prSet presAssocID="{8042EF9F-9318-43EB-B823-EA266D2610AE}" presName="compositeB" presStyleCnt="0"/>
      <dgm:spPr/>
    </dgm:pt>
    <dgm:pt modelId="{D0F2A86C-F65C-4B31-9267-54E3FD73CE8E}" type="pres">
      <dgm:prSet presAssocID="{8042EF9F-9318-43EB-B823-EA266D2610AE}" presName="textB" presStyleLbl="revTx" presStyleIdx="5" presStyleCnt="9">
        <dgm:presLayoutVars>
          <dgm:bulletEnabled val="1"/>
        </dgm:presLayoutVars>
      </dgm:prSet>
      <dgm:spPr/>
    </dgm:pt>
    <dgm:pt modelId="{55298C8F-DFBF-423F-849B-34252FFC5670}" type="pres">
      <dgm:prSet presAssocID="{8042EF9F-9318-43EB-B823-EA266D2610AE}" presName="circleB" presStyleLbl="node1" presStyleIdx="5" presStyleCnt="9"/>
      <dgm:spPr/>
    </dgm:pt>
    <dgm:pt modelId="{CE88D0C7-2A9B-41ED-88AC-756CA7067D3C}" type="pres">
      <dgm:prSet presAssocID="{8042EF9F-9318-43EB-B823-EA266D2610AE}" presName="spaceB" presStyleCnt="0"/>
      <dgm:spPr/>
    </dgm:pt>
    <dgm:pt modelId="{9E87D95B-1CD0-4EE8-B840-28BD7350FF86}" type="pres">
      <dgm:prSet presAssocID="{5B2A6A35-9436-4DB7-B55C-3AAF2E56CDBD}" presName="space" presStyleCnt="0"/>
      <dgm:spPr/>
    </dgm:pt>
    <dgm:pt modelId="{CCDD791F-5661-400B-8DE1-76B516770608}" type="pres">
      <dgm:prSet presAssocID="{78C8C551-5AA6-4207-84F2-B666779041D9}" presName="compositeA" presStyleCnt="0"/>
      <dgm:spPr/>
    </dgm:pt>
    <dgm:pt modelId="{DF487D3E-D621-4BB4-829F-B75E27DB67A9}" type="pres">
      <dgm:prSet presAssocID="{78C8C551-5AA6-4207-84F2-B666779041D9}" presName="textA" presStyleLbl="revTx" presStyleIdx="6" presStyleCnt="9">
        <dgm:presLayoutVars>
          <dgm:bulletEnabled val="1"/>
        </dgm:presLayoutVars>
      </dgm:prSet>
      <dgm:spPr/>
    </dgm:pt>
    <dgm:pt modelId="{39869A03-9E62-419C-BC49-6FCC0772ECFF}" type="pres">
      <dgm:prSet presAssocID="{78C8C551-5AA6-4207-84F2-B666779041D9}" presName="circleA" presStyleLbl="node1" presStyleIdx="6" presStyleCnt="9"/>
      <dgm:spPr/>
    </dgm:pt>
    <dgm:pt modelId="{28890347-532F-44C2-B0C7-5B31F0ED645F}" type="pres">
      <dgm:prSet presAssocID="{78C8C551-5AA6-4207-84F2-B666779041D9}" presName="spaceA" presStyleCnt="0"/>
      <dgm:spPr/>
    </dgm:pt>
    <dgm:pt modelId="{BAA7416E-423E-4A1B-BA4D-825CAE1F77B5}" type="pres">
      <dgm:prSet presAssocID="{63503F92-ADC5-4D47-B863-85BC8D90BC95}" presName="space" presStyleCnt="0"/>
      <dgm:spPr/>
    </dgm:pt>
    <dgm:pt modelId="{F5FA02B1-E623-404D-9A9B-03D2A6F2FE4A}" type="pres">
      <dgm:prSet presAssocID="{8D933494-F98A-4E29-93DA-643215AA09B0}" presName="compositeB" presStyleCnt="0"/>
      <dgm:spPr/>
    </dgm:pt>
    <dgm:pt modelId="{E538F1ED-A067-4A00-8B84-3F043D78DDC6}" type="pres">
      <dgm:prSet presAssocID="{8D933494-F98A-4E29-93DA-643215AA09B0}" presName="textB" presStyleLbl="revTx" presStyleIdx="7" presStyleCnt="9">
        <dgm:presLayoutVars>
          <dgm:bulletEnabled val="1"/>
        </dgm:presLayoutVars>
      </dgm:prSet>
      <dgm:spPr/>
    </dgm:pt>
    <dgm:pt modelId="{59C8BFD9-E9C8-4699-A17F-8090E6C73C7F}" type="pres">
      <dgm:prSet presAssocID="{8D933494-F98A-4E29-93DA-643215AA09B0}" presName="circleB" presStyleLbl="node1" presStyleIdx="7" presStyleCnt="9"/>
      <dgm:spPr/>
    </dgm:pt>
    <dgm:pt modelId="{9C05A8AC-9E31-4D3E-9926-118597C2A5B7}" type="pres">
      <dgm:prSet presAssocID="{8D933494-F98A-4E29-93DA-643215AA09B0}" presName="spaceB" presStyleCnt="0"/>
      <dgm:spPr/>
    </dgm:pt>
    <dgm:pt modelId="{0F4D9F62-9BAC-4925-915D-770BA94C7222}" type="pres">
      <dgm:prSet presAssocID="{028C9BCE-C6A4-4E30-AAF1-6BFD5246CD9A}" presName="space" presStyleCnt="0"/>
      <dgm:spPr/>
    </dgm:pt>
    <dgm:pt modelId="{1B9F3B79-FF7D-4EF7-8765-B5B49FD1C0C4}" type="pres">
      <dgm:prSet presAssocID="{A3D8EA0F-122C-4AFF-B6BC-AE1455B8A4EA}" presName="compositeA" presStyleCnt="0"/>
      <dgm:spPr/>
    </dgm:pt>
    <dgm:pt modelId="{5A402B66-A204-443B-AD7C-C3F218C1D542}" type="pres">
      <dgm:prSet presAssocID="{A3D8EA0F-122C-4AFF-B6BC-AE1455B8A4EA}" presName="textA" presStyleLbl="revTx" presStyleIdx="8" presStyleCnt="9">
        <dgm:presLayoutVars>
          <dgm:bulletEnabled val="1"/>
        </dgm:presLayoutVars>
      </dgm:prSet>
      <dgm:spPr/>
    </dgm:pt>
    <dgm:pt modelId="{DAD2D0CC-37BF-4A82-B83A-0182DA06C06C}" type="pres">
      <dgm:prSet presAssocID="{A3D8EA0F-122C-4AFF-B6BC-AE1455B8A4EA}" presName="circleA" presStyleLbl="node1" presStyleIdx="8" presStyleCnt="9"/>
      <dgm:spPr/>
    </dgm:pt>
    <dgm:pt modelId="{F54556CB-A3E3-4437-A3F7-46ECC66D38F4}" type="pres">
      <dgm:prSet presAssocID="{A3D8EA0F-122C-4AFF-B6BC-AE1455B8A4EA}" presName="spaceA" presStyleCnt="0"/>
      <dgm:spPr/>
    </dgm:pt>
  </dgm:ptLst>
  <dgm:cxnLst>
    <dgm:cxn modelId="{73EBBA2C-4AFB-4E36-8280-3DD5C101A827}" type="presOf" srcId="{8D933494-F98A-4E29-93DA-643215AA09B0}" destId="{E538F1ED-A067-4A00-8B84-3F043D78DDC6}" srcOrd="0" destOrd="0" presId="urn:microsoft.com/office/officeart/2005/8/layout/hProcess11"/>
    <dgm:cxn modelId="{343D1B32-158F-43C9-9FB1-D175895AA24F}" type="presOf" srcId="{A3D8EA0F-122C-4AFF-B6BC-AE1455B8A4EA}" destId="{5A402B66-A204-443B-AD7C-C3F218C1D542}" srcOrd="0" destOrd="0" presId="urn:microsoft.com/office/officeart/2005/8/layout/hProcess11"/>
    <dgm:cxn modelId="{3F0CC245-CC6A-4871-8906-31201E775033}" srcId="{0ABF4AEA-A4F3-438B-977D-3546DF6FC298}" destId="{8042EF9F-9318-43EB-B823-EA266D2610AE}" srcOrd="5" destOrd="0" parTransId="{25A31488-A3B4-4F83-A0A5-D2F2BF8C7BFE}" sibTransId="{5B2A6A35-9436-4DB7-B55C-3AAF2E56CDBD}"/>
    <dgm:cxn modelId="{2EC35048-4E11-4C55-8C27-954EF627DBF1}" srcId="{0ABF4AEA-A4F3-438B-977D-3546DF6FC298}" destId="{78C8C551-5AA6-4207-84F2-B666779041D9}" srcOrd="6" destOrd="0" parTransId="{E28EBEC6-51B9-45C7-9A93-84F71FC5C6A2}" sibTransId="{63503F92-ADC5-4D47-B863-85BC8D90BC95}"/>
    <dgm:cxn modelId="{82CA6952-10D0-4E0D-99D4-C9D0FA1CA425}" type="presOf" srcId="{78C8C551-5AA6-4207-84F2-B666779041D9}" destId="{DF487D3E-D621-4BB4-829F-B75E27DB67A9}" srcOrd="0" destOrd="0" presId="urn:microsoft.com/office/officeart/2005/8/layout/hProcess11"/>
    <dgm:cxn modelId="{6F92BD57-160C-4DD3-9396-E3583687D3AF}" type="presOf" srcId="{8042EF9F-9318-43EB-B823-EA266D2610AE}" destId="{D0F2A86C-F65C-4B31-9267-54E3FD73CE8E}" srcOrd="0" destOrd="0" presId="urn:microsoft.com/office/officeart/2005/8/layout/hProcess11"/>
    <dgm:cxn modelId="{B8B2DC77-C576-4FBA-9544-FF75F08DCDAD}" srcId="{0ABF4AEA-A4F3-438B-977D-3546DF6FC298}" destId="{8D933494-F98A-4E29-93DA-643215AA09B0}" srcOrd="7" destOrd="0" parTransId="{F95D5C86-B43C-4BE3-AAF0-37688BE401DD}" sibTransId="{028C9BCE-C6A4-4E30-AAF1-6BFD5246CD9A}"/>
    <dgm:cxn modelId="{886B487B-6456-4F52-9C0D-FAB07FA6FB18}" srcId="{0ABF4AEA-A4F3-438B-977D-3546DF6FC298}" destId="{1B1EF8C3-01F8-42DF-AC8C-4DFA9B7C1BF3}" srcOrd="1" destOrd="0" parTransId="{C8EE08D2-2480-46B5-892B-B150F35451CB}" sibTransId="{91C5D794-7B73-425F-9DB5-5ABFF3134EE0}"/>
    <dgm:cxn modelId="{877DDE89-85A5-4921-B561-9ECBD67B9A5A}" srcId="{0ABF4AEA-A4F3-438B-977D-3546DF6FC298}" destId="{91C5FAF9-629D-459E-9FFA-B916A7FAB73D}" srcOrd="3" destOrd="0" parTransId="{7CA71CDD-8354-4B33-BB21-4D5517306AE0}" sibTransId="{51EEDD86-DDA7-4850-A2A0-784EF603DC26}"/>
    <dgm:cxn modelId="{BD2A338F-F166-4060-8066-CF534345961C}" srcId="{0ABF4AEA-A4F3-438B-977D-3546DF6FC298}" destId="{9F6F0B3E-7FBA-4228-8F24-3F3CA50477E3}" srcOrd="2" destOrd="0" parTransId="{7CAF870D-B3E9-481F-A8CA-F9B42509E67D}" sibTransId="{98B623F7-D77E-44B0-89A1-99A0CB95CA43}"/>
    <dgm:cxn modelId="{D5155498-C9DB-4902-91A5-300E0B444AD1}" srcId="{0ABF4AEA-A4F3-438B-977D-3546DF6FC298}" destId="{56340DCD-0E13-4B11-ABFD-DF992F4212C1}" srcOrd="4" destOrd="0" parTransId="{2C8F7C49-9241-4458-8463-C5E5765EE390}" sibTransId="{C1ECD961-E64A-473D-8910-082657EA1077}"/>
    <dgm:cxn modelId="{D42B57A2-F577-4C6A-8A4B-FFF847F11B05}" type="presOf" srcId="{91C5FAF9-629D-459E-9FFA-B916A7FAB73D}" destId="{DE987E0E-7A37-4167-90B9-3E6997ACE424}" srcOrd="0" destOrd="0" presId="urn:microsoft.com/office/officeart/2005/8/layout/hProcess11"/>
    <dgm:cxn modelId="{D106DCA8-28E9-4CC6-83C8-3BAC784171C6}" type="presOf" srcId="{56340DCD-0E13-4B11-ABFD-DF992F4212C1}" destId="{D5E621FD-C0BC-44A9-B62C-9747071C7CAC}" srcOrd="0" destOrd="0" presId="urn:microsoft.com/office/officeart/2005/8/layout/hProcess11"/>
    <dgm:cxn modelId="{7D3AD9AD-B7D5-4C37-A3FA-F271C7ED62CC}" srcId="{0ABF4AEA-A4F3-438B-977D-3546DF6FC298}" destId="{2D51BC24-C93B-4977-BD4D-7893A6CB006D}" srcOrd="0" destOrd="0" parTransId="{23CE00F1-B587-4440-9F01-A215DE65A3DD}" sibTransId="{2A16E788-8D28-48A4-BA3F-821AEBAAC14C}"/>
    <dgm:cxn modelId="{B569A1BB-CA78-4F2C-93D3-F0C510E86DED}" type="presOf" srcId="{9F6F0B3E-7FBA-4228-8F24-3F3CA50477E3}" destId="{0DA0973C-0167-44E1-8638-1F3D957DD62F}" srcOrd="0" destOrd="0" presId="urn:microsoft.com/office/officeart/2005/8/layout/hProcess11"/>
    <dgm:cxn modelId="{B4484FCA-9636-49E1-93B8-4AE1A1010DFA}" type="presOf" srcId="{1B1EF8C3-01F8-42DF-AC8C-4DFA9B7C1BF3}" destId="{88A90138-0363-4C46-9FAE-16D4DB8552C0}" srcOrd="0" destOrd="0" presId="urn:microsoft.com/office/officeart/2005/8/layout/hProcess11"/>
    <dgm:cxn modelId="{0284A0D8-DEF2-42BD-B3C6-F3F5303DD1DC}" srcId="{0ABF4AEA-A4F3-438B-977D-3546DF6FC298}" destId="{A3D8EA0F-122C-4AFF-B6BC-AE1455B8A4EA}" srcOrd="8" destOrd="0" parTransId="{8B8FE9EC-60E9-4587-B233-44C09660ECCE}" sibTransId="{A891184C-A2C9-41CD-BD3C-7248A00D108C}"/>
    <dgm:cxn modelId="{E7C078F9-BC36-46F2-8039-63EDE2D14B61}" type="presOf" srcId="{2D51BC24-C93B-4977-BD4D-7893A6CB006D}" destId="{FEBD3AA1-E06C-4D3A-BD39-1F6B1E566458}" srcOrd="0" destOrd="0" presId="urn:microsoft.com/office/officeart/2005/8/layout/hProcess11"/>
    <dgm:cxn modelId="{99B391FB-8AF0-4140-973C-F8C9B235D692}" type="presOf" srcId="{0ABF4AEA-A4F3-438B-977D-3546DF6FC298}" destId="{161C54BE-7F4B-45CF-9491-4115E0A84BB8}" srcOrd="0" destOrd="0" presId="urn:microsoft.com/office/officeart/2005/8/layout/hProcess11"/>
    <dgm:cxn modelId="{CCAB0073-4273-42F1-8BCB-5BFB66EDE318}" type="presParOf" srcId="{161C54BE-7F4B-45CF-9491-4115E0A84BB8}" destId="{A0F4C59C-E430-4E26-9145-A888AE96FA0E}" srcOrd="0" destOrd="0" presId="urn:microsoft.com/office/officeart/2005/8/layout/hProcess11"/>
    <dgm:cxn modelId="{5E902AAC-54C6-40B0-80B1-EEB3825E7DD8}" type="presParOf" srcId="{161C54BE-7F4B-45CF-9491-4115E0A84BB8}" destId="{C5CD40FC-A098-4A19-B337-C08CEBDCD679}" srcOrd="1" destOrd="0" presId="urn:microsoft.com/office/officeart/2005/8/layout/hProcess11"/>
    <dgm:cxn modelId="{EA09A4F9-D5AB-4F84-8A65-D24846344030}" type="presParOf" srcId="{C5CD40FC-A098-4A19-B337-C08CEBDCD679}" destId="{4F625CFF-65D6-4848-B450-689DA2FB5966}" srcOrd="0" destOrd="0" presId="urn:microsoft.com/office/officeart/2005/8/layout/hProcess11"/>
    <dgm:cxn modelId="{22748787-CFAD-46E9-AD60-AB33BC2C3451}" type="presParOf" srcId="{4F625CFF-65D6-4848-B450-689DA2FB5966}" destId="{FEBD3AA1-E06C-4D3A-BD39-1F6B1E566458}" srcOrd="0" destOrd="0" presId="urn:microsoft.com/office/officeart/2005/8/layout/hProcess11"/>
    <dgm:cxn modelId="{7F50AAB9-FEBC-4510-9FAB-0979684E00D1}" type="presParOf" srcId="{4F625CFF-65D6-4848-B450-689DA2FB5966}" destId="{488431FD-7EA9-46CF-8311-E2BCC740311E}" srcOrd="1" destOrd="0" presId="urn:microsoft.com/office/officeart/2005/8/layout/hProcess11"/>
    <dgm:cxn modelId="{346F4B39-D76F-40D2-B458-4B5AF67B9880}" type="presParOf" srcId="{4F625CFF-65D6-4848-B450-689DA2FB5966}" destId="{DECC82CE-4F81-4D0C-A51E-876408AEE121}" srcOrd="2" destOrd="0" presId="urn:microsoft.com/office/officeart/2005/8/layout/hProcess11"/>
    <dgm:cxn modelId="{B0B3CC30-B9C0-45D5-8381-6D46315861FE}" type="presParOf" srcId="{C5CD40FC-A098-4A19-B337-C08CEBDCD679}" destId="{4F92DF13-AE2F-4F28-8BCA-0A8A14EDF76D}" srcOrd="1" destOrd="0" presId="urn:microsoft.com/office/officeart/2005/8/layout/hProcess11"/>
    <dgm:cxn modelId="{EF8134C6-F6AA-4B41-BD47-0AF0638BB33F}" type="presParOf" srcId="{C5CD40FC-A098-4A19-B337-C08CEBDCD679}" destId="{FDC8931B-DBC3-414C-A097-770E9345AF23}" srcOrd="2" destOrd="0" presId="urn:microsoft.com/office/officeart/2005/8/layout/hProcess11"/>
    <dgm:cxn modelId="{5B38653E-33D2-4698-93E8-F53C023431C6}" type="presParOf" srcId="{FDC8931B-DBC3-414C-A097-770E9345AF23}" destId="{88A90138-0363-4C46-9FAE-16D4DB8552C0}" srcOrd="0" destOrd="0" presId="urn:microsoft.com/office/officeart/2005/8/layout/hProcess11"/>
    <dgm:cxn modelId="{EB30AD4B-D241-4ACB-9C9D-1AB11A8046CE}" type="presParOf" srcId="{FDC8931B-DBC3-414C-A097-770E9345AF23}" destId="{B71EFB81-D605-457B-8DA8-B7B8BEFA8464}" srcOrd="1" destOrd="0" presId="urn:microsoft.com/office/officeart/2005/8/layout/hProcess11"/>
    <dgm:cxn modelId="{5D8DCD8E-3E47-4BF5-9303-84D2AE8383EB}" type="presParOf" srcId="{FDC8931B-DBC3-414C-A097-770E9345AF23}" destId="{1166CD6F-073C-4081-8085-A8EDEEFE69FD}" srcOrd="2" destOrd="0" presId="urn:microsoft.com/office/officeart/2005/8/layout/hProcess11"/>
    <dgm:cxn modelId="{E348B47B-FA9A-417A-99E0-25FD1A123C83}" type="presParOf" srcId="{C5CD40FC-A098-4A19-B337-C08CEBDCD679}" destId="{718D9AC8-4563-4DB9-B9FD-A99968F2859E}" srcOrd="3" destOrd="0" presId="urn:microsoft.com/office/officeart/2005/8/layout/hProcess11"/>
    <dgm:cxn modelId="{821DEFB5-8D6C-44D9-80D8-E9DE50660688}" type="presParOf" srcId="{C5CD40FC-A098-4A19-B337-C08CEBDCD679}" destId="{2B76329A-EBDD-482F-9EE8-B2F612B0D393}" srcOrd="4" destOrd="0" presId="urn:microsoft.com/office/officeart/2005/8/layout/hProcess11"/>
    <dgm:cxn modelId="{457443B1-838B-4106-B9D2-A21B3E6A4DB3}" type="presParOf" srcId="{2B76329A-EBDD-482F-9EE8-B2F612B0D393}" destId="{0DA0973C-0167-44E1-8638-1F3D957DD62F}" srcOrd="0" destOrd="0" presId="urn:microsoft.com/office/officeart/2005/8/layout/hProcess11"/>
    <dgm:cxn modelId="{A5B44C8C-16C6-4906-A2CD-427632BB90FA}" type="presParOf" srcId="{2B76329A-EBDD-482F-9EE8-B2F612B0D393}" destId="{7ABD0B98-A1AA-4378-9742-E409362F331F}" srcOrd="1" destOrd="0" presId="urn:microsoft.com/office/officeart/2005/8/layout/hProcess11"/>
    <dgm:cxn modelId="{789475F0-8202-4D10-B783-C73F6F9C414C}" type="presParOf" srcId="{2B76329A-EBDD-482F-9EE8-B2F612B0D393}" destId="{60A7A1D7-BB40-474F-8457-F3F2B8E980CB}" srcOrd="2" destOrd="0" presId="urn:microsoft.com/office/officeart/2005/8/layout/hProcess11"/>
    <dgm:cxn modelId="{07A0E3A1-C983-4999-8565-554CA7323D72}" type="presParOf" srcId="{C5CD40FC-A098-4A19-B337-C08CEBDCD679}" destId="{638DDD6C-6374-498D-86E5-181106EF37A0}" srcOrd="5" destOrd="0" presId="urn:microsoft.com/office/officeart/2005/8/layout/hProcess11"/>
    <dgm:cxn modelId="{C1A533DD-01A8-487E-A385-B9A8A0251300}" type="presParOf" srcId="{C5CD40FC-A098-4A19-B337-C08CEBDCD679}" destId="{EEA5E4B8-479C-4042-8411-C36C98510174}" srcOrd="6" destOrd="0" presId="urn:microsoft.com/office/officeart/2005/8/layout/hProcess11"/>
    <dgm:cxn modelId="{74F2A7E9-B721-4635-B485-FA6655A24A4F}" type="presParOf" srcId="{EEA5E4B8-479C-4042-8411-C36C98510174}" destId="{DE987E0E-7A37-4167-90B9-3E6997ACE424}" srcOrd="0" destOrd="0" presId="urn:microsoft.com/office/officeart/2005/8/layout/hProcess11"/>
    <dgm:cxn modelId="{CD0B1E94-8F8A-40C1-B004-59357D4D51AF}" type="presParOf" srcId="{EEA5E4B8-479C-4042-8411-C36C98510174}" destId="{9AB439BC-BBBF-4DF1-8F1C-B54D76DCFF4C}" srcOrd="1" destOrd="0" presId="urn:microsoft.com/office/officeart/2005/8/layout/hProcess11"/>
    <dgm:cxn modelId="{81B3F8C7-48EF-4F12-8C6A-62BE49E917A7}" type="presParOf" srcId="{EEA5E4B8-479C-4042-8411-C36C98510174}" destId="{75420D95-FFE4-470A-9BAC-8B47DACE064C}" srcOrd="2" destOrd="0" presId="urn:microsoft.com/office/officeart/2005/8/layout/hProcess11"/>
    <dgm:cxn modelId="{36C33699-DA0B-4621-A04B-4BB100887BC7}" type="presParOf" srcId="{C5CD40FC-A098-4A19-B337-C08CEBDCD679}" destId="{CB027B94-B34B-4460-99D1-A970A62624AD}" srcOrd="7" destOrd="0" presId="urn:microsoft.com/office/officeart/2005/8/layout/hProcess11"/>
    <dgm:cxn modelId="{2DB4BFDC-B0E0-456A-9A26-F590F0A97AC2}" type="presParOf" srcId="{C5CD40FC-A098-4A19-B337-C08CEBDCD679}" destId="{7EB4934F-D9B0-4093-9F9E-ED92E3D573E0}" srcOrd="8" destOrd="0" presId="urn:microsoft.com/office/officeart/2005/8/layout/hProcess11"/>
    <dgm:cxn modelId="{75C16323-773D-4486-BE92-181602A91DA3}" type="presParOf" srcId="{7EB4934F-D9B0-4093-9F9E-ED92E3D573E0}" destId="{D5E621FD-C0BC-44A9-B62C-9747071C7CAC}" srcOrd="0" destOrd="0" presId="urn:microsoft.com/office/officeart/2005/8/layout/hProcess11"/>
    <dgm:cxn modelId="{3EB363DD-17B1-47FA-9A92-057FCDAF1E57}" type="presParOf" srcId="{7EB4934F-D9B0-4093-9F9E-ED92E3D573E0}" destId="{01B607D3-5E46-46B4-B020-7244BFFA513C}" srcOrd="1" destOrd="0" presId="urn:microsoft.com/office/officeart/2005/8/layout/hProcess11"/>
    <dgm:cxn modelId="{81D1D397-6277-4B24-91DD-BABCEB3B1B0F}" type="presParOf" srcId="{7EB4934F-D9B0-4093-9F9E-ED92E3D573E0}" destId="{A5052620-B508-43ED-A55C-6CD7E6ABC8AF}" srcOrd="2" destOrd="0" presId="urn:microsoft.com/office/officeart/2005/8/layout/hProcess11"/>
    <dgm:cxn modelId="{0C08600A-3F7F-4916-A8CD-9590A728622A}" type="presParOf" srcId="{C5CD40FC-A098-4A19-B337-C08CEBDCD679}" destId="{DBFDA3C7-D847-48DC-9AA8-02BB45BB4910}" srcOrd="9" destOrd="0" presId="urn:microsoft.com/office/officeart/2005/8/layout/hProcess11"/>
    <dgm:cxn modelId="{44B1E925-91CC-4B17-A1D5-F91BF4672A0F}" type="presParOf" srcId="{C5CD40FC-A098-4A19-B337-C08CEBDCD679}" destId="{052D97BE-EFE9-43A3-9DBE-74AEC1EC980C}" srcOrd="10" destOrd="0" presId="urn:microsoft.com/office/officeart/2005/8/layout/hProcess11"/>
    <dgm:cxn modelId="{184FE6DD-99BA-403C-9996-5BD0B19A8749}" type="presParOf" srcId="{052D97BE-EFE9-43A3-9DBE-74AEC1EC980C}" destId="{D0F2A86C-F65C-4B31-9267-54E3FD73CE8E}" srcOrd="0" destOrd="0" presId="urn:microsoft.com/office/officeart/2005/8/layout/hProcess11"/>
    <dgm:cxn modelId="{4CA290B2-9D69-4394-8265-B4FD8FDB3ED3}" type="presParOf" srcId="{052D97BE-EFE9-43A3-9DBE-74AEC1EC980C}" destId="{55298C8F-DFBF-423F-849B-34252FFC5670}" srcOrd="1" destOrd="0" presId="urn:microsoft.com/office/officeart/2005/8/layout/hProcess11"/>
    <dgm:cxn modelId="{15516024-A04D-47CA-A816-6CA43E1EDAE5}" type="presParOf" srcId="{052D97BE-EFE9-43A3-9DBE-74AEC1EC980C}" destId="{CE88D0C7-2A9B-41ED-88AC-756CA7067D3C}" srcOrd="2" destOrd="0" presId="urn:microsoft.com/office/officeart/2005/8/layout/hProcess11"/>
    <dgm:cxn modelId="{FCD0E8FA-343B-46F3-A343-1638D6F71BB0}" type="presParOf" srcId="{C5CD40FC-A098-4A19-B337-C08CEBDCD679}" destId="{9E87D95B-1CD0-4EE8-B840-28BD7350FF86}" srcOrd="11" destOrd="0" presId="urn:microsoft.com/office/officeart/2005/8/layout/hProcess11"/>
    <dgm:cxn modelId="{3D50F094-E77D-40FC-B5B6-0B70F32EAAFF}" type="presParOf" srcId="{C5CD40FC-A098-4A19-B337-C08CEBDCD679}" destId="{CCDD791F-5661-400B-8DE1-76B516770608}" srcOrd="12" destOrd="0" presId="urn:microsoft.com/office/officeart/2005/8/layout/hProcess11"/>
    <dgm:cxn modelId="{E585D291-EC3C-441A-B14F-6C2B9DCE818B}" type="presParOf" srcId="{CCDD791F-5661-400B-8DE1-76B516770608}" destId="{DF487D3E-D621-4BB4-829F-B75E27DB67A9}" srcOrd="0" destOrd="0" presId="urn:microsoft.com/office/officeart/2005/8/layout/hProcess11"/>
    <dgm:cxn modelId="{87D77871-54CB-4196-8AF4-78B9D295EB98}" type="presParOf" srcId="{CCDD791F-5661-400B-8DE1-76B516770608}" destId="{39869A03-9E62-419C-BC49-6FCC0772ECFF}" srcOrd="1" destOrd="0" presId="urn:microsoft.com/office/officeart/2005/8/layout/hProcess11"/>
    <dgm:cxn modelId="{9221E06D-0D03-437E-AA52-9B48C9117ADC}" type="presParOf" srcId="{CCDD791F-5661-400B-8DE1-76B516770608}" destId="{28890347-532F-44C2-B0C7-5B31F0ED645F}" srcOrd="2" destOrd="0" presId="urn:microsoft.com/office/officeart/2005/8/layout/hProcess11"/>
    <dgm:cxn modelId="{99E1C8D9-F381-4E65-9F07-8CB4667D7E76}" type="presParOf" srcId="{C5CD40FC-A098-4A19-B337-C08CEBDCD679}" destId="{BAA7416E-423E-4A1B-BA4D-825CAE1F77B5}" srcOrd="13" destOrd="0" presId="urn:microsoft.com/office/officeart/2005/8/layout/hProcess11"/>
    <dgm:cxn modelId="{DA882DC2-4309-4670-AFC8-03BD7227CF16}" type="presParOf" srcId="{C5CD40FC-A098-4A19-B337-C08CEBDCD679}" destId="{F5FA02B1-E623-404D-9A9B-03D2A6F2FE4A}" srcOrd="14" destOrd="0" presId="urn:microsoft.com/office/officeart/2005/8/layout/hProcess11"/>
    <dgm:cxn modelId="{6D3E8F94-429D-4E52-B5C1-974EA9EEE819}" type="presParOf" srcId="{F5FA02B1-E623-404D-9A9B-03D2A6F2FE4A}" destId="{E538F1ED-A067-4A00-8B84-3F043D78DDC6}" srcOrd="0" destOrd="0" presId="urn:microsoft.com/office/officeart/2005/8/layout/hProcess11"/>
    <dgm:cxn modelId="{1477ABA5-FF0A-445F-A31F-5B8822894047}" type="presParOf" srcId="{F5FA02B1-E623-404D-9A9B-03D2A6F2FE4A}" destId="{59C8BFD9-E9C8-4699-A17F-8090E6C73C7F}" srcOrd="1" destOrd="0" presId="urn:microsoft.com/office/officeart/2005/8/layout/hProcess11"/>
    <dgm:cxn modelId="{4CCCC3ED-2E45-44D4-A207-1418A177A4E1}" type="presParOf" srcId="{F5FA02B1-E623-404D-9A9B-03D2A6F2FE4A}" destId="{9C05A8AC-9E31-4D3E-9926-118597C2A5B7}" srcOrd="2" destOrd="0" presId="urn:microsoft.com/office/officeart/2005/8/layout/hProcess11"/>
    <dgm:cxn modelId="{380C332D-D031-4C5F-976C-3D8C06D9AE1E}" type="presParOf" srcId="{C5CD40FC-A098-4A19-B337-C08CEBDCD679}" destId="{0F4D9F62-9BAC-4925-915D-770BA94C7222}" srcOrd="15" destOrd="0" presId="urn:microsoft.com/office/officeart/2005/8/layout/hProcess11"/>
    <dgm:cxn modelId="{0DCEABCC-37C1-4667-B934-B3B1274B5CA7}" type="presParOf" srcId="{C5CD40FC-A098-4A19-B337-C08CEBDCD679}" destId="{1B9F3B79-FF7D-4EF7-8765-B5B49FD1C0C4}" srcOrd="16" destOrd="0" presId="urn:microsoft.com/office/officeart/2005/8/layout/hProcess11"/>
    <dgm:cxn modelId="{4CFEFA18-302A-4B44-B36F-9FF958B2EC7F}" type="presParOf" srcId="{1B9F3B79-FF7D-4EF7-8765-B5B49FD1C0C4}" destId="{5A402B66-A204-443B-AD7C-C3F218C1D542}" srcOrd="0" destOrd="0" presId="urn:microsoft.com/office/officeart/2005/8/layout/hProcess11"/>
    <dgm:cxn modelId="{2911C6B3-BF65-490F-9D08-2C7E6177C9B9}" type="presParOf" srcId="{1B9F3B79-FF7D-4EF7-8765-B5B49FD1C0C4}" destId="{DAD2D0CC-37BF-4A82-B83A-0182DA06C06C}" srcOrd="1" destOrd="0" presId="urn:microsoft.com/office/officeart/2005/8/layout/hProcess11"/>
    <dgm:cxn modelId="{23869241-08D5-466C-A554-2CF18A2822EB}" type="presParOf" srcId="{1B9F3B79-FF7D-4EF7-8765-B5B49FD1C0C4}" destId="{F54556CB-A3E3-4437-A3F7-46ECC66D38F4}" srcOrd="2" destOrd="0"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FDFA82-E389-43EF-9760-7A676108AB85}" type="doc">
      <dgm:prSet loTypeId="urn:microsoft.com/office/officeart/2005/8/layout/hierarchy2" loCatId="hierarchy" qsTypeId="urn:microsoft.com/office/officeart/2005/8/quickstyle/simple1" qsCatId="simple" csTypeId="urn:microsoft.com/office/officeart/2005/8/colors/accent1_4" csCatId="accent1" phldr="1"/>
      <dgm:spPr/>
      <dgm:t>
        <a:bodyPr/>
        <a:lstStyle/>
        <a:p>
          <a:endParaRPr lang="zh-CN" altLang="en-US"/>
        </a:p>
      </dgm:t>
    </dgm:pt>
    <dgm:pt modelId="{39992B56-5A2D-46A5-8EA3-B96F9F331D65}">
      <dgm:prSet phldrT="[文本]" custT="1"/>
      <dgm:spPr/>
      <dgm:t>
        <a:bodyPr/>
        <a:lstStyle/>
        <a:p>
          <a:r>
            <a:rPr lang="zh-CN" altLang="en-US" sz="1600" dirty="0"/>
            <a:t>技术合同</a:t>
          </a:r>
        </a:p>
      </dgm:t>
    </dgm:pt>
    <dgm:pt modelId="{79D08B7B-2F15-4874-A2C5-2484BACF6B14}" cxnId="{FBF0EBF5-3F67-4248-BAC8-0FEB72CBE32B}" type="parTrans">
      <dgm:prSet/>
      <dgm:spPr/>
      <dgm:t>
        <a:bodyPr/>
        <a:lstStyle/>
        <a:p>
          <a:endParaRPr lang="zh-CN" altLang="en-US"/>
        </a:p>
      </dgm:t>
    </dgm:pt>
    <dgm:pt modelId="{292076BF-74A2-4C06-A914-730ACB3102A6}" cxnId="{FBF0EBF5-3F67-4248-BAC8-0FEB72CBE32B}" type="sibTrans">
      <dgm:prSet/>
      <dgm:spPr/>
      <dgm:t>
        <a:bodyPr/>
        <a:lstStyle/>
        <a:p>
          <a:endParaRPr lang="zh-CN" altLang="en-US"/>
        </a:p>
      </dgm:t>
    </dgm:pt>
    <dgm:pt modelId="{5F822B52-0650-4AB4-9842-343BA3285D4F}">
      <dgm:prSet phldrT="[文本]" custT="1"/>
      <dgm:spPr/>
      <dgm:t>
        <a:bodyPr/>
        <a:lstStyle/>
        <a:p>
          <a:r>
            <a:rPr lang="zh-CN" altLang="en-US" sz="1600" dirty="0"/>
            <a:t>技术开发合同</a:t>
          </a:r>
        </a:p>
      </dgm:t>
    </dgm:pt>
    <dgm:pt modelId="{5B8EA3B1-4A17-4824-9A9D-A92F99DD8D5B}" cxnId="{A4C7A097-3093-4C53-A86E-48C75D4123BE}" type="parTrans">
      <dgm:prSet/>
      <dgm:spPr/>
      <dgm:t>
        <a:bodyPr/>
        <a:lstStyle/>
        <a:p>
          <a:endParaRPr lang="zh-CN" altLang="en-US"/>
        </a:p>
      </dgm:t>
    </dgm:pt>
    <dgm:pt modelId="{A00BF113-46BE-4CCC-B28E-476380776165}" cxnId="{A4C7A097-3093-4C53-A86E-48C75D4123BE}" type="sibTrans">
      <dgm:prSet/>
      <dgm:spPr/>
      <dgm:t>
        <a:bodyPr/>
        <a:lstStyle/>
        <a:p>
          <a:endParaRPr lang="zh-CN" altLang="en-US"/>
        </a:p>
      </dgm:t>
    </dgm:pt>
    <dgm:pt modelId="{043F89C7-6850-4848-8773-88464D2AA73B}">
      <dgm:prSet phldrT="[文本]" custT="1"/>
      <dgm:spPr/>
      <dgm:t>
        <a:bodyPr/>
        <a:lstStyle/>
        <a:p>
          <a:r>
            <a:rPr lang="zh-CN" altLang="en-US" sz="1600" dirty="0"/>
            <a:t>委托开发合同</a:t>
          </a:r>
        </a:p>
      </dgm:t>
    </dgm:pt>
    <dgm:pt modelId="{ECBBC898-93DC-486C-BDF9-79E9DAD6BEB7}" cxnId="{93E5CE10-FE26-4B5E-9FDF-C56F8649C59D}" type="parTrans">
      <dgm:prSet/>
      <dgm:spPr/>
      <dgm:t>
        <a:bodyPr/>
        <a:lstStyle/>
        <a:p>
          <a:endParaRPr lang="zh-CN" altLang="en-US"/>
        </a:p>
      </dgm:t>
    </dgm:pt>
    <dgm:pt modelId="{1C24C81F-7530-4C6E-924E-F75F1EE9AC62}" cxnId="{93E5CE10-FE26-4B5E-9FDF-C56F8649C59D}" type="sibTrans">
      <dgm:prSet/>
      <dgm:spPr/>
      <dgm:t>
        <a:bodyPr/>
        <a:lstStyle/>
        <a:p>
          <a:endParaRPr lang="zh-CN" altLang="en-US"/>
        </a:p>
      </dgm:t>
    </dgm:pt>
    <dgm:pt modelId="{F86DDC79-B37C-42E8-9F9E-37065C4FCCA6}">
      <dgm:prSet phldrT="[文本]" custT="1"/>
      <dgm:spPr/>
      <dgm:t>
        <a:bodyPr/>
        <a:lstStyle/>
        <a:p>
          <a:r>
            <a:rPr lang="zh-CN" altLang="en-US" sz="1600" dirty="0"/>
            <a:t>合作开发合同</a:t>
          </a:r>
        </a:p>
      </dgm:t>
    </dgm:pt>
    <dgm:pt modelId="{FFC695A8-27DE-4A02-BD8B-A85C4C620FCF}" cxnId="{60162536-A1CD-4F5C-A502-479BB96A2D8F}" type="parTrans">
      <dgm:prSet/>
      <dgm:spPr/>
      <dgm:t>
        <a:bodyPr/>
        <a:lstStyle/>
        <a:p>
          <a:endParaRPr lang="zh-CN" altLang="en-US"/>
        </a:p>
      </dgm:t>
    </dgm:pt>
    <dgm:pt modelId="{28DDCB57-CFE2-4615-B2C0-CD5CDB44233E}" cxnId="{60162536-A1CD-4F5C-A502-479BB96A2D8F}" type="sibTrans">
      <dgm:prSet/>
      <dgm:spPr/>
      <dgm:t>
        <a:bodyPr/>
        <a:lstStyle/>
        <a:p>
          <a:endParaRPr lang="zh-CN" altLang="en-US"/>
        </a:p>
      </dgm:t>
    </dgm:pt>
    <dgm:pt modelId="{557918BF-9E8F-4448-B4A6-51BE391E97ED}">
      <dgm:prSet phldrT="[文本]" custT="1"/>
      <dgm:spPr/>
      <dgm:t>
        <a:bodyPr/>
        <a:lstStyle/>
        <a:p>
          <a:r>
            <a:rPr lang="zh-CN" altLang="en-US" sz="1600" dirty="0"/>
            <a:t>技术转让合同</a:t>
          </a:r>
        </a:p>
      </dgm:t>
    </dgm:pt>
    <dgm:pt modelId="{0719EA64-E932-4597-9E90-256C40BD38FB}" cxnId="{C15AD2C5-F6A6-4485-9E36-20AAB252BDEF}" type="parTrans">
      <dgm:prSet/>
      <dgm:spPr/>
      <dgm:t>
        <a:bodyPr/>
        <a:lstStyle/>
        <a:p>
          <a:endParaRPr lang="zh-CN" altLang="en-US"/>
        </a:p>
      </dgm:t>
    </dgm:pt>
    <dgm:pt modelId="{7A59BC1A-B0AF-48D3-825A-CB6BE637677C}" cxnId="{C15AD2C5-F6A6-4485-9E36-20AAB252BDEF}" type="sibTrans">
      <dgm:prSet/>
      <dgm:spPr/>
      <dgm:t>
        <a:bodyPr/>
        <a:lstStyle/>
        <a:p>
          <a:endParaRPr lang="zh-CN" altLang="en-US"/>
        </a:p>
      </dgm:t>
    </dgm:pt>
    <dgm:pt modelId="{8ED0123C-F345-40AC-B8FA-A12C0144A6E4}">
      <dgm:prSet phldrT="[文本]" custT="1"/>
      <dgm:spPr/>
      <dgm:t>
        <a:bodyPr/>
        <a:lstStyle/>
        <a:p>
          <a:r>
            <a:rPr lang="zh-CN" altLang="en-US" sz="1600" dirty="0"/>
            <a:t>技术许可合同</a:t>
          </a:r>
        </a:p>
      </dgm:t>
    </dgm:pt>
    <dgm:pt modelId="{F829C25D-33A5-4629-AAB0-429E28C2CE32}" cxnId="{9C0ADBD4-FA8D-4296-812E-60C4CD642969}" type="parTrans">
      <dgm:prSet/>
      <dgm:spPr/>
      <dgm:t>
        <a:bodyPr/>
        <a:lstStyle/>
        <a:p>
          <a:endParaRPr lang="zh-CN" altLang="en-US"/>
        </a:p>
      </dgm:t>
    </dgm:pt>
    <dgm:pt modelId="{21D368AF-8358-476E-A814-D1912CEA2AF6}" cxnId="{9C0ADBD4-FA8D-4296-812E-60C4CD642969}" type="sibTrans">
      <dgm:prSet/>
      <dgm:spPr/>
      <dgm:t>
        <a:bodyPr/>
        <a:lstStyle/>
        <a:p>
          <a:endParaRPr lang="zh-CN" altLang="en-US"/>
        </a:p>
      </dgm:t>
    </dgm:pt>
    <dgm:pt modelId="{BB834534-B437-4784-87EA-2E5390E6FB5C}">
      <dgm:prSet phldrT="[文本]" custT="1"/>
      <dgm:spPr/>
      <dgm:t>
        <a:bodyPr/>
        <a:lstStyle/>
        <a:p>
          <a:r>
            <a:rPr lang="zh-CN" altLang="en-US" sz="1600" dirty="0"/>
            <a:t>技术服务合同</a:t>
          </a:r>
        </a:p>
      </dgm:t>
    </dgm:pt>
    <dgm:pt modelId="{8A613120-8006-46E7-B570-C96E42C8F84F}" cxnId="{71FBF5CF-19E4-4081-872C-4925CB7A5FBA}" type="parTrans">
      <dgm:prSet/>
      <dgm:spPr/>
      <dgm:t>
        <a:bodyPr/>
        <a:lstStyle/>
        <a:p>
          <a:endParaRPr lang="zh-CN" altLang="en-US"/>
        </a:p>
      </dgm:t>
    </dgm:pt>
    <dgm:pt modelId="{9DADBEE8-7EF8-40FB-8028-FBB0DBEA21CF}" cxnId="{71FBF5CF-19E4-4081-872C-4925CB7A5FBA}" type="sibTrans">
      <dgm:prSet/>
      <dgm:spPr/>
      <dgm:t>
        <a:bodyPr/>
        <a:lstStyle/>
        <a:p>
          <a:endParaRPr lang="zh-CN" altLang="en-US"/>
        </a:p>
      </dgm:t>
    </dgm:pt>
    <dgm:pt modelId="{646B9473-61D4-4B76-B7BB-8EF100E5DBDB}">
      <dgm:prSet phldrT="[文本]" custT="1"/>
      <dgm:spPr/>
      <dgm:t>
        <a:bodyPr/>
        <a:lstStyle/>
        <a:p>
          <a:r>
            <a:rPr lang="zh-CN" altLang="en-US" sz="1600" dirty="0"/>
            <a:t>技术咨询合同</a:t>
          </a:r>
        </a:p>
      </dgm:t>
    </dgm:pt>
    <dgm:pt modelId="{DA2CAAA2-B362-437B-9353-A1CDFA699973}" cxnId="{F1970E22-A3B0-4EC9-8CB7-7772F347E40A}" type="parTrans">
      <dgm:prSet/>
      <dgm:spPr/>
      <dgm:t>
        <a:bodyPr/>
        <a:lstStyle/>
        <a:p>
          <a:endParaRPr lang="zh-CN" altLang="en-US"/>
        </a:p>
      </dgm:t>
    </dgm:pt>
    <dgm:pt modelId="{5C98EE2D-5087-4B88-A613-A71BD21CE688}" cxnId="{F1970E22-A3B0-4EC9-8CB7-7772F347E40A}" type="sibTrans">
      <dgm:prSet/>
      <dgm:spPr/>
      <dgm:t>
        <a:bodyPr/>
        <a:lstStyle/>
        <a:p>
          <a:endParaRPr lang="zh-CN" altLang="en-US"/>
        </a:p>
      </dgm:t>
    </dgm:pt>
    <dgm:pt modelId="{0F820A3C-1B5B-4BD6-B7DF-DDAEE8DC9A0D}">
      <dgm:prSet custT="1"/>
      <dgm:spPr/>
      <dgm:t>
        <a:bodyPr/>
        <a:lstStyle/>
        <a:p>
          <a:r>
            <a:rPr lang="zh-CN" altLang="en-US" sz="1600" dirty="0"/>
            <a:t>专利权转让合同</a:t>
          </a:r>
        </a:p>
      </dgm:t>
    </dgm:pt>
    <dgm:pt modelId="{F6A758AE-9442-423F-B561-EA0DA49F2B15}" cxnId="{26C54D80-7927-4B26-87E8-02CDC50A8D9D}" type="parTrans">
      <dgm:prSet/>
      <dgm:spPr/>
      <dgm:t>
        <a:bodyPr/>
        <a:lstStyle/>
        <a:p>
          <a:endParaRPr lang="zh-CN" altLang="en-US"/>
        </a:p>
      </dgm:t>
    </dgm:pt>
    <dgm:pt modelId="{19EF33B8-F2B3-4979-A762-85D548CA9AEB}" cxnId="{26C54D80-7927-4B26-87E8-02CDC50A8D9D}" type="sibTrans">
      <dgm:prSet/>
      <dgm:spPr/>
      <dgm:t>
        <a:bodyPr/>
        <a:lstStyle/>
        <a:p>
          <a:endParaRPr lang="zh-CN" altLang="en-US"/>
        </a:p>
      </dgm:t>
    </dgm:pt>
    <dgm:pt modelId="{0885E69E-CD6D-4C8C-87EF-2C656CCBA076}">
      <dgm:prSet custT="1"/>
      <dgm:spPr/>
      <dgm:t>
        <a:bodyPr/>
        <a:lstStyle/>
        <a:p>
          <a:r>
            <a:rPr lang="zh-CN" altLang="en-US" sz="1600" b="0" i="0" dirty="0"/>
            <a:t>专利申请权转让合同</a:t>
          </a:r>
          <a:endParaRPr lang="en-US" altLang="zh-CN" sz="1600" b="0" i="0" dirty="0"/>
        </a:p>
      </dgm:t>
    </dgm:pt>
    <dgm:pt modelId="{B9CE8775-8EA2-4B8C-AC45-7BF0C778763D}" cxnId="{983867FD-595C-40FF-9AC3-D363E7E5EA5D}" type="parTrans">
      <dgm:prSet/>
      <dgm:spPr/>
      <dgm:t>
        <a:bodyPr/>
        <a:lstStyle/>
        <a:p>
          <a:endParaRPr lang="zh-CN" altLang="en-US"/>
        </a:p>
      </dgm:t>
    </dgm:pt>
    <dgm:pt modelId="{C89F5F36-7814-4817-98B1-CDC38EA95CFA}" cxnId="{983867FD-595C-40FF-9AC3-D363E7E5EA5D}" type="sibTrans">
      <dgm:prSet/>
      <dgm:spPr/>
      <dgm:t>
        <a:bodyPr/>
        <a:lstStyle/>
        <a:p>
          <a:endParaRPr lang="zh-CN" altLang="en-US"/>
        </a:p>
      </dgm:t>
    </dgm:pt>
    <dgm:pt modelId="{B598F2D8-9A22-4205-9B54-3CAF31180AA9}">
      <dgm:prSet custT="1"/>
      <dgm:spPr/>
      <dgm:t>
        <a:bodyPr/>
        <a:lstStyle/>
        <a:p>
          <a:r>
            <a:rPr lang="zh-CN" altLang="en-US" sz="1600" b="0" i="0" dirty="0"/>
            <a:t>技术秘密转让合同</a:t>
          </a:r>
          <a:endParaRPr lang="zh-CN" altLang="en-US" sz="1600" dirty="0"/>
        </a:p>
      </dgm:t>
    </dgm:pt>
    <dgm:pt modelId="{262EE32C-57AA-44F5-8C16-F0FAC7E8D95E}" cxnId="{176559EE-E77E-4280-B10C-EBFABED058DD}" type="parTrans">
      <dgm:prSet/>
      <dgm:spPr/>
      <dgm:t>
        <a:bodyPr/>
        <a:lstStyle/>
        <a:p>
          <a:endParaRPr lang="zh-CN" altLang="en-US"/>
        </a:p>
      </dgm:t>
    </dgm:pt>
    <dgm:pt modelId="{899194F1-8374-418E-B7D2-A3C2B8022E7F}" cxnId="{176559EE-E77E-4280-B10C-EBFABED058DD}" type="sibTrans">
      <dgm:prSet/>
      <dgm:spPr/>
      <dgm:t>
        <a:bodyPr/>
        <a:lstStyle/>
        <a:p>
          <a:endParaRPr lang="zh-CN" altLang="en-US"/>
        </a:p>
      </dgm:t>
    </dgm:pt>
    <dgm:pt modelId="{2C49F4A9-4FA3-481C-81EA-55B35BDBD800}">
      <dgm:prSet custT="1"/>
      <dgm:spPr/>
      <dgm:t>
        <a:bodyPr/>
        <a:lstStyle/>
        <a:p>
          <a:r>
            <a:rPr lang="zh-CN" altLang="en-US" sz="1600" b="0" i="0" dirty="0"/>
            <a:t>专利实施许可合同</a:t>
          </a:r>
          <a:endParaRPr lang="en-US" altLang="zh-CN" sz="1600" b="0" i="0" dirty="0"/>
        </a:p>
      </dgm:t>
    </dgm:pt>
    <dgm:pt modelId="{CC8D5AA7-7FF8-4412-863B-0E22B62C99F5}" cxnId="{6F0A0BCC-D756-4455-B27A-F3D0DDCFB04E}" type="parTrans">
      <dgm:prSet/>
      <dgm:spPr/>
      <dgm:t>
        <a:bodyPr/>
        <a:lstStyle/>
        <a:p>
          <a:endParaRPr lang="zh-CN" altLang="en-US"/>
        </a:p>
      </dgm:t>
    </dgm:pt>
    <dgm:pt modelId="{F4FC7C24-D2B7-4838-A557-B8033992B51D}" cxnId="{6F0A0BCC-D756-4455-B27A-F3D0DDCFB04E}" type="sibTrans">
      <dgm:prSet/>
      <dgm:spPr/>
      <dgm:t>
        <a:bodyPr/>
        <a:lstStyle/>
        <a:p>
          <a:endParaRPr lang="zh-CN" altLang="en-US"/>
        </a:p>
      </dgm:t>
    </dgm:pt>
    <dgm:pt modelId="{1D2B73EC-9B7F-49E1-A4FA-E7B47B1BC4D3}">
      <dgm:prSet custT="1"/>
      <dgm:spPr/>
      <dgm:t>
        <a:bodyPr/>
        <a:lstStyle/>
        <a:p>
          <a:r>
            <a:rPr lang="zh-CN" altLang="en-US" sz="1600" b="0" i="0" dirty="0"/>
            <a:t>技术秘密使用许可合同</a:t>
          </a:r>
          <a:endParaRPr lang="zh-CN" altLang="en-US" sz="1600" dirty="0"/>
        </a:p>
      </dgm:t>
    </dgm:pt>
    <dgm:pt modelId="{EB01DEA5-0E01-4DFF-B5CB-DE42A1C54F73}" cxnId="{93DCB190-4B02-4F84-99CA-C437FEA5EC14}" type="parTrans">
      <dgm:prSet/>
      <dgm:spPr/>
      <dgm:t>
        <a:bodyPr/>
        <a:lstStyle/>
        <a:p>
          <a:endParaRPr lang="zh-CN" altLang="en-US"/>
        </a:p>
      </dgm:t>
    </dgm:pt>
    <dgm:pt modelId="{1A3056E4-6873-4780-80A7-EB2DE5638759}" cxnId="{93DCB190-4B02-4F84-99CA-C437FEA5EC14}" type="sibTrans">
      <dgm:prSet/>
      <dgm:spPr/>
      <dgm:t>
        <a:bodyPr/>
        <a:lstStyle/>
        <a:p>
          <a:endParaRPr lang="zh-CN" altLang="en-US"/>
        </a:p>
      </dgm:t>
    </dgm:pt>
    <dgm:pt modelId="{EF4BF9CE-4E93-456F-A97D-DDEF0014A62A}" type="pres">
      <dgm:prSet presAssocID="{5FFDFA82-E389-43EF-9760-7A676108AB85}" presName="diagram" presStyleCnt="0">
        <dgm:presLayoutVars>
          <dgm:chPref val="1"/>
          <dgm:dir/>
          <dgm:animOne val="branch"/>
          <dgm:animLvl val="lvl"/>
          <dgm:resizeHandles val="exact"/>
        </dgm:presLayoutVars>
      </dgm:prSet>
      <dgm:spPr/>
    </dgm:pt>
    <dgm:pt modelId="{40910C2A-645B-4EC1-B0CA-CC66BD074DD0}" type="pres">
      <dgm:prSet presAssocID="{39992B56-5A2D-46A5-8EA3-B96F9F331D65}" presName="root1" presStyleCnt="0"/>
      <dgm:spPr/>
    </dgm:pt>
    <dgm:pt modelId="{5D70F3F3-CD4B-4F37-9350-F57DB5B562AD}" type="pres">
      <dgm:prSet presAssocID="{39992B56-5A2D-46A5-8EA3-B96F9F331D65}" presName="LevelOneTextNode" presStyleLbl="node0" presStyleIdx="0" presStyleCnt="1" custScaleX="212495">
        <dgm:presLayoutVars>
          <dgm:chPref val="3"/>
        </dgm:presLayoutVars>
      </dgm:prSet>
      <dgm:spPr/>
    </dgm:pt>
    <dgm:pt modelId="{E9CBAFBE-5B6E-4D77-85E1-5038D574284E}" type="pres">
      <dgm:prSet presAssocID="{39992B56-5A2D-46A5-8EA3-B96F9F331D65}" presName="level2hierChild" presStyleCnt="0"/>
      <dgm:spPr/>
    </dgm:pt>
    <dgm:pt modelId="{69A09616-7716-439E-9456-0F50893BC7EB}" type="pres">
      <dgm:prSet presAssocID="{5B8EA3B1-4A17-4824-9A9D-A92F99DD8D5B}" presName="conn2-1" presStyleLbl="parChTrans1D2" presStyleIdx="0" presStyleCnt="5"/>
      <dgm:spPr/>
    </dgm:pt>
    <dgm:pt modelId="{01320B8B-2BE8-42BD-92BE-1E5B520CF67C}" type="pres">
      <dgm:prSet presAssocID="{5B8EA3B1-4A17-4824-9A9D-A92F99DD8D5B}" presName="connTx" presStyleLbl="parChTrans1D2" presStyleIdx="0" presStyleCnt="5"/>
      <dgm:spPr/>
    </dgm:pt>
    <dgm:pt modelId="{BEFFDE39-43B3-4C15-B9D2-2137A6840C58}" type="pres">
      <dgm:prSet presAssocID="{5F822B52-0650-4AB4-9842-343BA3285D4F}" presName="root2" presStyleCnt="0"/>
      <dgm:spPr/>
    </dgm:pt>
    <dgm:pt modelId="{D8F5CC25-965B-4F2A-BE27-D31D897A68FF}" type="pres">
      <dgm:prSet presAssocID="{5F822B52-0650-4AB4-9842-343BA3285D4F}" presName="LevelTwoTextNode" presStyleLbl="node2" presStyleIdx="0" presStyleCnt="5" custScaleX="212495">
        <dgm:presLayoutVars>
          <dgm:chPref val="3"/>
        </dgm:presLayoutVars>
      </dgm:prSet>
      <dgm:spPr/>
    </dgm:pt>
    <dgm:pt modelId="{10411A57-73DF-4918-9199-69D47E0CC5D3}" type="pres">
      <dgm:prSet presAssocID="{5F822B52-0650-4AB4-9842-343BA3285D4F}" presName="level3hierChild" presStyleCnt="0"/>
      <dgm:spPr/>
    </dgm:pt>
    <dgm:pt modelId="{CA6571A3-B2F6-47E7-8BF7-969AB41B6109}" type="pres">
      <dgm:prSet presAssocID="{ECBBC898-93DC-486C-BDF9-79E9DAD6BEB7}" presName="conn2-1" presStyleLbl="parChTrans1D3" presStyleIdx="0" presStyleCnt="7"/>
      <dgm:spPr/>
    </dgm:pt>
    <dgm:pt modelId="{7FF0E875-6B69-4101-8C81-142D85FCA983}" type="pres">
      <dgm:prSet presAssocID="{ECBBC898-93DC-486C-BDF9-79E9DAD6BEB7}" presName="connTx" presStyleLbl="parChTrans1D3" presStyleIdx="0" presStyleCnt="7"/>
      <dgm:spPr/>
    </dgm:pt>
    <dgm:pt modelId="{CA802714-B591-4CBA-BF36-0FF0EB1B8F02}" type="pres">
      <dgm:prSet presAssocID="{043F89C7-6850-4848-8773-88464D2AA73B}" presName="root2" presStyleCnt="0"/>
      <dgm:spPr/>
    </dgm:pt>
    <dgm:pt modelId="{D51EC07A-2759-4092-A7E9-E3E011838A89}" type="pres">
      <dgm:prSet presAssocID="{043F89C7-6850-4848-8773-88464D2AA73B}" presName="LevelTwoTextNode" presStyleLbl="node3" presStyleIdx="0" presStyleCnt="7" custScaleX="212495">
        <dgm:presLayoutVars>
          <dgm:chPref val="3"/>
        </dgm:presLayoutVars>
      </dgm:prSet>
      <dgm:spPr/>
    </dgm:pt>
    <dgm:pt modelId="{F2B9EE3D-FE22-480D-86E3-080F4F60EB49}" type="pres">
      <dgm:prSet presAssocID="{043F89C7-6850-4848-8773-88464D2AA73B}" presName="level3hierChild" presStyleCnt="0"/>
      <dgm:spPr/>
    </dgm:pt>
    <dgm:pt modelId="{8E053137-3EB5-4D31-BBB7-75233A3BA14E}" type="pres">
      <dgm:prSet presAssocID="{FFC695A8-27DE-4A02-BD8B-A85C4C620FCF}" presName="conn2-1" presStyleLbl="parChTrans1D3" presStyleIdx="1" presStyleCnt="7"/>
      <dgm:spPr/>
    </dgm:pt>
    <dgm:pt modelId="{BCA3EABF-CBB5-448D-949E-0720F4185452}" type="pres">
      <dgm:prSet presAssocID="{FFC695A8-27DE-4A02-BD8B-A85C4C620FCF}" presName="connTx" presStyleLbl="parChTrans1D3" presStyleIdx="1" presStyleCnt="7"/>
      <dgm:spPr/>
    </dgm:pt>
    <dgm:pt modelId="{134A3A8C-AF0E-435A-8125-2BCDD9C6E46C}" type="pres">
      <dgm:prSet presAssocID="{F86DDC79-B37C-42E8-9F9E-37065C4FCCA6}" presName="root2" presStyleCnt="0"/>
      <dgm:spPr/>
    </dgm:pt>
    <dgm:pt modelId="{7F15FDA8-5FC5-4E7D-9319-2CFDF0279C7E}" type="pres">
      <dgm:prSet presAssocID="{F86DDC79-B37C-42E8-9F9E-37065C4FCCA6}" presName="LevelTwoTextNode" presStyleLbl="node3" presStyleIdx="1" presStyleCnt="7" custScaleX="212495">
        <dgm:presLayoutVars>
          <dgm:chPref val="3"/>
        </dgm:presLayoutVars>
      </dgm:prSet>
      <dgm:spPr/>
    </dgm:pt>
    <dgm:pt modelId="{6010EF8A-38FA-4190-8E57-129D46593332}" type="pres">
      <dgm:prSet presAssocID="{F86DDC79-B37C-42E8-9F9E-37065C4FCCA6}" presName="level3hierChild" presStyleCnt="0"/>
      <dgm:spPr/>
    </dgm:pt>
    <dgm:pt modelId="{AB9C69BF-3EE4-4320-8C97-D7DB4C33F5C9}" type="pres">
      <dgm:prSet presAssocID="{0719EA64-E932-4597-9E90-256C40BD38FB}" presName="conn2-1" presStyleLbl="parChTrans1D2" presStyleIdx="1" presStyleCnt="5"/>
      <dgm:spPr/>
    </dgm:pt>
    <dgm:pt modelId="{51CD67FB-B498-4C06-9B5E-EC88503841A7}" type="pres">
      <dgm:prSet presAssocID="{0719EA64-E932-4597-9E90-256C40BD38FB}" presName="connTx" presStyleLbl="parChTrans1D2" presStyleIdx="1" presStyleCnt="5"/>
      <dgm:spPr/>
    </dgm:pt>
    <dgm:pt modelId="{15809170-6F42-40CE-BB6F-E2E97FC3F0A7}" type="pres">
      <dgm:prSet presAssocID="{557918BF-9E8F-4448-B4A6-51BE391E97ED}" presName="root2" presStyleCnt="0"/>
      <dgm:spPr/>
    </dgm:pt>
    <dgm:pt modelId="{233FE935-0739-4256-B9E7-65EEC5D68D82}" type="pres">
      <dgm:prSet presAssocID="{557918BF-9E8F-4448-B4A6-51BE391E97ED}" presName="LevelTwoTextNode" presStyleLbl="node2" presStyleIdx="1" presStyleCnt="5" custScaleX="212495">
        <dgm:presLayoutVars>
          <dgm:chPref val="3"/>
        </dgm:presLayoutVars>
      </dgm:prSet>
      <dgm:spPr/>
    </dgm:pt>
    <dgm:pt modelId="{1107F1E8-E02B-436D-93D2-2471A8CB6D90}" type="pres">
      <dgm:prSet presAssocID="{557918BF-9E8F-4448-B4A6-51BE391E97ED}" presName="level3hierChild" presStyleCnt="0"/>
      <dgm:spPr/>
    </dgm:pt>
    <dgm:pt modelId="{74B1AB4C-7C2C-4035-A6DE-CB42DFB18EB8}" type="pres">
      <dgm:prSet presAssocID="{F6A758AE-9442-423F-B561-EA0DA49F2B15}" presName="conn2-1" presStyleLbl="parChTrans1D3" presStyleIdx="2" presStyleCnt="7"/>
      <dgm:spPr/>
    </dgm:pt>
    <dgm:pt modelId="{EC1BD364-E54B-45D9-A097-92F88168D242}" type="pres">
      <dgm:prSet presAssocID="{F6A758AE-9442-423F-B561-EA0DA49F2B15}" presName="connTx" presStyleLbl="parChTrans1D3" presStyleIdx="2" presStyleCnt="7"/>
      <dgm:spPr/>
    </dgm:pt>
    <dgm:pt modelId="{0E72B5A0-814B-4C71-9A99-B14718690C1A}" type="pres">
      <dgm:prSet presAssocID="{0F820A3C-1B5B-4BD6-B7DF-DDAEE8DC9A0D}" presName="root2" presStyleCnt="0"/>
      <dgm:spPr/>
    </dgm:pt>
    <dgm:pt modelId="{7118460E-1CF0-4A0F-82AB-C23B8FE4D76A}" type="pres">
      <dgm:prSet presAssocID="{0F820A3C-1B5B-4BD6-B7DF-DDAEE8DC9A0D}" presName="LevelTwoTextNode" presStyleLbl="node3" presStyleIdx="2" presStyleCnt="7" custScaleX="212495">
        <dgm:presLayoutVars>
          <dgm:chPref val="3"/>
        </dgm:presLayoutVars>
      </dgm:prSet>
      <dgm:spPr/>
    </dgm:pt>
    <dgm:pt modelId="{0BA4AEEC-5541-4CBC-AE1D-0049BF0DB5B3}" type="pres">
      <dgm:prSet presAssocID="{0F820A3C-1B5B-4BD6-B7DF-DDAEE8DC9A0D}" presName="level3hierChild" presStyleCnt="0"/>
      <dgm:spPr/>
    </dgm:pt>
    <dgm:pt modelId="{57C24E14-AB4E-4D60-807D-8E9CD8541436}" type="pres">
      <dgm:prSet presAssocID="{B9CE8775-8EA2-4B8C-AC45-7BF0C778763D}" presName="conn2-1" presStyleLbl="parChTrans1D3" presStyleIdx="3" presStyleCnt="7"/>
      <dgm:spPr/>
    </dgm:pt>
    <dgm:pt modelId="{7B632AFD-DED1-458D-88DF-1574755A6568}" type="pres">
      <dgm:prSet presAssocID="{B9CE8775-8EA2-4B8C-AC45-7BF0C778763D}" presName="connTx" presStyleLbl="parChTrans1D3" presStyleIdx="3" presStyleCnt="7"/>
      <dgm:spPr/>
    </dgm:pt>
    <dgm:pt modelId="{D2277FCA-F6F5-4D64-9A2B-2DF53A269447}" type="pres">
      <dgm:prSet presAssocID="{0885E69E-CD6D-4C8C-87EF-2C656CCBA076}" presName="root2" presStyleCnt="0"/>
      <dgm:spPr/>
    </dgm:pt>
    <dgm:pt modelId="{FD0D91C8-0ED9-4CFA-8424-EC262FBEBE61}" type="pres">
      <dgm:prSet presAssocID="{0885E69E-CD6D-4C8C-87EF-2C656CCBA076}" presName="LevelTwoTextNode" presStyleLbl="node3" presStyleIdx="3" presStyleCnt="7" custScaleX="212495">
        <dgm:presLayoutVars>
          <dgm:chPref val="3"/>
        </dgm:presLayoutVars>
      </dgm:prSet>
      <dgm:spPr/>
    </dgm:pt>
    <dgm:pt modelId="{D565082C-868E-4654-8F05-CE4BCE7116BE}" type="pres">
      <dgm:prSet presAssocID="{0885E69E-CD6D-4C8C-87EF-2C656CCBA076}" presName="level3hierChild" presStyleCnt="0"/>
      <dgm:spPr/>
    </dgm:pt>
    <dgm:pt modelId="{D8164473-4E52-4797-B790-38FE505AFF5B}" type="pres">
      <dgm:prSet presAssocID="{262EE32C-57AA-44F5-8C16-F0FAC7E8D95E}" presName="conn2-1" presStyleLbl="parChTrans1D3" presStyleIdx="4" presStyleCnt="7"/>
      <dgm:spPr/>
    </dgm:pt>
    <dgm:pt modelId="{B7DE0EE5-B3F4-4BA1-BBA0-9523DA399390}" type="pres">
      <dgm:prSet presAssocID="{262EE32C-57AA-44F5-8C16-F0FAC7E8D95E}" presName="connTx" presStyleLbl="parChTrans1D3" presStyleIdx="4" presStyleCnt="7"/>
      <dgm:spPr/>
    </dgm:pt>
    <dgm:pt modelId="{55888718-3D91-4D05-87A9-08B7C8385F3E}" type="pres">
      <dgm:prSet presAssocID="{B598F2D8-9A22-4205-9B54-3CAF31180AA9}" presName="root2" presStyleCnt="0"/>
      <dgm:spPr/>
    </dgm:pt>
    <dgm:pt modelId="{CA9F21CF-309C-414E-B20B-33B77E25498D}" type="pres">
      <dgm:prSet presAssocID="{B598F2D8-9A22-4205-9B54-3CAF31180AA9}" presName="LevelTwoTextNode" presStyleLbl="node3" presStyleIdx="4" presStyleCnt="7" custScaleX="212495">
        <dgm:presLayoutVars>
          <dgm:chPref val="3"/>
        </dgm:presLayoutVars>
      </dgm:prSet>
      <dgm:spPr/>
    </dgm:pt>
    <dgm:pt modelId="{6246D824-654F-4E31-B422-B6A87867301F}" type="pres">
      <dgm:prSet presAssocID="{B598F2D8-9A22-4205-9B54-3CAF31180AA9}" presName="level3hierChild" presStyleCnt="0"/>
      <dgm:spPr/>
    </dgm:pt>
    <dgm:pt modelId="{F6B43B08-0DAE-4978-8E84-C7396B7D02B3}" type="pres">
      <dgm:prSet presAssocID="{F829C25D-33A5-4629-AAB0-429E28C2CE32}" presName="conn2-1" presStyleLbl="parChTrans1D2" presStyleIdx="2" presStyleCnt="5"/>
      <dgm:spPr/>
    </dgm:pt>
    <dgm:pt modelId="{C583962E-E7D1-4D10-ABC9-D74AE994259A}" type="pres">
      <dgm:prSet presAssocID="{F829C25D-33A5-4629-AAB0-429E28C2CE32}" presName="connTx" presStyleLbl="parChTrans1D2" presStyleIdx="2" presStyleCnt="5"/>
      <dgm:spPr/>
    </dgm:pt>
    <dgm:pt modelId="{243281CF-545F-420B-89C7-1CFD3249DBCD}" type="pres">
      <dgm:prSet presAssocID="{8ED0123C-F345-40AC-B8FA-A12C0144A6E4}" presName="root2" presStyleCnt="0"/>
      <dgm:spPr/>
    </dgm:pt>
    <dgm:pt modelId="{372CA478-035C-4767-85E6-9B886F96EDDE}" type="pres">
      <dgm:prSet presAssocID="{8ED0123C-F345-40AC-B8FA-A12C0144A6E4}" presName="LevelTwoTextNode" presStyleLbl="node2" presStyleIdx="2" presStyleCnt="5" custScaleX="212495">
        <dgm:presLayoutVars>
          <dgm:chPref val="3"/>
        </dgm:presLayoutVars>
      </dgm:prSet>
      <dgm:spPr/>
    </dgm:pt>
    <dgm:pt modelId="{3E815989-F1EA-464C-82F2-104B56580466}" type="pres">
      <dgm:prSet presAssocID="{8ED0123C-F345-40AC-B8FA-A12C0144A6E4}" presName="level3hierChild" presStyleCnt="0"/>
      <dgm:spPr/>
    </dgm:pt>
    <dgm:pt modelId="{A3DE4DCD-28A4-4FD2-A8A8-B9251EBF7509}" type="pres">
      <dgm:prSet presAssocID="{EB01DEA5-0E01-4DFF-B5CB-DE42A1C54F73}" presName="conn2-1" presStyleLbl="parChTrans1D3" presStyleIdx="5" presStyleCnt="7"/>
      <dgm:spPr/>
    </dgm:pt>
    <dgm:pt modelId="{06A7408F-4125-49B8-A0D4-927FA5501D6F}" type="pres">
      <dgm:prSet presAssocID="{EB01DEA5-0E01-4DFF-B5CB-DE42A1C54F73}" presName="connTx" presStyleLbl="parChTrans1D3" presStyleIdx="5" presStyleCnt="7"/>
      <dgm:spPr/>
    </dgm:pt>
    <dgm:pt modelId="{31A73BC8-3E14-4A7B-9C26-BB6BCC79584F}" type="pres">
      <dgm:prSet presAssocID="{1D2B73EC-9B7F-49E1-A4FA-E7B47B1BC4D3}" presName="root2" presStyleCnt="0"/>
      <dgm:spPr/>
    </dgm:pt>
    <dgm:pt modelId="{28645EF5-6C0F-44C5-9072-CC3C6347C30B}" type="pres">
      <dgm:prSet presAssocID="{1D2B73EC-9B7F-49E1-A4FA-E7B47B1BC4D3}" presName="LevelTwoTextNode" presStyleLbl="node3" presStyleIdx="5" presStyleCnt="7" custScaleX="214679">
        <dgm:presLayoutVars>
          <dgm:chPref val="3"/>
        </dgm:presLayoutVars>
      </dgm:prSet>
      <dgm:spPr/>
    </dgm:pt>
    <dgm:pt modelId="{89CBE371-0EC8-4149-B230-C351B3C67929}" type="pres">
      <dgm:prSet presAssocID="{1D2B73EC-9B7F-49E1-A4FA-E7B47B1BC4D3}" presName="level3hierChild" presStyleCnt="0"/>
      <dgm:spPr/>
    </dgm:pt>
    <dgm:pt modelId="{FD823D64-480C-4BF8-9E4D-98DA0079CFA8}" type="pres">
      <dgm:prSet presAssocID="{CC8D5AA7-7FF8-4412-863B-0E22B62C99F5}" presName="conn2-1" presStyleLbl="parChTrans1D3" presStyleIdx="6" presStyleCnt="7"/>
      <dgm:spPr/>
    </dgm:pt>
    <dgm:pt modelId="{0B70950D-601C-414F-9FB2-FDD182A4A33C}" type="pres">
      <dgm:prSet presAssocID="{CC8D5AA7-7FF8-4412-863B-0E22B62C99F5}" presName="connTx" presStyleLbl="parChTrans1D3" presStyleIdx="6" presStyleCnt="7"/>
      <dgm:spPr/>
    </dgm:pt>
    <dgm:pt modelId="{B402D126-A8C8-4110-9C29-DC86521C5026}" type="pres">
      <dgm:prSet presAssocID="{2C49F4A9-4FA3-481C-81EA-55B35BDBD800}" presName="root2" presStyleCnt="0"/>
      <dgm:spPr/>
    </dgm:pt>
    <dgm:pt modelId="{46B8953B-2763-4DEF-A219-D397ED06F0CA}" type="pres">
      <dgm:prSet presAssocID="{2C49F4A9-4FA3-481C-81EA-55B35BDBD800}" presName="LevelTwoTextNode" presStyleLbl="node3" presStyleIdx="6" presStyleCnt="7" custScaleX="214679">
        <dgm:presLayoutVars>
          <dgm:chPref val="3"/>
        </dgm:presLayoutVars>
      </dgm:prSet>
      <dgm:spPr/>
    </dgm:pt>
    <dgm:pt modelId="{1F2533C3-EDED-4AD8-ABF6-76D97D0D01F5}" type="pres">
      <dgm:prSet presAssocID="{2C49F4A9-4FA3-481C-81EA-55B35BDBD800}" presName="level3hierChild" presStyleCnt="0"/>
      <dgm:spPr/>
    </dgm:pt>
    <dgm:pt modelId="{98CECEE1-B807-483C-854F-53FE0F716C08}" type="pres">
      <dgm:prSet presAssocID="{8A613120-8006-46E7-B570-C96E42C8F84F}" presName="conn2-1" presStyleLbl="parChTrans1D2" presStyleIdx="3" presStyleCnt="5"/>
      <dgm:spPr/>
    </dgm:pt>
    <dgm:pt modelId="{87EC366D-A888-4EB7-B420-ADC276760C85}" type="pres">
      <dgm:prSet presAssocID="{8A613120-8006-46E7-B570-C96E42C8F84F}" presName="connTx" presStyleLbl="parChTrans1D2" presStyleIdx="3" presStyleCnt="5"/>
      <dgm:spPr/>
    </dgm:pt>
    <dgm:pt modelId="{D9B8E356-26D8-4A83-B926-DA3C17E2B473}" type="pres">
      <dgm:prSet presAssocID="{BB834534-B437-4784-87EA-2E5390E6FB5C}" presName="root2" presStyleCnt="0"/>
      <dgm:spPr/>
    </dgm:pt>
    <dgm:pt modelId="{D836E6A1-BA75-41AD-8090-11898F94091E}" type="pres">
      <dgm:prSet presAssocID="{BB834534-B437-4784-87EA-2E5390E6FB5C}" presName="LevelTwoTextNode" presStyleLbl="node2" presStyleIdx="3" presStyleCnt="5" custScaleX="212495">
        <dgm:presLayoutVars>
          <dgm:chPref val="3"/>
        </dgm:presLayoutVars>
      </dgm:prSet>
      <dgm:spPr/>
    </dgm:pt>
    <dgm:pt modelId="{0FEC19B0-365B-4542-9A0E-77F2FB8BF603}" type="pres">
      <dgm:prSet presAssocID="{BB834534-B437-4784-87EA-2E5390E6FB5C}" presName="level3hierChild" presStyleCnt="0"/>
      <dgm:spPr/>
    </dgm:pt>
    <dgm:pt modelId="{ED4EB05E-1C28-4AC6-8650-4C7B653BDC98}" type="pres">
      <dgm:prSet presAssocID="{DA2CAAA2-B362-437B-9353-A1CDFA699973}" presName="conn2-1" presStyleLbl="parChTrans1D2" presStyleIdx="4" presStyleCnt="5"/>
      <dgm:spPr/>
    </dgm:pt>
    <dgm:pt modelId="{263CBB5B-0280-4780-8B97-2E61C82B5C71}" type="pres">
      <dgm:prSet presAssocID="{DA2CAAA2-B362-437B-9353-A1CDFA699973}" presName="connTx" presStyleLbl="parChTrans1D2" presStyleIdx="4" presStyleCnt="5"/>
      <dgm:spPr/>
    </dgm:pt>
    <dgm:pt modelId="{25C5DDD8-43C8-441A-B899-8F698D231222}" type="pres">
      <dgm:prSet presAssocID="{646B9473-61D4-4B76-B7BB-8EF100E5DBDB}" presName="root2" presStyleCnt="0"/>
      <dgm:spPr/>
    </dgm:pt>
    <dgm:pt modelId="{061007E7-28B2-4B34-A557-86EE79442499}" type="pres">
      <dgm:prSet presAssocID="{646B9473-61D4-4B76-B7BB-8EF100E5DBDB}" presName="LevelTwoTextNode" presStyleLbl="node2" presStyleIdx="4" presStyleCnt="5" custScaleX="212495">
        <dgm:presLayoutVars>
          <dgm:chPref val="3"/>
        </dgm:presLayoutVars>
      </dgm:prSet>
      <dgm:spPr/>
    </dgm:pt>
    <dgm:pt modelId="{1819132D-BD85-476D-8249-62556F3E4D8A}" type="pres">
      <dgm:prSet presAssocID="{646B9473-61D4-4B76-B7BB-8EF100E5DBDB}" presName="level3hierChild" presStyleCnt="0"/>
      <dgm:spPr/>
    </dgm:pt>
  </dgm:ptLst>
  <dgm:cxnLst>
    <dgm:cxn modelId="{B1AB8200-13EE-451F-B7CF-86924A52A038}" type="presOf" srcId="{CC8D5AA7-7FF8-4412-863B-0E22B62C99F5}" destId="{0B70950D-601C-414F-9FB2-FDD182A4A33C}" srcOrd="1" destOrd="0" presId="urn:microsoft.com/office/officeart/2005/8/layout/hierarchy2"/>
    <dgm:cxn modelId="{93E5CE10-FE26-4B5E-9FDF-C56F8649C59D}" srcId="{5F822B52-0650-4AB4-9842-343BA3285D4F}" destId="{043F89C7-6850-4848-8773-88464D2AA73B}" srcOrd="0" destOrd="0" parTransId="{ECBBC898-93DC-486C-BDF9-79E9DAD6BEB7}" sibTransId="{1C24C81F-7530-4C6E-924E-F75F1EE9AC62}"/>
    <dgm:cxn modelId="{BE3C8A13-DE2D-48F2-9DAE-AA46E54F2516}" type="presOf" srcId="{FFC695A8-27DE-4A02-BD8B-A85C4C620FCF}" destId="{BCA3EABF-CBB5-448D-949E-0720F4185452}" srcOrd="1" destOrd="0" presId="urn:microsoft.com/office/officeart/2005/8/layout/hierarchy2"/>
    <dgm:cxn modelId="{06467315-C132-4733-9F83-D8046481AA52}" type="presOf" srcId="{0885E69E-CD6D-4C8C-87EF-2C656CCBA076}" destId="{FD0D91C8-0ED9-4CFA-8424-EC262FBEBE61}" srcOrd="0" destOrd="0" presId="urn:microsoft.com/office/officeart/2005/8/layout/hierarchy2"/>
    <dgm:cxn modelId="{F1970E22-A3B0-4EC9-8CB7-7772F347E40A}" srcId="{39992B56-5A2D-46A5-8EA3-B96F9F331D65}" destId="{646B9473-61D4-4B76-B7BB-8EF100E5DBDB}" srcOrd="4" destOrd="0" parTransId="{DA2CAAA2-B362-437B-9353-A1CDFA699973}" sibTransId="{5C98EE2D-5087-4B88-A613-A71BD21CE688}"/>
    <dgm:cxn modelId="{2EDDEE22-4DC0-4E10-A1DD-2871B7FDEDAE}" type="presOf" srcId="{8A613120-8006-46E7-B570-C96E42C8F84F}" destId="{98CECEE1-B807-483C-854F-53FE0F716C08}" srcOrd="0" destOrd="0" presId="urn:microsoft.com/office/officeart/2005/8/layout/hierarchy2"/>
    <dgm:cxn modelId="{9BD50524-36EC-4454-A268-C4946EDC3409}" type="presOf" srcId="{262EE32C-57AA-44F5-8C16-F0FAC7E8D95E}" destId="{B7DE0EE5-B3F4-4BA1-BBA0-9523DA399390}" srcOrd="1" destOrd="0" presId="urn:microsoft.com/office/officeart/2005/8/layout/hierarchy2"/>
    <dgm:cxn modelId="{594DF929-A247-4080-8CB5-A5752C1F4035}" type="presOf" srcId="{0719EA64-E932-4597-9E90-256C40BD38FB}" destId="{51CD67FB-B498-4C06-9B5E-EC88503841A7}" srcOrd="1" destOrd="0" presId="urn:microsoft.com/office/officeart/2005/8/layout/hierarchy2"/>
    <dgm:cxn modelId="{4BD5982B-8A50-4991-89C2-A8E2B0A34478}" type="presOf" srcId="{5B8EA3B1-4A17-4824-9A9D-A92F99DD8D5B}" destId="{01320B8B-2BE8-42BD-92BE-1E5B520CF67C}" srcOrd="1" destOrd="0" presId="urn:microsoft.com/office/officeart/2005/8/layout/hierarchy2"/>
    <dgm:cxn modelId="{03E6E22D-D1BB-4EC9-B1FA-0016B3003393}" type="presOf" srcId="{043F89C7-6850-4848-8773-88464D2AA73B}" destId="{D51EC07A-2759-4092-A7E9-E3E011838A89}" srcOrd="0" destOrd="0" presId="urn:microsoft.com/office/officeart/2005/8/layout/hierarchy2"/>
    <dgm:cxn modelId="{60162536-A1CD-4F5C-A502-479BB96A2D8F}" srcId="{5F822B52-0650-4AB4-9842-343BA3285D4F}" destId="{F86DDC79-B37C-42E8-9F9E-37065C4FCCA6}" srcOrd="1" destOrd="0" parTransId="{FFC695A8-27DE-4A02-BD8B-A85C4C620FCF}" sibTransId="{28DDCB57-CFE2-4615-B2C0-CD5CDB44233E}"/>
    <dgm:cxn modelId="{A1951F5B-2B65-4D4A-8828-BFF7DFEB9B32}" type="presOf" srcId="{BB834534-B437-4784-87EA-2E5390E6FB5C}" destId="{D836E6A1-BA75-41AD-8090-11898F94091E}" srcOrd="0" destOrd="0" presId="urn:microsoft.com/office/officeart/2005/8/layout/hierarchy2"/>
    <dgm:cxn modelId="{9FAE325D-16C3-4396-BC42-DED52F388234}" type="presOf" srcId="{1D2B73EC-9B7F-49E1-A4FA-E7B47B1BC4D3}" destId="{28645EF5-6C0F-44C5-9072-CC3C6347C30B}" srcOrd="0" destOrd="0" presId="urn:microsoft.com/office/officeart/2005/8/layout/hierarchy2"/>
    <dgm:cxn modelId="{374DE863-775B-4097-88AB-65234F7BD15E}" type="presOf" srcId="{CC8D5AA7-7FF8-4412-863B-0E22B62C99F5}" destId="{FD823D64-480C-4BF8-9E4D-98DA0079CFA8}" srcOrd="0" destOrd="0" presId="urn:microsoft.com/office/officeart/2005/8/layout/hierarchy2"/>
    <dgm:cxn modelId="{7609E667-E01E-4F23-9D23-F3F16042F4F9}" type="presOf" srcId="{FFC695A8-27DE-4A02-BD8B-A85C4C620FCF}" destId="{8E053137-3EB5-4D31-BBB7-75233A3BA14E}" srcOrd="0" destOrd="0" presId="urn:microsoft.com/office/officeart/2005/8/layout/hierarchy2"/>
    <dgm:cxn modelId="{17787148-A2AF-49D1-A6BA-F4B28F153114}" type="presOf" srcId="{B9CE8775-8EA2-4B8C-AC45-7BF0C778763D}" destId="{7B632AFD-DED1-458D-88DF-1574755A6568}" srcOrd="1" destOrd="0" presId="urn:microsoft.com/office/officeart/2005/8/layout/hierarchy2"/>
    <dgm:cxn modelId="{D4DBA748-7FD0-4DD5-BDE4-ACAE2F5D30B5}" type="presOf" srcId="{ECBBC898-93DC-486C-BDF9-79E9DAD6BEB7}" destId="{7FF0E875-6B69-4101-8C81-142D85FCA983}" srcOrd="1" destOrd="0" presId="urn:microsoft.com/office/officeart/2005/8/layout/hierarchy2"/>
    <dgm:cxn modelId="{CC395F69-E30C-432B-82AE-1381E3A60BE8}" type="presOf" srcId="{F829C25D-33A5-4629-AAB0-429E28C2CE32}" destId="{F6B43B08-0DAE-4978-8E84-C7396B7D02B3}" srcOrd="0" destOrd="0" presId="urn:microsoft.com/office/officeart/2005/8/layout/hierarchy2"/>
    <dgm:cxn modelId="{79163C4A-6C21-4D1E-9A63-37EE32B1E5A7}" type="presOf" srcId="{646B9473-61D4-4B76-B7BB-8EF100E5DBDB}" destId="{061007E7-28B2-4B34-A557-86EE79442499}" srcOrd="0" destOrd="0" presId="urn:microsoft.com/office/officeart/2005/8/layout/hierarchy2"/>
    <dgm:cxn modelId="{0D29366E-5708-4CDF-9AF4-C95D78F31BD5}" type="presOf" srcId="{ECBBC898-93DC-486C-BDF9-79E9DAD6BEB7}" destId="{CA6571A3-B2F6-47E7-8BF7-969AB41B6109}" srcOrd="0" destOrd="0" presId="urn:microsoft.com/office/officeart/2005/8/layout/hierarchy2"/>
    <dgm:cxn modelId="{4E0C4B75-CD8B-4071-BB65-29788B01D6BC}" type="presOf" srcId="{8A613120-8006-46E7-B570-C96E42C8F84F}" destId="{87EC366D-A888-4EB7-B420-ADC276760C85}" srcOrd="1" destOrd="0" presId="urn:microsoft.com/office/officeart/2005/8/layout/hierarchy2"/>
    <dgm:cxn modelId="{040BA055-5794-41C2-82E4-6D0DC750952A}" type="presOf" srcId="{B9CE8775-8EA2-4B8C-AC45-7BF0C778763D}" destId="{57C24E14-AB4E-4D60-807D-8E9CD8541436}" srcOrd="0" destOrd="0" presId="urn:microsoft.com/office/officeart/2005/8/layout/hierarchy2"/>
    <dgm:cxn modelId="{5D69C157-FE0D-4C83-B913-05278DBBCB1D}" type="presOf" srcId="{F6A758AE-9442-423F-B561-EA0DA49F2B15}" destId="{74B1AB4C-7C2C-4035-A6DE-CB42DFB18EB8}" srcOrd="0" destOrd="0" presId="urn:microsoft.com/office/officeart/2005/8/layout/hierarchy2"/>
    <dgm:cxn modelId="{3CB52978-EC7D-4302-AAED-98CD0614DC34}" type="presOf" srcId="{8ED0123C-F345-40AC-B8FA-A12C0144A6E4}" destId="{372CA478-035C-4767-85E6-9B886F96EDDE}" srcOrd="0" destOrd="0" presId="urn:microsoft.com/office/officeart/2005/8/layout/hierarchy2"/>
    <dgm:cxn modelId="{4FD0C979-26E2-4EF3-B459-87424835227B}" type="presOf" srcId="{262EE32C-57AA-44F5-8C16-F0FAC7E8D95E}" destId="{D8164473-4E52-4797-B790-38FE505AFF5B}" srcOrd="0" destOrd="0" presId="urn:microsoft.com/office/officeart/2005/8/layout/hierarchy2"/>
    <dgm:cxn modelId="{0743467A-604D-4766-9F5B-704F09B1AECF}" type="presOf" srcId="{DA2CAAA2-B362-437B-9353-A1CDFA699973}" destId="{263CBB5B-0280-4780-8B97-2E61C82B5C71}" srcOrd="1" destOrd="0" presId="urn:microsoft.com/office/officeart/2005/8/layout/hierarchy2"/>
    <dgm:cxn modelId="{0C15557D-676B-4B77-9484-BFC69D1D1EF2}" type="presOf" srcId="{5FFDFA82-E389-43EF-9760-7A676108AB85}" destId="{EF4BF9CE-4E93-456F-A97D-DDEF0014A62A}" srcOrd="0" destOrd="0" presId="urn:microsoft.com/office/officeart/2005/8/layout/hierarchy2"/>
    <dgm:cxn modelId="{6B92417F-0CA1-4658-A477-E4ED1DA69BB0}" type="presOf" srcId="{B598F2D8-9A22-4205-9B54-3CAF31180AA9}" destId="{CA9F21CF-309C-414E-B20B-33B77E25498D}" srcOrd="0" destOrd="0" presId="urn:microsoft.com/office/officeart/2005/8/layout/hierarchy2"/>
    <dgm:cxn modelId="{26C54D80-7927-4B26-87E8-02CDC50A8D9D}" srcId="{557918BF-9E8F-4448-B4A6-51BE391E97ED}" destId="{0F820A3C-1B5B-4BD6-B7DF-DDAEE8DC9A0D}" srcOrd="0" destOrd="0" parTransId="{F6A758AE-9442-423F-B561-EA0DA49F2B15}" sibTransId="{19EF33B8-F2B3-4979-A762-85D548CA9AEB}"/>
    <dgm:cxn modelId="{D43A238C-C7CA-4D79-9B56-A700B6D8811A}" type="presOf" srcId="{F6A758AE-9442-423F-B561-EA0DA49F2B15}" destId="{EC1BD364-E54B-45D9-A097-92F88168D242}" srcOrd="1" destOrd="0" presId="urn:microsoft.com/office/officeart/2005/8/layout/hierarchy2"/>
    <dgm:cxn modelId="{0D5AA88F-7066-45D5-87EC-EB0C433231FB}" type="presOf" srcId="{0719EA64-E932-4597-9E90-256C40BD38FB}" destId="{AB9C69BF-3EE4-4320-8C97-D7DB4C33F5C9}" srcOrd="0" destOrd="0" presId="urn:microsoft.com/office/officeart/2005/8/layout/hierarchy2"/>
    <dgm:cxn modelId="{93DCB190-4B02-4F84-99CA-C437FEA5EC14}" srcId="{8ED0123C-F345-40AC-B8FA-A12C0144A6E4}" destId="{1D2B73EC-9B7F-49E1-A4FA-E7B47B1BC4D3}" srcOrd="0" destOrd="0" parTransId="{EB01DEA5-0E01-4DFF-B5CB-DE42A1C54F73}" sibTransId="{1A3056E4-6873-4780-80A7-EB2DE5638759}"/>
    <dgm:cxn modelId="{68172394-88FC-42AB-B337-B054EB67E1C0}" type="presOf" srcId="{EB01DEA5-0E01-4DFF-B5CB-DE42A1C54F73}" destId="{A3DE4DCD-28A4-4FD2-A8A8-B9251EBF7509}" srcOrd="0" destOrd="0" presId="urn:microsoft.com/office/officeart/2005/8/layout/hierarchy2"/>
    <dgm:cxn modelId="{A4C7A097-3093-4C53-A86E-48C75D4123BE}" srcId="{39992B56-5A2D-46A5-8EA3-B96F9F331D65}" destId="{5F822B52-0650-4AB4-9842-343BA3285D4F}" srcOrd="0" destOrd="0" parTransId="{5B8EA3B1-4A17-4824-9A9D-A92F99DD8D5B}" sibTransId="{A00BF113-46BE-4CCC-B28E-476380776165}"/>
    <dgm:cxn modelId="{06A0799C-9FD1-4E4A-9DB1-7EADDE263E16}" type="presOf" srcId="{0F820A3C-1B5B-4BD6-B7DF-DDAEE8DC9A0D}" destId="{7118460E-1CF0-4A0F-82AB-C23B8FE4D76A}" srcOrd="0" destOrd="0" presId="urn:microsoft.com/office/officeart/2005/8/layout/hierarchy2"/>
    <dgm:cxn modelId="{D26B22AC-F8F3-4D11-8B4C-F821CF48D368}" type="presOf" srcId="{F829C25D-33A5-4629-AAB0-429E28C2CE32}" destId="{C583962E-E7D1-4D10-ABC9-D74AE994259A}" srcOrd="1" destOrd="0" presId="urn:microsoft.com/office/officeart/2005/8/layout/hierarchy2"/>
    <dgm:cxn modelId="{D4F0ECBA-256D-412B-883A-C7D87F5F1888}" type="presOf" srcId="{5B8EA3B1-4A17-4824-9A9D-A92F99DD8D5B}" destId="{69A09616-7716-439E-9456-0F50893BC7EB}" srcOrd="0" destOrd="0" presId="urn:microsoft.com/office/officeart/2005/8/layout/hierarchy2"/>
    <dgm:cxn modelId="{D89A32C3-2310-443A-AB2A-EF1EFDF4A322}" type="presOf" srcId="{5F822B52-0650-4AB4-9842-343BA3285D4F}" destId="{D8F5CC25-965B-4F2A-BE27-D31D897A68FF}" srcOrd="0" destOrd="0" presId="urn:microsoft.com/office/officeart/2005/8/layout/hierarchy2"/>
    <dgm:cxn modelId="{C15AD2C5-F6A6-4485-9E36-20AAB252BDEF}" srcId="{39992B56-5A2D-46A5-8EA3-B96F9F331D65}" destId="{557918BF-9E8F-4448-B4A6-51BE391E97ED}" srcOrd="1" destOrd="0" parTransId="{0719EA64-E932-4597-9E90-256C40BD38FB}" sibTransId="{7A59BC1A-B0AF-48D3-825A-CB6BE637677C}"/>
    <dgm:cxn modelId="{939114CA-A1AD-451F-A776-7FCA1163633C}" type="presOf" srcId="{DA2CAAA2-B362-437B-9353-A1CDFA699973}" destId="{ED4EB05E-1C28-4AC6-8650-4C7B653BDC98}" srcOrd="0" destOrd="0" presId="urn:microsoft.com/office/officeart/2005/8/layout/hierarchy2"/>
    <dgm:cxn modelId="{5261BCCA-5C42-48DE-9E82-EDA79B4C3E7D}" type="presOf" srcId="{2C49F4A9-4FA3-481C-81EA-55B35BDBD800}" destId="{46B8953B-2763-4DEF-A219-D397ED06F0CA}" srcOrd="0" destOrd="0" presId="urn:microsoft.com/office/officeart/2005/8/layout/hierarchy2"/>
    <dgm:cxn modelId="{6F0A0BCC-D756-4455-B27A-F3D0DDCFB04E}" srcId="{8ED0123C-F345-40AC-B8FA-A12C0144A6E4}" destId="{2C49F4A9-4FA3-481C-81EA-55B35BDBD800}" srcOrd="1" destOrd="0" parTransId="{CC8D5AA7-7FF8-4412-863B-0E22B62C99F5}" sibTransId="{F4FC7C24-D2B7-4838-A557-B8033992B51D}"/>
    <dgm:cxn modelId="{AD668FCC-CFE3-4982-9206-6C2C1D60F0AF}" type="presOf" srcId="{39992B56-5A2D-46A5-8EA3-B96F9F331D65}" destId="{5D70F3F3-CD4B-4F37-9350-F57DB5B562AD}" srcOrd="0" destOrd="0" presId="urn:microsoft.com/office/officeart/2005/8/layout/hierarchy2"/>
    <dgm:cxn modelId="{71FBF5CF-19E4-4081-872C-4925CB7A5FBA}" srcId="{39992B56-5A2D-46A5-8EA3-B96F9F331D65}" destId="{BB834534-B437-4784-87EA-2E5390E6FB5C}" srcOrd="3" destOrd="0" parTransId="{8A613120-8006-46E7-B570-C96E42C8F84F}" sibTransId="{9DADBEE8-7EF8-40FB-8028-FBB0DBEA21CF}"/>
    <dgm:cxn modelId="{9C0ADBD4-FA8D-4296-812E-60C4CD642969}" srcId="{39992B56-5A2D-46A5-8EA3-B96F9F331D65}" destId="{8ED0123C-F345-40AC-B8FA-A12C0144A6E4}" srcOrd="2" destOrd="0" parTransId="{F829C25D-33A5-4629-AAB0-429E28C2CE32}" sibTransId="{21D368AF-8358-476E-A814-D1912CEA2AF6}"/>
    <dgm:cxn modelId="{740144D6-72C3-44DB-81AB-FF3A5AD68E40}" type="presOf" srcId="{557918BF-9E8F-4448-B4A6-51BE391E97ED}" destId="{233FE935-0739-4256-B9E7-65EEC5D68D82}" srcOrd="0" destOrd="0" presId="urn:microsoft.com/office/officeart/2005/8/layout/hierarchy2"/>
    <dgm:cxn modelId="{A0A34CD7-D64A-48FA-874B-0FB727C8393F}" type="presOf" srcId="{F86DDC79-B37C-42E8-9F9E-37065C4FCCA6}" destId="{7F15FDA8-5FC5-4E7D-9319-2CFDF0279C7E}" srcOrd="0" destOrd="0" presId="urn:microsoft.com/office/officeart/2005/8/layout/hierarchy2"/>
    <dgm:cxn modelId="{9152E0DD-AF5C-436A-989C-ACD1259F4CEB}" type="presOf" srcId="{EB01DEA5-0E01-4DFF-B5CB-DE42A1C54F73}" destId="{06A7408F-4125-49B8-A0D4-927FA5501D6F}" srcOrd="1" destOrd="0" presId="urn:microsoft.com/office/officeart/2005/8/layout/hierarchy2"/>
    <dgm:cxn modelId="{176559EE-E77E-4280-B10C-EBFABED058DD}" srcId="{557918BF-9E8F-4448-B4A6-51BE391E97ED}" destId="{B598F2D8-9A22-4205-9B54-3CAF31180AA9}" srcOrd="2" destOrd="0" parTransId="{262EE32C-57AA-44F5-8C16-F0FAC7E8D95E}" sibTransId="{899194F1-8374-418E-B7D2-A3C2B8022E7F}"/>
    <dgm:cxn modelId="{FBF0EBF5-3F67-4248-BAC8-0FEB72CBE32B}" srcId="{5FFDFA82-E389-43EF-9760-7A676108AB85}" destId="{39992B56-5A2D-46A5-8EA3-B96F9F331D65}" srcOrd="0" destOrd="0" parTransId="{79D08B7B-2F15-4874-A2C5-2484BACF6B14}" sibTransId="{292076BF-74A2-4C06-A914-730ACB3102A6}"/>
    <dgm:cxn modelId="{983867FD-595C-40FF-9AC3-D363E7E5EA5D}" srcId="{557918BF-9E8F-4448-B4A6-51BE391E97ED}" destId="{0885E69E-CD6D-4C8C-87EF-2C656CCBA076}" srcOrd="1" destOrd="0" parTransId="{B9CE8775-8EA2-4B8C-AC45-7BF0C778763D}" sibTransId="{C89F5F36-7814-4817-98B1-CDC38EA95CFA}"/>
    <dgm:cxn modelId="{A760F124-D56E-406F-94EA-58E22975BD2B}" type="presParOf" srcId="{EF4BF9CE-4E93-456F-A97D-DDEF0014A62A}" destId="{40910C2A-645B-4EC1-B0CA-CC66BD074DD0}" srcOrd="0" destOrd="0" presId="urn:microsoft.com/office/officeart/2005/8/layout/hierarchy2"/>
    <dgm:cxn modelId="{B05DA0FB-1032-41C2-877D-50759890AAA5}" type="presParOf" srcId="{40910C2A-645B-4EC1-B0CA-CC66BD074DD0}" destId="{5D70F3F3-CD4B-4F37-9350-F57DB5B562AD}" srcOrd="0" destOrd="0" presId="urn:microsoft.com/office/officeart/2005/8/layout/hierarchy2"/>
    <dgm:cxn modelId="{3D6421A9-7D46-497A-8F9C-F6684903C0DC}" type="presParOf" srcId="{40910C2A-645B-4EC1-B0CA-CC66BD074DD0}" destId="{E9CBAFBE-5B6E-4D77-85E1-5038D574284E}" srcOrd="1" destOrd="0" presId="urn:microsoft.com/office/officeart/2005/8/layout/hierarchy2"/>
    <dgm:cxn modelId="{BC65933E-655C-4F47-9B02-FA4036DFB1FD}" type="presParOf" srcId="{E9CBAFBE-5B6E-4D77-85E1-5038D574284E}" destId="{69A09616-7716-439E-9456-0F50893BC7EB}" srcOrd="0" destOrd="0" presId="urn:microsoft.com/office/officeart/2005/8/layout/hierarchy2"/>
    <dgm:cxn modelId="{83F0C51A-3DFF-488C-9CAF-9E9398ED8A4D}" type="presParOf" srcId="{69A09616-7716-439E-9456-0F50893BC7EB}" destId="{01320B8B-2BE8-42BD-92BE-1E5B520CF67C}" srcOrd="0" destOrd="0" presId="urn:microsoft.com/office/officeart/2005/8/layout/hierarchy2"/>
    <dgm:cxn modelId="{4F57F836-1F4F-4A77-9AAA-28BDA7E25DE9}" type="presParOf" srcId="{E9CBAFBE-5B6E-4D77-85E1-5038D574284E}" destId="{BEFFDE39-43B3-4C15-B9D2-2137A6840C58}" srcOrd="1" destOrd="0" presId="urn:microsoft.com/office/officeart/2005/8/layout/hierarchy2"/>
    <dgm:cxn modelId="{FE0285C3-257B-412B-B587-B4FBDA0FCB89}" type="presParOf" srcId="{BEFFDE39-43B3-4C15-B9D2-2137A6840C58}" destId="{D8F5CC25-965B-4F2A-BE27-D31D897A68FF}" srcOrd="0" destOrd="0" presId="urn:microsoft.com/office/officeart/2005/8/layout/hierarchy2"/>
    <dgm:cxn modelId="{E8E1DF7A-808F-47A7-8576-64D39CE0BBF3}" type="presParOf" srcId="{BEFFDE39-43B3-4C15-B9D2-2137A6840C58}" destId="{10411A57-73DF-4918-9199-69D47E0CC5D3}" srcOrd="1" destOrd="0" presId="urn:microsoft.com/office/officeart/2005/8/layout/hierarchy2"/>
    <dgm:cxn modelId="{70A624C2-5F59-484E-B68F-ED355E5877EA}" type="presParOf" srcId="{10411A57-73DF-4918-9199-69D47E0CC5D3}" destId="{CA6571A3-B2F6-47E7-8BF7-969AB41B6109}" srcOrd="0" destOrd="0" presId="urn:microsoft.com/office/officeart/2005/8/layout/hierarchy2"/>
    <dgm:cxn modelId="{600AF01C-67A6-4BA4-AEDE-01DE9F41860A}" type="presParOf" srcId="{CA6571A3-B2F6-47E7-8BF7-969AB41B6109}" destId="{7FF0E875-6B69-4101-8C81-142D85FCA983}" srcOrd="0" destOrd="0" presId="urn:microsoft.com/office/officeart/2005/8/layout/hierarchy2"/>
    <dgm:cxn modelId="{821D1D23-8932-4987-877B-1D821F3A7455}" type="presParOf" srcId="{10411A57-73DF-4918-9199-69D47E0CC5D3}" destId="{CA802714-B591-4CBA-BF36-0FF0EB1B8F02}" srcOrd="1" destOrd="0" presId="urn:microsoft.com/office/officeart/2005/8/layout/hierarchy2"/>
    <dgm:cxn modelId="{BA7F7322-DA03-42B2-8BAE-2A9E35257523}" type="presParOf" srcId="{CA802714-B591-4CBA-BF36-0FF0EB1B8F02}" destId="{D51EC07A-2759-4092-A7E9-E3E011838A89}" srcOrd="0" destOrd="0" presId="urn:microsoft.com/office/officeart/2005/8/layout/hierarchy2"/>
    <dgm:cxn modelId="{1C421AB0-5660-4853-A801-308DC76B92C7}" type="presParOf" srcId="{CA802714-B591-4CBA-BF36-0FF0EB1B8F02}" destId="{F2B9EE3D-FE22-480D-86E3-080F4F60EB49}" srcOrd="1" destOrd="0" presId="urn:microsoft.com/office/officeart/2005/8/layout/hierarchy2"/>
    <dgm:cxn modelId="{F32EC3B5-2FED-4363-A6C3-E88A447CD4F3}" type="presParOf" srcId="{10411A57-73DF-4918-9199-69D47E0CC5D3}" destId="{8E053137-3EB5-4D31-BBB7-75233A3BA14E}" srcOrd="2" destOrd="0" presId="urn:microsoft.com/office/officeart/2005/8/layout/hierarchy2"/>
    <dgm:cxn modelId="{9C625B11-3481-42FD-8FD4-76B18CEE3FD6}" type="presParOf" srcId="{8E053137-3EB5-4D31-BBB7-75233A3BA14E}" destId="{BCA3EABF-CBB5-448D-949E-0720F4185452}" srcOrd="0" destOrd="0" presId="urn:microsoft.com/office/officeart/2005/8/layout/hierarchy2"/>
    <dgm:cxn modelId="{5B0808DA-D942-4A3D-BBBA-1EB6E7C916FC}" type="presParOf" srcId="{10411A57-73DF-4918-9199-69D47E0CC5D3}" destId="{134A3A8C-AF0E-435A-8125-2BCDD9C6E46C}" srcOrd="3" destOrd="0" presId="urn:microsoft.com/office/officeart/2005/8/layout/hierarchy2"/>
    <dgm:cxn modelId="{D63561E6-F3F0-4B74-B76B-6892DF777DB2}" type="presParOf" srcId="{134A3A8C-AF0E-435A-8125-2BCDD9C6E46C}" destId="{7F15FDA8-5FC5-4E7D-9319-2CFDF0279C7E}" srcOrd="0" destOrd="0" presId="urn:microsoft.com/office/officeart/2005/8/layout/hierarchy2"/>
    <dgm:cxn modelId="{F39BD3A0-2BAE-4DCB-A510-8F5BF7A81CF7}" type="presParOf" srcId="{134A3A8C-AF0E-435A-8125-2BCDD9C6E46C}" destId="{6010EF8A-38FA-4190-8E57-129D46593332}" srcOrd="1" destOrd="0" presId="urn:microsoft.com/office/officeart/2005/8/layout/hierarchy2"/>
    <dgm:cxn modelId="{BB852944-17A0-4BBF-8A7E-1C13DD788A8C}" type="presParOf" srcId="{E9CBAFBE-5B6E-4D77-85E1-5038D574284E}" destId="{AB9C69BF-3EE4-4320-8C97-D7DB4C33F5C9}" srcOrd="2" destOrd="0" presId="urn:microsoft.com/office/officeart/2005/8/layout/hierarchy2"/>
    <dgm:cxn modelId="{090289ED-24AE-477B-A72F-CBA1FDE90DC3}" type="presParOf" srcId="{AB9C69BF-3EE4-4320-8C97-D7DB4C33F5C9}" destId="{51CD67FB-B498-4C06-9B5E-EC88503841A7}" srcOrd="0" destOrd="0" presId="urn:microsoft.com/office/officeart/2005/8/layout/hierarchy2"/>
    <dgm:cxn modelId="{48AC87D2-8CD6-4D65-8469-143E01FB0E21}" type="presParOf" srcId="{E9CBAFBE-5B6E-4D77-85E1-5038D574284E}" destId="{15809170-6F42-40CE-BB6F-E2E97FC3F0A7}" srcOrd="3" destOrd="0" presId="urn:microsoft.com/office/officeart/2005/8/layout/hierarchy2"/>
    <dgm:cxn modelId="{CA499A89-836C-43A1-8DEA-A6D721A73537}" type="presParOf" srcId="{15809170-6F42-40CE-BB6F-E2E97FC3F0A7}" destId="{233FE935-0739-4256-B9E7-65EEC5D68D82}" srcOrd="0" destOrd="0" presId="urn:microsoft.com/office/officeart/2005/8/layout/hierarchy2"/>
    <dgm:cxn modelId="{98369C33-9C2F-4E35-ADDB-C0556AD9B5C0}" type="presParOf" srcId="{15809170-6F42-40CE-BB6F-E2E97FC3F0A7}" destId="{1107F1E8-E02B-436D-93D2-2471A8CB6D90}" srcOrd="1" destOrd="0" presId="urn:microsoft.com/office/officeart/2005/8/layout/hierarchy2"/>
    <dgm:cxn modelId="{4C898044-0C06-4521-8FFA-16624F164FCB}" type="presParOf" srcId="{1107F1E8-E02B-436D-93D2-2471A8CB6D90}" destId="{74B1AB4C-7C2C-4035-A6DE-CB42DFB18EB8}" srcOrd="0" destOrd="0" presId="urn:microsoft.com/office/officeart/2005/8/layout/hierarchy2"/>
    <dgm:cxn modelId="{660BB7AB-BB3B-45FA-88BF-364FC838C6D9}" type="presParOf" srcId="{74B1AB4C-7C2C-4035-A6DE-CB42DFB18EB8}" destId="{EC1BD364-E54B-45D9-A097-92F88168D242}" srcOrd="0" destOrd="0" presId="urn:microsoft.com/office/officeart/2005/8/layout/hierarchy2"/>
    <dgm:cxn modelId="{01A68737-31D7-42DE-B5A6-C87D43A8B033}" type="presParOf" srcId="{1107F1E8-E02B-436D-93D2-2471A8CB6D90}" destId="{0E72B5A0-814B-4C71-9A99-B14718690C1A}" srcOrd="1" destOrd="0" presId="urn:microsoft.com/office/officeart/2005/8/layout/hierarchy2"/>
    <dgm:cxn modelId="{1A26CA71-8B47-4028-9735-EA8809719968}" type="presParOf" srcId="{0E72B5A0-814B-4C71-9A99-B14718690C1A}" destId="{7118460E-1CF0-4A0F-82AB-C23B8FE4D76A}" srcOrd="0" destOrd="0" presId="urn:microsoft.com/office/officeart/2005/8/layout/hierarchy2"/>
    <dgm:cxn modelId="{67C9DFD4-77C6-4192-9FEA-BDD9796AA8EC}" type="presParOf" srcId="{0E72B5A0-814B-4C71-9A99-B14718690C1A}" destId="{0BA4AEEC-5541-4CBC-AE1D-0049BF0DB5B3}" srcOrd="1" destOrd="0" presId="urn:microsoft.com/office/officeart/2005/8/layout/hierarchy2"/>
    <dgm:cxn modelId="{0FE2C9AC-F153-4E20-BEB0-3B578938C956}" type="presParOf" srcId="{1107F1E8-E02B-436D-93D2-2471A8CB6D90}" destId="{57C24E14-AB4E-4D60-807D-8E9CD8541436}" srcOrd="2" destOrd="0" presId="urn:microsoft.com/office/officeart/2005/8/layout/hierarchy2"/>
    <dgm:cxn modelId="{642CCA77-BC33-4D1A-8556-97A2B280FD47}" type="presParOf" srcId="{57C24E14-AB4E-4D60-807D-8E9CD8541436}" destId="{7B632AFD-DED1-458D-88DF-1574755A6568}" srcOrd="0" destOrd="0" presId="urn:microsoft.com/office/officeart/2005/8/layout/hierarchy2"/>
    <dgm:cxn modelId="{950F3132-88AC-434D-ABD9-D2D1ED8D382A}" type="presParOf" srcId="{1107F1E8-E02B-436D-93D2-2471A8CB6D90}" destId="{D2277FCA-F6F5-4D64-9A2B-2DF53A269447}" srcOrd="3" destOrd="0" presId="urn:microsoft.com/office/officeart/2005/8/layout/hierarchy2"/>
    <dgm:cxn modelId="{B9731120-C107-4EB9-A0A2-E4964B3CEB2D}" type="presParOf" srcId="{D2277FCA-F6F5-4D64-9A2B-2DF53A269447}" destId="{FD0D91C8-0ED9-4CFA-8424-EC262FBEBE61}" srcOrd="0" destOrd="0" presId="urn:microsoft.com/office/officeart/2005/8/layout/hierarchy2"/>
    <dgm:cxn modelId="{558D1A66-7F20-47CF-81CF-1651CF98BE39}" type="presParOf" srcId="{D2277FCA-F6F5-4D64-9A2B-2DF53A269447}" destId="{D565082C-868E-4654-8F05-CE4BCE7116BE}" srcOrd="1" destOrd="0" presId="urn:microsoft.com/office/officeart/2005/8/layout/hierarchy2"/>
    <dgm:cxn modelId="{8A316446-3263-476B-ABE9-5E745059CA0A}" type="presParOf" srcId="{1107F1E8-E02B-436D-93D2-2471A8CB6D90}" destId="{D8164473-4E52-4797-B790-38FE505AFF5B}" srcOrd="4" destOrd="0" presId="urn:microsoft.com/office/officeart/2005/8/layout/hierarchy2"/>
    <dgm:cxn modelId="{2A4952D5-369B-419C-9EB2-907CB1718BFA}" type="presParOf" srcId="{D8164473-4E52-4797-B790-38FE505AFF5B}" destId="{B7DE0EE5-B3F4-4BA1-BBA0-9523DA399390}" srcOrd="0" destOrd="0" presId="urn:microsoft.com/office/officeart/2005/8/layout/hierarchy2"/>
    <dgm:cxn modelId="{3C0262E1-D9A6-4FDF-932C-43AF2689DB82}" type="presParOf" srcId="{1107F1E8-E02B-436D-93D2-2471A8CB6D90}" destId="{55888718-3D91-4D05-87A9-08B7C8385F3E}" srcOrd="5" destOrd="0" presId="urn:microsoft.com/office/officeart/2005/8/layout/hierarchy2"/>
    <dgm:cxn modelId="{19EC5338-AD7B-40E8-8F92-27898B864050}" type="presParOf" srcId="{55888718-3D91-4D05-87A9-08B7C8385F3E}" destId="{CA9F21CF-309C-414E-B20B-33B77E25498D}" srcOrd="0" destOrd="0" presId="urn:microsoft.com/office/officeart/2005/8/layout/hierarchy2"/>
    <dgm:cxn modelId="{88FDD4AE-F16A-45BE-97D1-AD9C40AB15A6}" type="presParOf" srcId="{55888718-3D91-4D05-87A9-08B7C8385F3E}" destId="{6246D824-654F-4E31-B422-B6A87867301F}" srcOrd="1" destOrd="0" presId="urn:microsoft.com/office/officeart/2005/8/layout/hierarchy2"/>
    <dgm:cxn modelId="{DBFABD25-2650-4E64-BF65-A6FC96D4BCDC}" type="presParOf" srcId="{E9CBAFBE-5B6E-4D77-85E1-5038D574284E}" destId="{F6B43B08-0DAE-4978-8E84-C7396B7D02B3}" srcOrd="4" destOrd="0" presId="urn:microsoft.com/office/officeart/2005/8/layout/hierarchy2"/>
    <dgm:cxn modelId="{2E91E155-0555-4508-8DF2-AB6F81DE5BB4}" type="presParOf" srcId="{F6B43B08-0DAE-4978-8E84-C7396B7D02B3}" destId="{C583962E-E7D1-4D10-ABC9-D74AE994259A}" srcOrd="0" destOrd="0" presId="urn:microsoft.com/office/officeart/2005/8/layout/hierarchy2"/>
    <dgm:cxn modelId="{F676FE6A-3654-4FCC-9ECA-48D410671C59}" type="presParOf" srcId="{E9CBAFBE-5B6E-4D77-85E1-5038D574284E}" destId="{243281CF-545F-420B-89C7-1CFD3249DBCD}" srcOrd="5" destOrd="0" presId="urn:microsoft.com/office/officeart/2005/8/layout/hierarchy2"/>
    <dgm:cxn modelId="{7637FD85-AE85-4F8F-9B11-FBFB1CD4C172}" type="presParOf" srcId="{243281CF-545F-420B-89C7-1CFD3249DBCD}" destId="{372CA478-035C-4767-85E6-9B886F96EDDE}" srcOrd="0" destOrd="0" presId="urn:microsoft.com/office/officeart/2005/8/layout/hierarchy2"/>
    <dgm:cxn modelId="{AF04C8EF-3705-4A3F-B60B-CAA6F0BFC9C9}" type="presParOf" srcId="{243281CF-545F-420B-89C7-1CFD3249DBCD}" destId="{3E815989-F1EA-464C-82F2-104B56580466}" srcOrd="1" destOrd="0" presId="urn:microsoft.com/office/officeart/2005/8/layout/hierarchy2"/>
    <dgm:cxn modelId="{F2681210-023B-4BFD-BDA0-4069A9708794}" type="presParOf" srcId="{3E815989-F1EA-464C-82F2-104B56580466}" destId="{A3DE4DCD-28A4-4FD2-A8A8-B9251EBF7509}" srcOrd="0" destOrd="0" presId="urn:microsoft.com/office/officeart/2005/8/layout/hierarchy2"/>
    <dgm:cxn modelId="{C9E3E05F-75F1-4EEE-A68F-252A36A79884}" type="presParOf" srcId="{A3DE4DCD-28A4-4FD2-A8A8-B9251EBF7509}" destId="{06A7408F-4125-49B8-A0D4-927FA5501D6F}" srcOrd="0" destOrd="0" presId="urn:microsoft.com/office/officeart/2005/8/layout/hierarchy2"/>
    <dgm:cxn modelId="{2CEDB2A4-78A3-4166-9A0E-2E532A5470B6}" type="presParOf" srcId="{3E815989-F1EA-464C-82F2-104B56580466}" destId="{31A73BC8-3E14-4A7B-9C26-BB6BCC79584F}" srcOrd="1" destOrd="0" presId="urn:microsoft.com/office/officeart/2005/8/layout/hierarchy2"/>
    <dgm:cxn modelId="{0EA75279-38AC-4CAF-9BDA-9C2B5ACA5E35}" type="presParOf" srcId="{31A73BC8-3E14-4A7B-9C26-BB6BCC79584F}" destId="{28645EF5-6C0F-44C5-9072-CC3C6347C30B}" srcOrd="0" destOrd="0" presId="urn:microsoft.com/office/officeart/2005/8/layout/hierarchy2"/>
    <dgm:cxn modelId="{40E037F2-B2CA-4939-8C46-A9BF932E57DD}" type="presParOf" srcId="{31A73BC8-3E14-4A7B-9C26-BB6BCC79584F}" destId="{89CBE371-0EC8-4149-B230-C351B3C67929}" srcOrd="1" destOrd="0" presId="urn:microsoft.com/office/officeart/2005/8/layout/hierarchy2"/>
    <dgm:cxn modelId="{C6ECD3AF-9265-4888-89C6-B4C7CDB69502}" type="presParOf" srcId="{3E815989-F1EA-464C-82F2-104B56580466}" destId="{FD823D64-480C-4BF8-9E4D-98DA0079CFA8}" srcOrd="2" destOrd="0" presId="urn:microsoft.com/office/officeart/2005/8/layout/hierarchy2"/>
    <dgm:cxn modelId="{D5428A48-C569-4FF7-AC55-142DFED07F1B}" type="presParOf" srcId="{FD823D64-480C-4BF8-9E4D-98DA0079CFA8}" destId="{0B70950D-601C-414F-9FB2-FDD182A4A33C}" srcOrd="0" destOrd="0" presId="urn:microsoft.com/office/officeart/2005/8/layout/hierarchy2"/>
    <dgm:cxn modelId="{B467A94E-AD3E-4426-8304-348C042315DE}" type="presParOf" srcId="{3E815989-F1EA-464C-82F2-104B56580466}" destId="{B402D126-A8C8-4110-9C29-DC86521C5026}" srcOrd="3" destOrd="0" presId="urn:microsoft.com/office/officeart/2005/8/layout/hierarchy2"/>
    <dgm:cxn modelId="{9165E5AF-3A63-4CA2-8629-763BEBA005ED}" type="presParOf" srcId="{B402D126-A8C8-4110-9C29-DC86521C5026}" destId="{46B8953B-2763-4DEF-A219-D397ED06F0CA}" srcOrd="0" destOrd="0" presId="urn:microsoft.com/office/officeart/2005/8/layout/hierarchy2"/>
    <dgm:cxn modelId="{CEF4B6FA-8279-4CB3-9A31-A48588E6CF2E}" type="presParOf" srcId="{B402D126-A8C8-4110-9C29-DC86521C5026}" destId="{1F2533C3-EDED-4AD8-ABF6-76D97D0D01F5}" srcOrd="1" destOrd="0" presId="urn:microsoft.com/office/officeart/2005/8/layout/hierarchy2"/>
    <dgm:cxn modelId="{422780F5-35C8-4C73-AF9A-251E2DE42BC8}" type="presParOf" srcId="{E9CBAFBE-5B6E-4D77-85E1-5038D574284E}" destId="{98CECEE1-B807-483C-854F-53FE0F716C08}" srcOrd="6" destOrd="0" presId="urn:microsoft.com/office/officeart/2005/8/layout/hierarchy2"/>
    <dgm:cxn modelId="{340EE1E1-BAF8-4624-A225-6AA622459A9D}" type="presParOf" srcId="{98CECEE1-B807-483C-854F-53FE0F716C08}" destId="{87EC366D-A888-4EB7-B420-ADC276760C85}" srcOrd="0" destOrd="0" presId="urn:microsoft.com/office/officeart/2005/8/layout/hierarchy2"/>
    <dgm:cxn modelId="{B04AD86E-903D-49CA-BD2A-605F08065456}" type="presParOf" srcId="{E9CBAFBE-5B6E-4D77-85E1-5038D574284E}" destId="{D9B8E356-26D8-4A83-B926-DA3C17E2B473}" srcOrd="7" destOrd="0" presId="urn:microsoft.com/office/officeart/2005/8/layout/hierarchy2"/>
    <dgm:cxn modelId="{85CD01AD-9176-4A67-8883-175472BFEB77}" type="presParOf" srcId="{D9B8E356-26D8-4A83-B926-DA3C17E2B473}" destId="{D836E6A1-BA75-41AD-8090-11898F94091E}" srcOrd="0" destOrd="0" presId="urn:microsoft.com/office/officeart/2005/8/layout/hierarchy2"/>
    <dgm:cxn modelId="{AAB268CB-1097-4EB3-9EDE-511AA0AE54D1}" type="presParOf" srcId="{D9B8E356-26D8-4A83-B926-DA3C17E2B473}" destId="{0FEC19B0-365B-4542-9A0E-77F2FB8BF603}" srcOrd="1" destOrd="0" presId="urn:microsoft.com/office/officeart/2005/8/layout/hierarchy2"/>
    <dgm:cxn modelId="{DAC1DE36-5130-4792-B283-05A455F9DDE8}" type="presParOf" srcId="{E9CBAFBE-5B6E-4D77-85E1-5038D574284E}" destId="{ED4EB05E-1C28-4AC6-8650-4C7B653BDC98}" srcOrd="8" destOrd="0" presId="urn:microsoft.com/office/officeart/2005/8/layout/hierarchy2"/>
    <dgm:cxn modelId="{85FA484A-D3E1-4C03-905E-58C867A3CB81}" type="presParOf" srcId="{ED4EB05E-1C28-4AC6-8650-4C7B653BDC98}" destId="{263CBB5B-0280-4780-8B97-2E61C82B5C71}" srcOrd="0" destOrd="0" presId="urn:microsoft.com/office/officeart/2005/8/layout/hierarchy2"/>
    <dgm:cxn modelId="{6E415D0E-2EAB-4FFD-A44E-F0B42FF0C75E}" type="presParOf" srcId="{E9CBAFBE-5B6E-4D77-85E1-5038D574284E}" destId="{25C5DDD8-43C8-441A-B899-8F698D231222}" srcOrd="9" destOrd="0" presId="urn:microsoft.com/office/officeart/2005/8/layout/hierarchy2"/>
    <dgm:cxn modelId="{FB26ACA0-73B3-40BA-8598-67AF23C11025}" type="presParOf" srcId="{25C5DDD8-43C8-441A-B899-8F698D231222}" destId="{061007E7-28B2-4B34-A557-86EE79442499}" srcOrd="0" destOrd="0" presId="urn:microsoft.com/office/officeart/2005/8/layout/hierarchy2"/>
    <dgm:cxn modelId="{5AAFE007-F2DF-46D2-8CFE-E7789E48180C}" type="presParOf" srcId="{25C5DDD8-43C8-441A-B899-8F698D231222}" destId="{1819132D-BD85-476D-8249-62556F3E4D8A}"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6CCEEA-25BB-494F-B3D3-BDE0A46705B8}" type="doc">
      <dgm:prSet loTypeId="urn:microsoft.com/office/officeart/2005/8/layout/hierarchy3" loCatId="hierarchy" qsTypeId="urn:microsoft.com/office/officeart/2005/8/quickstyle/simple1" qsCatId="simple" csTypeId="urn:microsoft.com/office/officeart/2005/8/colors/colorful4" csCatId="colorful" phldr="1"/>
      <dgm:spPr/>
      <dgm:t>
        <a:bodyPr/>
        <a:lstStyle/>
        <a:p>
          <a:endParaRPr lang="zh-CN" altLang="en-US"/>
        </a:p>
      </dgm:t>
    </dgm:pt>
    <dgm:pt modelId="{5DB25EDE-C18E-41E9-8449-D91DBDB7FFF7}">
      <dgm:prSet phldrT="[文本]"/>
      <dgm:spPr/>
      <dgm:t>
        <a:bodyPr/>
        <a:lstStyle/>
        <a:p>
          <a:r>
            <a:rPr lang="zh-CN" altLang="en-US" b="0" i="0">
              <a:effectLst/>
              <a:latin typeface="微软雅黑" panose="020B0503020204020204" charset="-122"/>
              <a:ea typeface="微软雅黑" panose="020B0503020204020204" charset="-122"/>
            </a:rPr>
            <a:t>委托开发合同</a:t>
          </a:r>
          <a:endParaRPr lang="zh-CN" altLang="en-US" dirty="0"/>
        </a:p>
      </dgm:t>
    </dgm:pt>
    <dgm:pt modelId="{2B5BAA1C-7517-41DE-B0B2-2B195CE978B1}" cxnId="{C4C80EC0-45A6-447B-B592-00CF54683130}" type="parTrans">
      <dgm:prSet/>
      <dgm:spPr/>
      <dgm:t>
        <a:bodyPr/>
        <a:lstStyle/>
        <a:p>
          <a:endParaRPr lang="zh-CN" altLang="en-US"/>
        </a:p>
      </dgm:t>
    </dgm:pt>
    <dgm:pt modelId="{5206642F-49F6-43AF-9F3C-0C5058049384}" cxnId="{C4C80EC0-45A6-447B-B592-00CF54683130}" type="sibTrans">
      <dgm:prSet/>
      <dgm:spPr/>
      <dgm:t>
        <a:bodyPr/>
        <a:lstStyle/>
        <a:p>
          <a:endParaRPr lang="zh-CN" altLang="en-US"/>
        </a:p>
      </dgm:t>
    </dgm:pt>
    <dgm:pt modelId="{5991E327-04CE-4CDF-9D4A-EF20A11D0F56}">
      <dgm:prSet phldrT="[文本]"/>
      <dgm:spPr/>
      <dgm:t>
        <a:bodyPr/>
        <a:lstStyle/>
        <a:p>
          <a:r>
            <a:rPr lang="zh-CN" altLang="en-US" b="0" i="0" dirty="0">
              <a:solidFill>
                <a:srgbClr val="FF0000"/>
              </a:solidFill>
              <a:effectLst/>
              <a:latin typeface="微软雅黑" panose="020B0503020204020204" charset="-122"/>
              <a:ea typeface="微软雅黑" panose="020B0503020204020204" charset="-122"/>
            </a:rPr>
            <a:t>委托人</a:t>
          </a:r>
          <a:r>
            <a:rPr lang="zh-CN" altLang="en-US" b="0" i="0" dirty="0">
              <a:effectLst/>
              <a:latin typeface="微软雅黑" panose="020B0503020204020204" charset="-122"/>
              <a:ea typeface="微软雅黑" panose="020B0503020204020204" charset="-122"/>
            </a:rPr>
            <a:t>应当按照约定支付研究开发经费和报酬，提供技术资料，提出研究开发要求，完成协作事项，接受研究开发成果。</a:t>
          </a:r>
          <a:endParaRPr lang="zh-CN" altLang="en-US" dirty="0"/>
        </a:p>
      </dgm:t>
    </dgm:pt>
    <dgm:pt modelId="{ECDA3483-3F5E-420D-888E-A950DC234200}" cxnId="{13BD42FE-6328-4EBE-838B-FAE927D5342D}" type="parTrans">
      <dgm:prSet/>
      <dgm:spPr/>
      <dgm:t>
        <a:bodyPr/>
        <a:lstStyle/>
        <a:p>
          <a:endParaRPr lang="zh-CN" altLang="en-US"/>
        </a:p>
      </dgm:t>
    </dgm:pt>
    <dgm:pt modelId="{518271E7-9389-43C4-BA2F-C301ECCA9D5D}" cxnId="{13BD42FE-6328-4EBE-838B-FAE927D5342D}" type="sibTrans">
      <dgm:prSet/>
      <dgm:spPr/>
      <dgm:t>
        <a:bodyPr/>
        <a:lstStyle/>
        <a:p>
          <a:endParaRPr lang="zh-CN" altLang="en-US"/>
        </a:p>
      </dgm:t>
    </dgm:pt>
    <dgm:pt modelId="{01F4D3F1-6A0C-4FE3-98B3-5C594D845B93}">
      <dgm:prSet phldrT="[文本]"/>
      <dgm:spPr/>
      <dgm:t>
        <a:bodyPr/>
        <a:lstStyle/>
        <a:p>
          <a:r>
            <a:rPr lang="zh-CN" altLang="en-US" b="0" i="0" dirty="0">
              <a:solidFill>
                <a:srgbClr val="FF0000"/>
              </a:solidFill>
              <a:effectLst/>
              <a:latin typeface="微软雅黑" panose="020B0503020204020204" charset="-122"/>
              <a:ea typeface="微软雅黑" panose="020B0503020204020204" charset="-122"/>
            </a:rPr>
            <a:t>研究开发人</a:t>
          </a:r>
          <a:r>
            <a:rPr lang="zh-CN" altLang="en-US" b="0" i="0" dirty="0">
              <a:effectLst/>
              <a:latin typeface="微软雅黑" panose="020B0503020204020204" charset="-122"/>
              <a:ea typeface="微软雅黑" panose="020B0503020204020204" charset="-122"/>
            </a:rPr>
            <a:t>应当按照约定制定和实施研究开发计划，合理使用研究开发经费，按期完成研究开发工作，交付研究开发成果，提供有关的技术资料和必要的技术指导，帮助委托人掌握研究开发成果。</a:t>
          </a:r>
          <a:endParaRPr lang="zh-CN" altLang="en-US" dirty="0"/>
        </a:p>
      </dgm:t>
    </dgm:pt>
    <dgm:pt modelId="{8F138138-BB6C-47FC-A2B0-421213281DF5}" cxnId="{7E52FA36-838B-4C8C-9596-CB6B038ED0E6}" type="parTrans">
      <dgm:prSet/>
      <dgm:spPr/>
      <dgm:t>
        <a:bodyPr/>
        <a:lstStyle/>
        <a:p>
          <a:endParaRPr lang="zh-CN" altLang="en-US"/>
        </a:p>
      </dgm:t>
    </dgm:pt>
    <dgm:pt modelId="{C6994BC4-9008-4574-88BC-17FB4D75E73B}" cxnId="{7E52FA36-838B-4C8C-9596-CB6B038ED0E6}" type="sibTrans">
      <dgm:prSet/>
      <dgm:spPr/>
      <dgm:t>
        <a:bodyPr/>
        <a:lstStyle/>
        <a:p>
          <a:endParaRPr lang="zh-CN" altLang="en-US"/>
        </a:p>
      </dgm:t>
    </dgm:pt>
    <dgm:pt modelId="{EC424AC9-93CE-4891-BB61-2D7513E24400}">
      <dgm:prSet phldrT="[文本]"/>
      <dgm:spPr/>
      <dgm:t>
        <a:bodyPr/>
        <a:lstStyle/>
        <a:p>
          <a:r>
            <a:rPr lang="zh-CN" altLang="en-US" b="0" i="0" dirty="0"/>
            <a:t>合作开发合同</a:t>
          </a:r>
          <a:endParaRPr lang="zh-CN" altLang="en-US" dirty="0"/>
        </a:p>
      </dgm:t>
    </dgm:pt>
    <dgm:pt modelId="{0A1E7749-C2BF-4642-8F5A-3F6B04231FED}" cxnId="{02F59420-F19C-43DA-BD9B-8969F1D057B5}" type="parTrans">
      <dgm:prSet/>
      <dgm:spPr/>
      <dgm:t>
        <a:bodyPr/>
        <a:lstStyle/>
        <a:p>
          <a:endParaRPr lang="zh-CN" altLang="en-US"/>
        </a:p>
      </dgm:t>
    </dgm:pt>
    <dgm:pt modelId="{1365B12F-DD52-48A7-8EB1-86AA8441C27B}" cxnId="{02F59420-F19C-43DA-BD9B-8969F1D057B5}" type="sibTrans">
      <dgm:prSet/>
      <dgm:spPr/>
      <dgm:t>
        <a:bodyPr/>
        <a:lstStyle/>
        <a:p>
          <a:endParaRPr lang="zh-CN" altLang="en-US"/>
        </a:p>
      </dgm:t>
    </dgm:pt>
    <dgm:pt modelId="{77A29EB7-F7AB-43D2-889C-18B71363D150}">
      <dgm:prSet phldrT="[文本]"/>
      <dgm:spPr/>
      <dgm:t>
        <a:bodyPr/>
        <a:lstStyle/>
        <a:p>
          <a:r>
            <a:rPr lang="zh-CN" altLang="en-US" b="0" i="0" dirty="0">
              <a:solidFill>
                <a:srgbClr val="FF0000"/>
              </a:solidFill>
            </a:rPr>
            <a:t>当事人</a:t>
          </a:r>
          <a:r>
            <a:rPr lang="zh-CN" altLang="en-US" b="0" i="0" dirty="0"/>
            <a:t>应当按照约定进行投资，包括以技术进行投资，分工参与研究开发工作，协作配合研究开发工作。</a:t>
          </a:r>
          <a:endParaRPr lang="zh-CN" altLang="en-US" dirty="0"/>
        </a:p>
      </dgm:t>
    </dgm:pt>
    <dgm:pt modelId="{E678DBD1-96FA-4815-9BAE-18E66208E16F}" cxnId="{0664FF62-3B01-4290-A28C-FB65F1FC30BE}" type="parTrans">
      <dgm:prSet/>
      <dgm:spPr/>
      <dgm:t>
        <a:bodyPr/>
        <a:lstStyle/>
        <a:p>
          <a:endParaRPr lang="zh-CN" altLang="en-US"/>
        </a:p>
      </dgm:t>
    </dgm:pt>
    <dgm:pt modelId="{72768C74-63A1-492E-A536-051CAC9F8166}" cxnId="{0664FF62-3B01-4290-A28C-FB65F1FC30BE}" type="sibTrans">
      <dgm:prSet/>
      <dgm:spPr/>
      <dgm:t>
        <a:bodyPr/>
        <a:lstStyle/>
        <a:p>
          <a:endParaRPr lang="zh-CN" altLang="en-US"/>
        </a:p>
      </dgm:t>
    </dgm:pt>
    <dgm:pt modelId="{9C8BDCA3-204F-4748-88EA-D96963810027}" type="pres">
      <dgm:prSet presAssocID="{F96CCEEA-25BB-494F-B3D3-BDE0A46705B8}" presName="diagram" presStyleCnt="0">
        <dgm:presLayoutVars>
          <dgm:chPref val="1"/>
          <dgm:dir/>
          <dgm:animOne val="branch"/>
          <dgm:animLvl val="lvl"/>
          <dgm:resizeHandles/>
        </dgm:presLayoutVars>
      </dgm:prSet>
      <dgm:spPr/>
    </dgm:pt>
    <dgm:pt modelId="{954A3CF1-291A-4A05-8CDB-3AB16DDC551B}" type="pres">
      <dgm:prSet presAssocID="{5DB25EDE-C18E-41E9-8449-D91DBDB7FFF7}" presName="root" presStyleCnt="0"/>
      <dgm:spPr/>
    </dgm:pt>
    <dgm:pt modelId="{2115BB9B-23F4-4EA7-8A26-A818ED673052}" type="pres">
      <dgm:prSet presAssocID="{5DB25EDE-C18E-41E9-8449-D91DBDB7FFF7}" presName="rootComposite" presStyleCnt="0"/>
      <dgm:spPr/>
    </dgm:pt>
    <dgm:pt modelId="{61B758DF-137D-4372-B036-061878302AAB}" type="pres">
      <dgm:prSet presAssocID="{5DB25EDE-C18E-41E9-8449-D91DBDB7FFF7}" presName="rootText" presStyleLbl="node1" presStyleIdx="0" presStyleCnt="2" custScaleX="134846" custScaleY="31711"/>
      <dgm:spPr/>
    </dgm:pt>
    <dgm:pt modelId="{B1EA9108-BFC7-46F0-8612-AA7CB9F5AB63}" type="pres">
      <dgm:prSet presAssocID="{5DB25EDE-C18E-41E9-8449-D91DBDB7FFF7}" presName="rootConnector" presStyleLbl="node1" presStyleIdx="0" presStyleCnt="2"/>
      <dgm:spPr/>
    </dgm:pt>
    <dgm:pt modelId="{7541A680-CDED-4535-A7A9-66A046177B9C}" type="pres">
      <dgm:prSet presAssocID="{5DB25EDE-C18E-41E9-8449-D91DBDB7FFF7}" presName="childShape" presStyleCnt="0"/>
      <dgm:spPr/>
    </dgm:pt>
    <dgm:pt modelId="{F2DFC82C-9FF5-4176-A45F-9AFEBED4A0A6}" type="pres">
      <dgm:prSet presAssocID="{ECDA3483-3F5E-420D-888E-A950DC234200}" presName="Name13" presStyleLbl="parChTrans1D2" presStyleIdx="0" presStyleCnt="3"/>
      <dgm:spPr/>
    </dgm:pt>
    <dgm:pt modelId="{E0E90EAC-DE91-4A8E-B5D7-7A8DB941E54B}" type="pres">
      <dgm:prSet presAssocID="{5991E327-04CE-4CDF-9D4A-EF20A11D0F56}" presName="childText" presStyleLbl="bgAcc1" presStyleIdx="0" presStyleCnt="3">
        <dgm:presLayoutVars>
          <dgm:bulletEnabled val="1"/>
        </dgm:presLayoutVars>
      </dgm:prSet>
      <dgm:spPr/>
    </dgm:pt>
    <dgm:pt modelId="{F87490EB-831B-43E1-B38D-BAE234DF4E94}" type="pres">
      <dgm:prSet presAssocID="{8F138138-BB6C-47FC-A2B0-421213281DF5}" presName="Name13" presStyleLbl="parChTrans1D2" presStyleIdx="1" presStyleCnt="3"/>
      <dgm:spPr/>
    </dgm:pt>
    <dgm:pt modelId="{83348788-9131-4239-BAF9-4A19F7E6F96C}" type="pres">
      <dgm:prSet presAssocID="{01F4D3F1-6A0C-4FE3-98B3-5C594D845B93}" presName="childText" presStyleLbl="bgAcc1" presStyleIdx="1" presStyleCnt="3">
        <dgm:presLayoutVars>
          <dgm:bulletEnabled val="1"/>
        </dgm:presLayoutVars>
      </dgm:prSet>
      <dgm:spPr/>
    </dgm:pt>
    <dgm:pt modelId="{8BDEA920-8799-4992-B21E-8D11C9B8B0D0}" type="pres">
      <dgm:prSet presAssocID="{EC424AC9-93CE-4891-BB61-2D7513E24400}" presName="root" presStyleCnt="0"/>
      <dgm:spPr/>
    </dgm:pt>
    <dgm:pt modelId="{29DDC019-1F73-4A53-BFCB-CB8D2E1B1AC8}" type="pres">
      <dgm:prSet presAssocID="{EC424AC9-93CE-4891-BB61-2D7513E24400}" presName="rootComposite" presStyleCnt="0"/>
      <dgm:spPr/>
    </dgm:pt>
    <dgm:pt modelId="{8482B2DF-6DB7-4AF7-9970-A84B49AC172C}" type="pres">
      <dgm:prSet presAssocID="{EC424AC9-93CE-4891-BB61-2D7513E24400}" presName="rootText" presStyleLbl="node1" presStyleIdx="1" presStyleCnt="2" custScaleX="134846" custScaleY="31711"/>
      <dgm:spPr/>
    </dgm:pt>
    <dgm:pt modelId="{80C89A83-4C37-47FA-B66C-D3B14ECE4841}" type="pres">
      <dgm:prSet presAssocID="{EC424AC9-93CE-4891-BB61-2D7513E24400}" presName="rootConnector" presStyleLbl="node1" presStyleIdx="1" presStyleCnt="2"/>
      <dgm:spPr/>
    </dgm:pt>
    <dgm:pt modelId="{5DC14CC3-AC78-4218-ACC9-7A73386C3181}" type="pres">
      <dgm:prSet presAssocID="{EC424AC9-93CE-4891-BB61-2D7513E24400}" presName="childShape" presStyleCnt="0"/>
      <dgm:spPr/>
    </dgm:pt>
    <dgm:pt modelId="{A3E6A010-10DB-4A34-8268-74EA9CD6E125}" type="pres">
      <dgm:prSet presAssocID="{E678DBD1-96FA-4815-9BAE-18E66208E16F}" presName="Name13" presStyleLbl="parChTrans1D2" presStyleIdx="2" presStyleCnt="3"/>
      <dgm:spPr/>
    </dgm:pt>
    <dgm:pt modelId="{A1C902B4-EB8D-4D7A-A581-A7544AC9BD5A}" type="pres">
      <dgm:prSet presAssocID="{77A29EB7-F7AB-43D2-889C-18B71363D150}" presName="childText" presStyleLbl="bgAcc1" presStyleIdx="2" presStyleCnt="3">
        <dgm:presLayoutVars>
          <dgm:bulletEnabled val="1"/>
        </dgm:presLayoutVars>
      </dgm:prSet>
      <dgm:spPr/>
    </dgm:pt>
  </dgm:ptLst>
  <dgm:cxnLst>
    <dgm:cxn modelId="{02F59420-F19C-43DA-BD9B-8969F1D057B5}" srcId="{F96CCEEA-25BB-494F-B3D3-BDE0A46705B8}" destId="{EC424AC9-93CE-4891-BB61-2D7513E24400}" srcOrd="1" destOrd="0" parTransId="{0A1E7749-C2BF-4642-8F5A-3F6B04231FED}" sibTransId="{1365B12F-DD52-48A7-8EB1-86AA8441C27B}"/>
    <dgm:cxn modelId="{BC311330-39DE-4155-AA50-5BD0C5A3E3FC}" type="presOf" srcId="{EC424AC9-93CE-4891-BB61-2D7513E24400}" destId="{80C89A83-4C37-47FA-B66C-D3B14ECE4841}" srcOrd="1" destOrd="0" presId="urn:microsoft.com/office/officeart/2005/8/layout/hierarchy3"/>
    <dgm:cxn modelId="{7E52FA36-838B-4C8C-9596-CB6B038ED0E6}" srcId="{5DB25EDE-C18E-41E9-8449-D91DBDB7FFF7}" destId="{01F4D3F1-6A0C-4FE3-98B3-5C594D845B93}" srcOrd="1" destOrd="0" parTransId="{8F138138-BB6C-47FC-A2B0-421213281DF5}" sibTransId="{C6994BC4-9008-4574-88BC-17FB4D75E73B}"/>
    <dgm:cxn modelId="{BA24F03D-AEDC-4F66-AC22-4F4D0951954F}" type="presOf" srcId="{E678DBD1-96FA-4815-9BAE-18E66208E16F}" destId="{A3E6A010-10DB-4A34-8268-74EA9CD6E125}" srcOrd="0" destOrd="0" presId="urn:microsoft.com/office/officeart/2005/8/layout/hierarchy3"/>
    <dgm:cxn modelId="{0664FF62-3B01-4290-A28C-FB65F1FC30BE}" srcId="{EC424AC9-93CE-4891-BB61-2D7513E24400}" destId="{77A29EB7-F7AB-43D2-889C-18B71363D150}" srcOrd="0" destOrd="0" parTransId="{E678DBD1-96FA-4815-9BAE-18E66208E16F}" sibTransId="{72768C74-63A1-492E-A536-051CAC9F8166}"/>
    <dgm:cxn modelId="{D424B343-2674-459B-B609-329AF4EB581D}" type="presOf" srcId="{5991E327-04CE-4CDF-9D4A-EF20A11D0F56}" destId="{E0E90EAC-DE91-4A8E-B5D7-7A8DB941E54B}" srcOrd="0" destOrd="0" presId="urn:microsoft.com/office/officeart/2005/8/layout/hierarchy3"/>
    <dgm:cxn modelId="{1C25F443-E2A6-4AB7-A779-8710A1EF5A21}" type="presOf" srcId="{8F138138-BB6C-47FC-A2B0-421213281DF5}" destId="{F87490EB-831B-43E1-B38D-BAE234DF4E94}" srcOrd="0" destOrd="0" presId="urn:microsoft.com/office/officeart/2005/8/layout/hierarchy3"/>
    <dgm:cxn modelId="{9D86C774-000A-4FF8-94E5-2AEF3BB2F1EB}" type="presOf" srcId="{01F4D3F1-6A0C-4FE3-98B3-5C594D845B93}" destId="{83348788-9131-4239-BAF9-4A19F7E6F96C}" srcOrd="0" destOrd="0" presId="urn:microsoft.com/office/officeart/2005/8/layout/hierarchy3"/>
    <dgm:cxn modelId="{F0E7CC95-1D77-49B2-87D6-57BC1A678D1B}" type="presOf" srcId="{EC424AC9-93CE-4891-BB61-2D7513E24400}" destId="{8482B2DF-6DB7-4AF7-9970-A84B49AC172C}" srcOrd="0" destOrd="0" presId="urn:microsoft.com/office/officeart/2005/8/layout/hierarchy3"/>
    <dgm:cxn modelId="{87BE7897-0316-43B5-8BAD-4C6C0870715E}" type="presOf" srcId="{77A29EB7-F7AB-43D2-889C-18B71363D150}" destId="{A1C902B4-EB8D-4D7A-A581-A7544AC9BD5A}" srcOrd="0" destOrd="0" presId="urn:microsoft.com/office/officeart/2005/8/layout/hierarchy3"/>
    <dgm:cxn modelId="{58CC78A7-E154-4EB0-873A-4AFC8EEC6024}" type="presOf" srcId="{ECDA3483-3F5E-420D-888E-A950DC234200}" destId="{F2DFC82C-9FF5-4176-A45F-9AFEBED4A0A6}" srcOrd="0" destOrd="0" presId="urn:microsoft.com/office/officeart/2005/8/layout/hierarchy3"/>
    <dgm:cxn modelId="{C4C80EC0-45A6-447B-B592-00CF54683130}" srcId="{F96CCEEA-25BB-494F-B3D3-BDE0A46705B8}" destId="{5DB25EDE-C18E-41E9-8449-D91DBDB7FFF7}" srcOrd="0" destOrd="0" parTransId="{2B5BAA1C-7517-41DE-B0B2-2B195CE978B1}" sibTransId="{5206642F-49F6-43AF-9F3C-0C5058049384}"/>
    <dgm:cxn modelId="{D4B3D4D3-7591-4849-B06D-FA9B9FEDBE0B}" type="presOf" srcId="{5DB25EDE-C18E-41E9-8449-D91DBDB7FFF7}" destId="{61B758DF-137D-4372-B036-061878302AAB}" srcOrd="0" destOrd="0" presId="urn:microsoft.com/office/officeart/2005/8/layout/hierarchy3"/>
    <dgm:cxn modelId="{0216EBF8-E194-407C-A757-B5D97DD1B9C4}" type="presOf" srcId="{F96CCEEA-25BB-494F-B3D3-BDE0A46705B8}" destId="{9C8BDCA3-204F-4748-88EA-D96963810027}" srcOrd="0" destOrd="0" presId="urn:microsoft.com/office/officeart/2005/8/layout/hierarchy3"/>
    <dgm:cxn modelId="{78CC62F9-B389-41A3-B6C2-07A27F056D47}" type="presOf" srcId="{5DB25EDE-C18E-41E9-8449-D91DBDB7FFF7}" destId="{B1EA9108-BFC7-46F0-8612-AA7CB9F5AB63}" srcOrd="1" destOrd="0" presId="urn:microsoft.com/office/officeart/2005/8/layout/hierarchy3"/>
    <dgm:cxn modelId="{13BD42FE-6328-4EBE-838B-FAE927D5342D}" srcId="{5DB25EDE-C18E-41E9-8449-D91DBDB7FFF7}" destId="{5991E327-04CE-4CDF-9D4A-EF20A11D0F56}" srcOrd="0" destOrd="0" parTransId="{ECDA3483-3F5E-420D-888E-A950DC234200}" sibTransId="{518271E7-9389-43C4-BA2F-C301ECCA9D5D}"/>
    <dgm:cxn modelId="{129B445E-09C0-4B87-98AB-9787085CB939}" type="presParOf" srcId="{9C8BDCA3-204F-4748-88EA-D96963810027}" destId="{954A3CF1-291A-4A05-8CDB-3AB16DDC551B}" srcOrd="0" destOrd="0" presId="urn:microsoft.com/office/officeart/2005/8/layout/hierarchy3"/>
    <dgm:cxn modelId="{2BAA3687-C945-4BBA-96C5-22A7186D34A2}" type="presParOf" srcId="{954A3CF1-291A-4A05-8CDB-3AB16DDC551B}" destId="{2115BB9B-23F4-4EA7-8A26-A818ED673052}" srcOrd="0" destOrd="0" presId="urn:microsoft.com/office/officeart/2005/8/layout/hierarchy3"/>
    <dgm:cxn modelId="{043628DA-F33D-45C9-A8CE-FCBD6648B907}" type="presParOf" srcId="{2115BB9B-23F4-4EA7-8A26-A818ED673052}" destId="{61B758DF-137D-4372-B036-061878302AAB}" srcOrd="0" destOrd="0" presId="urn:microsoft.com/office/officeart/2005/8/layout/hierarchy3"/>
    <dgm:cxn modelId="{08D45816-FCD1-4DAB-89BA-AA5B2FB1C92E}" type="presParOf" srcId="{2115BB9B-23F4-4EA7-8A26-A818ED673052}" destId="{B1EA9108-BFC7-46F0-8612-AA7CB9F5AB63}" srcOrd="1" destOrd="0" presId="urn:microsoft.com/office/officeart/2005/8/layout/hierarchy3"/>
    <dgm:cxn modelId="{0552FEF0-E546-4A24-A9E8-222C067656D8}" type="presParOf" srcId="{954A3CF1-291A-4A05-8CDB-3AB16DDC551B}" destId="{7541A680-CDED-4535-A7A9-66A046177B9C}" srcOrd="1" destOrd="0" presId="urn:microsoft.com/office/officeart/2005/8/layout/hierarchy3"/>
    <dgm:cxn modelId="{205B431E-D494-4D1C-B784-BD035BE3A380}" type="presParOf" srcId="{7541A680-CDED-4535-A7A9-66A046177B9C}" destId="{F2DFC82C-9FF5-4176-A45F-9AFEBED4A0A6}" srcOrd="0" destOrd="0" presId="urn:microsoft.com/office/officeart/2005/8/layout/hierarchy3"/>
    <dgm:cxn modelId="{B12A51E1-91BC-4B55-A15C-7C518ECF6114}" type="presParOf" srcId="{7541A680-CDED-4535-A7A9-66A046177B9C}" destId="{E0E90EAC-DE91-4A8E-B5D7-7A8DB941E54B}" srcOrd="1" destOrd="0" presId="urn:microsoft.com/office/officeart/2005/8/layout/hierarchy3"/>
    <dgm:cxn modelId="{9F49B06C-A032-44C7-A997-8D683DA12C7D}" type="presParOf" srcId="{7541A680-CDED-4535-A7A9-66A046177B9C}" destId="{F87490EB-831B-43E1-B38D-BAE234DF4E94}" srcOrd="2" destOrd="0" presId="urn:microsoft.com/office/officeart/2005/8/layout/hierarchy3"/>
    <dgm:cxn modelId="{5EEA10C2-1EC9-495D-B0BE-4511301AB062}" type="presParOf" srcId="{7541A680-CDED-4535-A7A9-66A046177B9C}" destId="{83348788-9131-4239-BAF9-4A19F7E6F96C}" srcOrd="3" destOrd="0" presId="urn:microsoft.com/office/officeart/2005/8/layout/hierarchy3"/>
    <dgm:cxn modelId="{6ABD8FDD-5606-49AE-BD6F-EC7CDBE378F7}" type="presParOf" srcId="{9C8BDCA3-204F-4748-88EA-D96963810027}" destId="{8BDEA920-8799-4992-B21E-8D11C9B8B0D0}" srcOrd="1" destOrd="0" presId="urn:microsoft.com/office/officeart/2005/8/layout/hierarchy3"/>
    <dgm:cxn modelId="{031FF029-0167-4573-9D1A-84F76D729021}" type="presParOf" srcId="{8BDEA920-8799-4992-B21E-8D11C9B8B0D0}" destId="{29DDC019-1F73-4A53-BFCB-CB8D2E1B1AC8}" srcOrd="0" destOrd="0" presId="urn:microsoft.com/office/officeart/2005/8/layout/hierarchy3"/>
    <dgm:cxn modelId="{60A2A357-78B0-496C-BF17-6C71B14ED69C}" type="presParOf" srcId="{29DDC019-1F73-4A53-BFCB-CB8D2E1B1AC8}" destId="{8482B2DF-6DB7-4AF7-9970-A84B49AC172C}" srcOrd="0" destOrd="0" presId="urn:microsoft.com/office/officeart/2005/8/layout/hierarchy3"/>
    <dgm:cxn modelId="{1BCBCE3D-246A-4B24-A28E-24DC5E432051}" type="presParOf" srcId="{29DDC019-1F73-4A53-BFCB-CB8D2E1B1AC8}" destId="{80C89A83-4C37-47FA-B66C-D3B14ECE4841}" srcOrd="1" destOrd="0" presId="urn:microsoft.com/office/officeart/2005/8/layout/hierarchy3"/>
    <dgm:cxn modelId="{3A749587-ECB8-4A68-A2B0-EF6F51A28A35}" type="presParOf" srcId="{8BDEA920-8799-4992-B21E-8D11C9B8B0D0}" destId="{5DC14CC3-AC78-4218-ACC9-7A73386C3181}" srcOrd="1" destOrd="0" presId="urn:microsoft.com/office/officeart/2005/8/layout/hierarchy3"/>
    <dgm:cxn modelId="{566B92AE-FE2F-4458-BBAC-BE836ED39798}" type="presParOf" srcId="{5DC14CC3-AC78-4218-ACC9-7A73386C3181}" destId="{A3E6A010-10DB-4A34-8268-74EA9CD6E125}" srcOrd="0" destOrd="0" presId="urn:microsoft.com/office/officeart/2005/8/layout/hierarchy3"/>
    <dgm:cxn modelId="{2B342CA9-6F1F-4EDC-A36D-2CDF7E9C7420}" type="presParOf" srcId="{5DC14CC3-AC78-4218-ACC9-7A73386C3181}" destId="{A1C902B4-EB8D-4D7A-A581-A7544AC9BD5A}" srcOrd="1"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53B927-C8A4-4025-BF20-8060A0E57609}"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zh-CN" altLang="en-US"/>
        </a:p>
      </dgm:t>
    </dgm:pt>
    <dgm:pt modelId="{D80FBF96-835A-4B93-9E00-4F48F12116B8}">
      <dgm:prSet phldrT="[文本]" custT="1"/>
      <dgm:spPr/>
      <dgm:t>
        <a:bodyPr/>
        <a:lstStyle/>
        <a:p>
          <a:r>
            <a:rPr lang="zh-CN" altLang="en-US" sz="1400" b="0" i="0" dirty="0"/>
            <a:t>技术秘密转让合同的让与人和技术秘密使用许可合同的许可人应当按照约定提供技术资料，进行技术指导，保证技术的实用性、可靠性，承担保密义务。</a:t>
          </a:r>
          <a:endParaRPr lang="zh-CN" altLang="en-US" sz="1400" dirty="0"/>
        </a:p>
      </dgm:t>
    </dgm:pt>
    <dgm:pt modelId="{8044D68E-95CE-4839-AEDD-4EBE08CEED24}" cxnId="{76CEDE48-D5AD-47F0-B509-CF97B7668F7A}" type="parTrans">
      <dgm:prSet/>
      <dgm:spPr/>
      <dgm:t>
        <a:bodyPr/>
        <a:lstStyle/>
        <a:p>
          <a:endParaRPr lang="zh-CN" altLang="en-US" sz="4400"/>
        </a:p>
      </dgm:t>
    </dgm:pt>
    <dgm:pt modelId="{2B08085E-60C0-44ED-82EA-3638BF9F9C37}" cxnId="{76CEDE48-D5AD-47F0-B509-CF97B7668F7A}" type="sibTrans">
      <dgm:prSet/>
      <dgm:spPr/>
      <dgm:t>
        <a:bodyPr/>
        <a:lstStyle/>
        <a:p>
          <a:endParaRPr lang="zh-CN" altLang="en-US" sz="4400"/>
        </a:p>
      </dgm:t>
    </dgm:pt>
    <dgm:pt modelId="{18764277-C9A6-44E4-9239-17663B3C40FC}">
      <dgm:prSet phldrT="[文本]" custT="1"/>
      <dgm:spPr/>
      <dgm:t>
        <a:bodyPr/>
        <a:lstStyle/>
        <a:p>
          <a:r>
            <a:rPr lang="zh-CN" altLang="en-US" sz="1400" b="0" i="0" dirty="0"/>
            <a:t>技术秘密转让合同的受让人和技术秘密使用许可合同的被许可人应当按照约定使用技术，支付转让费、使用费，承担保密义务。</a:t>
          </a:r>
          <a:endParaRPr lang="zh-CN" altLang="en-US" sz="1400" dirty="0"/>
        </a:p>
      </dgm:t>
    </dgm:pt>
    <dgm:pt modelId="{1D16847B-AEEF-494A-80BE-CBA524D4C50B}" cxnId="{F4366B51-6B93-48C5-9A82-B4B0D10A757E}" type="parTrans">
      <dgm:prSet/>
      <dgm:spPr/>
      <dgm:t>
        <a:bodyPr/>
        <a:lstStyle/>
        <a:p>
          <a:endParaRPr lang="zh-CN" altLang="en-US" sz="4400"/>
        </a:p>
      </dgm:t>
    </dgm:pt>
    <dgm:pt modelId="{DBA1BB4E-462F-4530-928D-C4B6B9ACC78E}" cxnId="{F4366B51-6B93-48C5-9A82-B4B0D10A757E}" type="sibTrans">
      <dgm:prSet/>
      <dgm:spPr/>
      <dgm:t>
        <a:bodyPr/>
        <a:lstStyle/>
        <a:p>
          <a:endParaRPr lang="zh-CN" altLang="en-US" sz="4400"/>
        </a:p>
      </dgm:t>
    </dgm:pt>
    <dgm:pt modelId="{3CDC861E-F789-42DA-B5BD-ECAFEADE1092}">
      <dgm:prSet phldrT="[文本]" custT="1"/>
      <dgm:spPr/>
      <dgm:t>
        <a:bodyPr/>
        <a:lstStyle/>
        <a:p>
          <a:r>
            <a:rPr lang="zh-CN" altLang="en-US" sz="1400" b="0" i="0" dirty="0"/>
            <a:t>专利实施许可合同的许可人应当按照约定许可被许可人实施专利，交付实施专利有关的技术资料，提供必要的技术指导。</a:t>
          </a:r>
          <a:endParaRPr lang="zh-CN" altLang="en-US" sz="1400" dirty="0"/>
        </a:p>
      </dgm:t>
    </dgm:pt>
    <dgm:pt modelId="{A8F09D91-DDA3-45F8-94BD-918A7AA05D70}" cxnId="{C52ACB45-B9EF-40BD-9BD4-3D40993ED6D3}" type="parTrans">
      <dgm:prSet/>
      <dgm:spPr/>
      <dgm:t>
        <a:bodyPr/>
        <a:lstStyle/>
        <a:p>
          <a:endParaRPr lang="zh-CN" altLang="en-US" sz="4400"/>
        </a:p>
      </dgm:t>
    </dgm:pt>
    <dgm:pt modelId="{5B84B4DB-23F9-4B94-8E62-DEE1F596C922}" cxnId="{C52ACB45-B9EF-40BD-9BD4-3D40993ED6D3}" type="sibTrans">
      <dgm:prSet/>
      <dgm:spPr/>
      <dgm:t>
        <a:bodyPr/>
        <a:lstStyle/>
        <a:p>
          <a:endParaRPr lang="zh-CN" altLang="en-US" sz="4400"/>
        </a:p>
      </dgm:t>
    </dgm:pt>
    <dgm:pt modelId="{11EC11FD-77C8-485A-B45B-F1484842ADA0}">
      <dgm:prSet custT="1"/>
      <dgm:spPr/>
      <dgm:t>
        <a:bodyPr/>
        <a:lstStyle/>
        <a:p>
          <a:r>
            <a:rPr lang="zh-CN" altLang="en-US" sz="1400" b="0" i="0" dirty="0"/>
            <a:t>专利实施许可合同的被许可人应当按照约定实施专利，不得许可约定以外的第三人实施该专利，并按照约定支付使用费。</a:t>
          </a:r>
          <a:endParaRPr lang="zh-CN" altLang="en-US" sz="1400" dirty="0"/>
        </a:p>
      </dgm:t>
    </dgm:pt>
    <dgm:pt modelId="{EE8D1E7F-C988-42A8-A0AD-376434D04D9F}" cxnId="{44088C5C-15A0-47AC-BA2A-7F0EFC9DAA51}" type="parTrans">
      <dgm:prSet/>
      <dgm:spPr/>
      <dgm:t>
        <a:bodyPr/>
        <a:lstStyle/>
        <a:p>
          <a:endParaRPr lang="zh-CN" altLang="en-US" sz="4400"/>
        </a:p>
      </dgm:t>
    </dgm:pt>
    <dgm:pt modelId="{1D41FDA1-79F4-497A-9727-87B759AD22EA}" cxnId="{44088C5C-15A0-47AC-BA2A-7F0EFC9DAA51}" type="sibTrans">
      <dgm:prSet/>
      <dgm:spPr/>
      <dgm:t>
        <a:bodyPr/>
        <a:lstStyle/>
        <a:p>
          <a:endParaRPr lang="zh-CN" altLang="en-US" sz="4400"/>
        </a:p>
      </dgm:t>
    </dgm:pt>
    <dgm:pt modelId="{2390415E-D4DF-45CE-A958-7600A6933395}">
      <dgm:prSet custT="1"/>
      <dgm:spPr/>
      <dgm:t>
        <a:bodyPr/>
        <a:lstStyle/>
        <a:p>
          <a:r>
            <a:rPr lang="zh-CN" altLang="en-US" sz="1400" b="0" i="0" dirty="0"/>
            <a:t>技术转让合同的受让人和技术许可合同的被许可人应当按照约定的范围和期限，对让与人、许可人提供的技术中尚未公开的秘密部分，承担保密义务。</a:t>
          </a:r>
          <a:endParaRPr lang="zh-CN" altLang="en-US" sz="1400" dirty="0"/>
        </a:p>
      </dgm:t>
    </dgm:pt>
    <dgm:pt modelId="{6CCE2CBC-7662-4BEC-A45B-B020E0445F5A}" cxnId="{7234AE49-C906-4CB0-8983-A2817CEE0ED4}" type="parTrans">
      <dgm:prSet/>
      <dgm:spPr/>
      <dgm:t>
        <a:bodyPr/>
        <a:lstStyle/>
        <a:p>
          <a:endParaRPr lang="zh-CN" altLang="en-US" sz="1600"/>
        </a:p>
      </dgm:t>
    </dgm:pt>
    <dgm:pt modelId="{4D4E7ECD-509F-4A09-9F89-211D23471330}" cxnId="{7234AE49-C906-4CB0-8983-A2817CEE0ED4}" type="sibTrans">
      <dgm:prSet/>
      <dgm:spPr/>
      <dgm:t>
        <a:bodyPr/>
        <a:lstStyle/>
        <a:p>
          <a:endParaRPr lang="zh-CN" altLang="en-US" sz="1600"/>
        </a:p>
      </dgm:t>
    </dgm:pt>
    <dgm:pt modelId="{A247E6E1-075E-4B50-A1D0-BD0E3DCE733A}" type="pres">
      <dgm:prSet presAssocID="{1B53B927-C8A4-4025-BF20-8060A0E57609}" presName="linear" presStyleCnt="0">
        <dgm:presLayoutVars>
          <dgm:dir/>
          <dgm:animLvl val="lvl"/>
          <dgm:resizeHandles val="exact"/>
        </dgm:presLayoutVars>
      </dgm:prSet>
      <dgm:spPr/>
    </dgm:pt>
    <dgm:pt modelId="{E875782D-E616-4E97-A79D-1B98D59F9B48}" type="pres">
      <dgm:prSet presAssocID="{D80FBF96-835A-4B93-9E00-4F48F12116B8}" presName="parentLin" presStyleCnt="0"/>
      <dgm:spPr/>
    </dgm:pt>
    <dgm:pt modelId="{A3FABA58-7A43-4F7F-AD46-D0F4F03FC368}" type="pres">
      <dgm:prSet presAssocID="{D80FBF96-835A-4B93-9E00-4F48F12116B8}" presName="parentLeftMargin" presStyleLbl="node1" presStyleIdx="0" presStyleCnt="5"/>
      <dgm:spPr/>
    </dgm:pt>
    <dgm:pt modelId="{5028ACAE-E4EF-4769-A4DF-4650565C064B}" type="pres">
      <dgm:prSet presAssocID="{D80FBF96-835A-4B93-9E00-4F48F12116B8}" presName="parentText" presStyleLbl="node1" presStyleIdx="0" presStyleCnt="5">
        <dgm:presLayoutVars>
          <dgm:chMax val="0"/>
          <dgm:bulletEnabled val="1"/>
        </dgm:presLayoutVars>
      </dgm:prSet>
      <dgm:spPr/>
    </dgm:pt>
    <dgm:pt modelId="{3B7F4437-ED95-460A-AEC1-FB52F51B8A9D}" type="pres">
      <dgm:prSet presAssocID="{D80FBF96-835A-4B93-9E00-4F48F12116B8}" presName="negativeSpace" presStyleCnt="0"/>
      <dgm:spPr/>
    </dgm:pt>
    <dgm:pt modelId="{C27EBF70-8BC5-4743-930F-922BB5F977B2}" type="pres">
      <dgm:prSet presAssocID="{D80FBF96-835A-4B93-9E00-4F48F12116B8}" presName="childText" presStyleLbl="conFgAcc1" presStyleIdx="0" presStyleCnt="5">
        <dgm:presLayoutVars>
          <dgm:bulletEnabled val="1"/>
        </dgm:presLayoutVars>
      </dgm:prSet>
      <dgm:spPr/>
    </dgm:pt>
    <dgm:pt modelId="{F87F5D15-DAB3-4234-96EE-F25EAED3BAD9}" type="pres">
      <dgm:prSet presAssocID="{2B08085E-60C0-44ED-82EA-3638BF9F9C37}" presName="spaceBetweenRectangles" presStyleCnt="0"/>
      <dgm:spPr/>
    </dgm:pt>
    <dgm:pt modelId="{50AF8E14-1407-4215-97D7-4EBD37625A53}" type="pres">
      <dgm:prSet presAssocID="{18764277-C9A6-44E4-9239-17663B3C40FC}" presName="parentLin" presStyleCnt="0"/>
      <dgm:spPr/>
    </dgm:pt>
    <dgm:pt modelId="{293A2054-12AE-440A-8D76-C81ABE7BCCD6}" type="pres">
      <dgm:prSet presAssocID="{18764277-C9A6-44E4-9239-17663B3C40FC}" presName="parentLeftMargin" presStyleLbl="node1" presStyleIdx="0" presStyleCnt="5"/>
      <dgm:spPr/>
    </dgm:pt>
    <dgm:pt modelId="{B2A228B6-7C29-4414-A631-6848A5A30D0E}" type="pres">
      <dgm:prSet presAssocID="{18764277-C9A6-44E4-9239-17663B3C40FC}" presName="parentText" presStyleLbl="node1" presStyleIdx="1" presStyleCnt="5">
        <dgm:presLayoutVars>
          <dgm:chMax val="0"/>
          <dgm:bulletEnabled val="1"/>
        </dgm:presLayoutVars>
      </dgm:prSet>
      <dgm:spPr/>
    </dgm:pt>
    <dgm:pt modelId="{6D26AAD1-597C-4D1D-90C2-D40756D8269D}" type="pres">
      <dgm:prSet presAssocID="{18764277-C9A6-44E4-9239-17663B3C40FC}" presName="negativeSpace" presStyleCnt="0"/>
      <dgm:spPr/>
    </dgm:pt>
    <dgm:pt modelId="{C2C84919-F52E-41F2-BCDF-32991BB2F5C3}" type="pres">
      <dgm:prSet presAssocID="{18764277-C9A6-44E4-9239-17663B3C40FC}" presName="childText" presStyleLbl="conFgAcc1" presStyleIdx="1" presStyleCnt="5">
        <dgm:presLayoutVars>
          <dgm:bulletEnabled val="1"/>
        </dgm:presLayoutVars>
      </dgm:prSet>
      <dgm:spPr/>
    </dgm:pt>
    <dgm:pt modelId="{1BE73486-1C1C-439C-A66A-A1E1BAB3FF36}" type="pres">
      <dgm:prSet presAssocID="{DBA1BB4E-462F-4530-928D-C4B6B9ACC78E}" presName="spaceBetweenRectangles" presStyleCnt="0"/>
      <dgm:spPr/>
    </dgm:pt>
    <dgm:pt modelId="{C4717EBA-F8FE-45A5-97B6-673236B612BB}" type="pres">
      <dgm:prSet presAssocID="{3CDC861E-F789-42DA-B5BD-ECAFEADE1092}" presName="parentLin" presStyleCnt="0"/>
      <dgm:spPr/>
    </dgm:pt>
    <dgm:pt modelId="{58D102D8-3D1D-4F70-BBC1-6FD888E5FC82}" type="pres">
      <dgm:prSet presAssocID="{3CDC861E-F789-42DA-B5BD-ECAFEADE1092}" presName="parentLeftMargin" presStyleLbl="node1" presStyleIdx="1" presStyleCnt="5"/>
      <dgm:spPr/>
    </dgm:pt>
    <dgm:pt modelId="{2152B5F3-C195-46A7-B2AC-3373A48C6644}" type="pres">
      <dgm:prSet presAssocID="{3CDC861E-F789-42DA-B5BD-ECAFEADE1092}" presName="parentText" presStyleLbl="node1" presStyleIdx="2" presStyleCnt="5">
        <dgm:presLayoutVars>
          <dgm:chMax val="0"/>
          <dgm:bulletEnabled val="1"/>
        </dgm:presLayoutVars>
      </dgm:prSet>
      <dgm:spPr/>
    </dgm:pt>
    <dgm:pt modelId="{B319003D-00AC-407F-9D39-93399C625276}" type="pres">
      <dgm:prSet presAssocID="{3CDC861E-F789-42DA-B5BD-ECAFEADE1092}" presName="negativeSpace" presStyleCnt="0"/>
      <dgm:spPr/>
    </dgm:pt>
    <dgm:pt modelId="{26FAD10D-5F60-4730-9311-6C8BC7EB2E0C}" type="pres">
      <dgm:prSet presAssocID="{3CDC861E-F789-42DA-B5BD-ECAFEADE1092}" presName="childText" presStyleLbl="conFgAcc1" presStyleIdx="2" presStyleCnt="5">
        <dgm:presLayoutVars>
          <dgm:bulletEnabled val="1"/>
        </dgm:presLayoutVars>
      </dgm:prSet>
      <dgm:spPr/>
    </dgm:pt>
    <dgm:pt modelId="{193A8674-62B8-410E-8816-2C5F7A95D4A7}" type="pres">
      <dgm:prSet presAssocID="{5B84B4DB-23F9-4B94-8E62-DEE1F596C922}" presName="spaceBetweenRectangles" presStyleCnt="0"/>
      <dgm:spPr/>
    </dgm:pt>
    <dgm:pt modelId="{FD695BB4-66B5-488C-9C18-5DF9FE7E556E}" type="pres">
      <dgm:prSet presAssocID="{11EC11FD-77C8-485A-B45B-F1484842ADA0}" presName="parentLin" presStyleCnt="0"/>
      <dgm:spPr/>
    </dgm:pt>
    <dgm:pt modelId="{51FE2C1D-8F4C-4BF8-A986-0B4B548DF528}" type="pres">
      <dgm:prSet presAssocID="{11EC11FD-77C8-485A-B45B-F1484842ADA0}" presName="parentLeftMargin" presStyleLbl="node1" presStyleIdx="2" presStyleCnt="5"/>
      <dgm:spPr/>
    </dgm:pt>
    <dgm:pt modelId="{76A08522-1C55-45FF-8A95-9FED41C39AD3}" type="pres">
      <dgm:prSet presAssocID="{11EC11FD-77C8-485A-B45B-F1484842ADA0}" presName="parentText" presStyleLbl="node1" presStyleIdx="3" presStyleCnt="5">
        <dgm:presLayoutVars>
          <dgm:chMax val="0"/>
          <dgm:bulletEnabled val="1"/>
        </dgm:presLayoutVars>
      </dgm:prSet>
      <dgm:spPr/>
    </dgm:pt>
    <dgm:pt modelId="{6DEE5DBB-94A5-4079-91E1-89157AB71811}" type="pres">
      <dgm:prSet presAssocID="{11EC11FD-77C8-485A-B45B-F1484842ADA0}" presName="negativeSpace" presStyleCnt="0"/>
      <dgm:spPr/>
    </dgm:pt>
    <dgm:pt modelId="{59B1370D-F29F-478C-9C87-69BAB5F06320}" type="pres">
      <dgm:prSet presAssocID="{11EC11FD-77C8-485A-B45B-F1484842ADA0}" presName="childText" presStyleLbl="conFgAcc1" presStyleIdx="3" presStyleCnt="5">
        <dgm:presLayoutVars>
          <dgm:bulletEnabled val="1"/>
        </dgm:presLayoutVars>
      </dgm:prSet>
      <dgm:spPr/>
    </dgm:pt>
    <dgm:pt modelId="{3AF2A450-3FAE-4349-96E1-2847EC1E984F}" type="pres">
      <dgm:prSet presAssocID="{1D41FDA1-79F4-497A-9727-87B759AD22EA}" presName="spaceBetweenRectangles" presStyleCnt="0"/>
      <dgm:spPr/>
    </dgm:pt>
    <dgm:pt modelId="{876D05A1-D252-4785-B5B5-B64935DC44E8}" type="pres">
      <dgm:prSet presAssocID="{2390415E-D4DF-45CE-A958-7600A6933395}" presName="parentLin" presStyleCnt="0"/>
      <dgm:spPr/>
    </dgm:pt>
    <dgm:pt modelId="{B72224D3-8818-4AB1-8539-ABDB6F1B5CAF}" type="pres">
      <dgm:prSet presAssocID="{2390415E-D4DF-45CE-A958-7600A6933395}" presName="parentLeftMargin" presStyleLbl="node1" presStyleIdx="3" presStyleCnt="5"/>
      <dgm:spPr/>
    </dgm:pt>
    <dgm:pt modelId="{0E890941-CEF5-4DEC-BDF6-74A601EF3C10}" type="pres">
      <dgm:prSet presAssocID="{2390415E-D4DF-45CE-A958-7600A6933395}" presName="parentText" presStyleLbl="node1" presStyleIdx="4" presStyleCnt="5">
        <dgm:presLayoutVars>
          <dgm:chMax val="0"/>
          <dgm:bulletEnabled val="1"/>
        </dgm:presLayoutVars>
      </dgm:prSet>
      <dgm:spPr/>
    </dgm:pt>
    <dgm:pt modelId="{12D7672C-0472-4085-AE46-8D4C04A13167}" type="pres">
      <dgm:prSet presAssocID="{2390415E-D4DF-45CE-A958-7600A6933395}" presName="negativeSpace" presStyleCnt="0"/>
      <dgm:spPr/>
    </dgm:pt>
    <dgm:pt modelId="{82FE22F8-4537-4104-9A1A-5184AF37CC7E}" type="pres">
      <dgm:prSet presAssocID="{2390415E-D4DF-45CE-A958-7600A6933395}" presName="childText" presStyleLbl="conFgAcc1" presStyleIdx="4" presStyleCnt="5">
        <dgm:presLayoutVars>
          <dgm:bulletEnabled val="1"/>
        </dgm:presLayoutVars>
      </dgm:prSet>
      <dgm:spPr/>
    </dgm:pt>
  </dgm:ptLst>
  <dgm:cxnLst>
    <dgm:cxn modelId="{C34A7608-C776-41CD-8DDC-76E993C8251D}" type="presOf" srcId="{D80FBF96-835A-4B93-9E00-4F48F12116B8}" destId="{A3FABA58-7A43-4F7F-AD46-D0F4F03FC368}" srcOrd="0" destOrd="0" presId="urn:microsoft.com/office/officeart/2005/8/layout/list1"/>
    <dgm:cxn modelId="{04FE6909-8928-414B-8825-92D8D9ECFC5F}" type="presOf" srcId="{18764277-C9A6-44E4-9239-17663B3C40FC}" destId="{B2A228B6-7C29-4414-A631-6848A5A30D0E}" srcOrd="1" destOrd="0" presId="urn:microsoft.com/office/officeart/2005/8/layout/list1"/>
    <dgm:cxn modelId="{F902693E-5993-4CEB-959E-8C8F6A8578DE}" type="presOf" srcId="{3CDC861E-F789-42DA-B5BD-ECAFEADE1092}" destId="{58D102D8-3D1D-4F70-BBC1-6FD888E5FC82}" srcOrd="0" destOrd="0" presId="urn:microsoft.com/office/officeart/2005/8/layout/list1"/>
    <dgm:cxn modelId="{44088C5C-15A0-47AC-BA2A-7F0EFC9DAA51}" srcId="{1B53B927-C8A4-4025-BF20-8060A0E57609}" destId="{11EC11FD-77C8-485A-B45B-F1484842ADA0}" srcOrd="3" destOrd="0" parTransId="{EE8D1E7F-C988-42A8-A0AD-376434D04D9F}" sibTransId="{1D41FDA1-79F4-497A-9727-87B759AD22EA}"/>
    <dgm:cxn modelId="{C52ACB45-B9EF-40BD-9BD4-3D40993ED6D3}" srcId="{1B53B927-C8A4-4025-BF20-8060A0E57609}" destId="{3CDC861E-F789-42DA-B5BD-ECAFEADE1092}" srcOrd="2" destOrd="0" parTransId="{A8F09D91-DDA3-45F8-94BD-918A7AA05D70}" sibTransId="{5B84B4DB-23F9-4B94-8E62-DEE1F596C922}"/>
    <dgm:cxn modelId="{3A1C8367-3AB9-44C8-A237-7C91068EF105}" type="presOf" srcId="{2390415E-D4DF-45CE-A958-7600A6933395}" destId="{0E890941-CEF5-4DEC-BDF6-74A601EF3C10}" srcOrd="1" destOrd="0" presId="urn:microsoft.com/office/officeart/2005/8/layout/list1"/>
    <dgm:cxn modelId="{76CEDE48-D5AD-47F0-B509-CF97B7668F7A}" srcId="{1B53B927-C8A4-4025-BF20-8060A0E57609}" destId="{D80FBF96-835A-4B93-9E00-4F48F12116B8}" srcOrd="0" destOrd="0" parTransId="{8044D68E-95CE-4839-AEDD-4EBE08CEED24}" sibTransId="{2B08085E-60C0-44ED-82EA-3638BF9F9C37}"/>
    <dgm:cxn modelId="{54694669-90EA-4EFC-AD43-C8605BE92188}" type="presOf" srcId="{3CDC861E-F789-42DA-B5BD-ECAFEADE1092}" destId="{2152B5F3-C195-46A7-B2AC-3373A48C6644}" srcOrd="1" destOrd="0" presId="urn:microsoft.com/office/officeart/2005/8/layout/list1"/>
    <dgm:cxn modelId="{7234AE49-C906-4CB0-8983-A2817CEE0ED4}" srcId="{1B53B927-C8A4-4025-BF20-8060A0E57609}" destId="{2390415E-D4DF-45CE-A958-7600A6933395}" srcOrd="4" destOrd="0" parTransId="{6CCE2CBC-7662-4BEC-A45B-B020E0445F5A}" sibTransId="{4D4E7ECD-509F-4A09-9F89-211D23471330}"/>
    <dgm:cxn modelId="{F4366B51-6B93-48C5-9A82-B4B0D10A757E}" srcId="{1B53B927-C8A4-4025-BF20-8060A0E57609}" destId="{18764277-C9A6-44E4-9239-17663B3C40FC}" srcOrd="1" destOrd="0" parTransId="{1D16847B-AEEF-494A-80BE-CBA524D4C50B}" sibTransId="{DBA1BB4E-462F-4530-928D-C4B6B9ACC78E}"/>
    <dgm:cxn modelId="{90B2BE7D-44CB-4CEA-91E3-BE251339755C}" type="presOf" srcId="{18764277-C9A6-44E4-9239-17663B3C40FC}" destId="{293A2054-12AE-440A-8D76-C81ABE7BCCD6}" srcOrd="0" destOrd="0" presId="urn:microsoft.com/office/officeart/2005/8/layout/list1"/>
    <dgm:cxn modelId="{4D719A92-FF03-4AF2-BCEE-1549594B4D14}" type="presOf" srcId="{1B53B927-C8A4-4025-BF20-8060A0E57609}" destId="{A247E6E1-075E-4B50-A1D0-BD0E3DCE733A}" srcOrd="0" destOrd="0" presId="urn:microsoft.com/office/officeart/2005/8/layout/list1"/>
    <dgm:cxn modelId="{40DA5FD3-12A8-4E8A-B40D-9E393D799317}" type="presOf" srcId="{11EC11FD-77C8-485A-B45B-F1484842ADA0}" destId="{76A08522-1C55-45FF-8A95-9FED41C39AD3}" srcOrd="1" destOrd="0" presId="urn:microsoft.com/office/officeart/2005/8/layout/list1"/>
    <dgm:cxn modelId="{8C2139E1-11C7-4129-94AC-D5AE91B66D65}" type="presOf" srcId="{2390415E-D4DF-45CE-A958-7600A6933395}" destId="{B72224D3-8818-4AB1-8539-ABDB6F1B5CAF}" srcOrd="0" destOrd="0" presId="urn:microsoft.com/office/officeart/2005/8/layout/list1"/>
    <dgm:cxn modelId="{439525E5-B8EA-4E6A-B468-753F505AC75F}" type="presOf" srcId="{11EC11FD-77C8-485A-B45B-F1484842ADA0}" destId="{51FE2C1D-8F4C-4BF8-A986-0B4B548DF528}" srcOrd="0" destOrd="0" presId="urn:microsoft.com/office/officeart/2005/8/layout/list1"/>
    <dgm:cxn modelId="{214242F2-C977-4ED3-8996-285D687FA192}" type="presOf" srcId="{D80FBF96-835A-4B93-9E00-4F48F12116B8}" destId="{5028ACAE-E4EF-4769-A4DF-4650565C064B}" srcOrd="1" destOrd="0" presId="urn:microsoft.com/office/officeart/2005/8/layout/list1"/>
    <dgm:cxn modelId="{5E3A2959-D376-4187-B71C-29105F6AEB7A}" type="presParOf" srcId="{A247E6E1-075E-4B50-A1D0-BD0E3DCE733A}" destId="{E875782D-E616-4E97-A79D-1B98D59F9B48}" srcOrd="0" destOrd="0" presId="urn:microsoft.com/office/officeart/2005/8/layout/list1"/>
    <dgm:cxn modelId="{63C9158C-D7DB-479B-8D21-ABF6C46717B2}" type="presParOf" srcId="{E875782D-E616-4E97-A79D-1B98D59F9B48}" destId="{A3FABA58-7A43-4F7F-AD46-D0F4F03FC368}" srcOrd="0" destOrd="0" presId="urn:microsoft.com/office/officeart/2005/8/layout/list1"/>
    <dgm:cxn modelId="{A84E629A-ED51-4B62-BD97-7576F88BB97F}" type="presParOf" srcId="{E875782D-E616-4E97-A79D-1B98D59F9B48}" destId="{5028ACAE-E4EF-4769-A4DF-4650565C064B}" srcOrd="1" destOrd="0" presId="urn:microsoft.com/office/officeart/2005/8/layout/list1"/>
    <dgm:cxn modelId="{0831D620-DC7F-49E6-937E-3D8DB8F35D53}" type="presParOf" srcId="{A247E6E1-075E-4B50-A1D0-BD0E3DCE733A}" destId="{3B7F4437-ED95-460A-AEC1-FB52F51B8A9D}" srcOrd="1" destOrd="0" presId="urn:microsoft.com/office/officeart/2005/8/layout/list1"/>
    <dgm:cxn modelId="{DE12F022-ED40-41EF-9CAA-04B5E51DA100}" type="presParOf" srcId="{A247E6E1-075E-4B50-A1D0-BD0E3DCE733A}" destId="{C27EBF70-8BC5-4743-930F-922BB5F977B2}" srcOrd="2" destOrd="0" presId="urn:microsoft.com/office/officeart/2005/8/layout/list1"/>
    <dgm:cxn modelId="{24C7849C-C70D-4116-B8B9-4D87234F31DC}" type="presParOf" srcId="{A247E6E1-075E-4B50-A1D0-BD0E3DCE733A}" destId="{F87F5D15-DAB3-4234-96EE-F25EAED3BAD9}" srcOrd="3" destOrd="0" presId="urn:microsoft.com/office/officeart/2005/8/layout/list1"/>
    <dgm:cxn modelId="{77A33BCA-A940-4DE6-9B5B-98D39AD96C72}" type="presParOf" srcId="{A247E6E1-075E-4B50-A1D0-BD0E3DCE733A}" destId="{50AF8E14-1407-4215-97D7-4EBD37625A53}" srcOrd="4" destOrd="0" presId="urn:microsoft.com/office/officeart/2005/8/layout/list1"/>
    <dgm:cxn modelId="{E084FBEB-0AF0-421D-B89E-3115BE37547B}" type="presParOf" srcId="{50AF8E14-1407-4215-97D7-4EBD37625A53}" destId="{293A2054-12AE-440A-8D76-C81ABE7BCCD6}" srcOrd="0" destOrd="0" presId="urn:microsoft.com/office/officeart/2005/8/layout/list1"/>
    <dgm:cxn modelId="{7B4F7DAE-2B97-49E9-835E-1E5A613C76F0}" type="presParOf" srcId="{50AF8E14-1407-4215-97D7-4EBD37625A53}" destId="{B2A228B6-7C29-4414-A631-6848A5A30D0E}" srcOrd="1" destOrd="0" presId="urn:microsoft.com/office/officeart/2005/8/layout/list1"/>
    <dgm:cxn modelId="{87E0E978-98E1-431E-9556-0DB251DF001D}" type="presParOf" srcId="{A247E6E1-075E-4B50-A1D0-BD0E3DCE733A}" destId="{6D26AAD1-597C-4D1D-90C2-D40756D8269D}" srcOrd="5" destOrd="0" presId="urn:microsoft.com/office/officeart/2005/8/layout/list1"/>
    <dgm:cxn modelId="{546A3AC9-63D9-4ED5-992E-99BC31CC8D87}" type="presParOf" srcId="{A247E6E1-075E-4B50-A1D0-BD0E3DCE733A}" destId="{C2C84919-F52E-41F2-BCDF-32991BB2F5C3}" srcOrd="6" destOrd="0" presId="urn:microsoft.com/office/officeart/2005/8/layout/list1"/>
    <dgm:cxn modelId="{5AB0C0F5-C9A0-4CA9-B6BD-168BBF2657FB}" type="presParOf" srcId="{A247E6E1-075E-4B50-A1D0-BD0E3DCE733A}" destId="{1BE73486-1C1C-439C-A66A-A1E1BAB3FF36}" srcOrd="7" destOrd="0" presId="urn:microsoft.com/office/officeart/2005/8/layout/list1"/>
    <dgm:cxn modelId="{4F6C8410-158B-40E9-86D3-8471B23CA3C7}" type="presParOf" srcId="{A247E6E1-075E-4B50-A1D0-BD0E3DCE733A}" destId="{C4717EBA-F8FE-45A5-97B6-673236B612BB}" srcOrd="8" destOrd="0" presId="urn:microsoft.com/office/officeart/2005/8/layout/list1"/>
    <dgm:cxn modelId="{2DCCB282-042E-4703-98F2-691836D890D8}" type="presParOf" srcId="{C4717EBA-F8FE-45A5-97B6-673236B612BB}" destId="{58D102D8-3D1D-4F70-BBC1-6FD888E5FC82}" srcOrd="0" destOrd="0" presId="urn:microsoft.com/office/officeart/2005/8/layout/list1"/>
    <dgm:cxn modelId="{6F31A10A-915E-466F-83E5-0F13157500E3}" type="presParOf" srcId="{C4717EBA-F8FE-45A5-97B6-673236B612BB}" destId="{2152B5F3-C195-46A7-B2AC-3373A48C6644}" srcOrd="1" destOrd="0" presId="urn:microsoft.com/office/officeart/2005/8/layout/list1"/>
    <dgm:cxn modelId="{ABB21016-D28F-436D-B1A7-B3FA011CD888}" type="presParOf" srcId="{A247E6E1-075E-4B50-A1D0-BD0E3DCE733A}" destId="{B319003D-00AC-407F-9D39-93399C625276}" srcOrd="9" destOrd="0" presId="urn:microsoft.com/office/officeart/2005/8/layout/list1"/>
    <dgm:cxn modelId="{A5C5B80E-3674-4BF2-84C4-B123AED6D45E}" type="presParOf" srcId="{A247E6E1-075E-4B50-A1D0-BD0E3DCE733A}" destId="{26FAD10D-5F60-4730-9311-6C8BC7EB2E0C}" srcOrd="10" destOrd="0" presId="urn:microsoft.com/office/officeart/2005/8/layout/list1"/>
    <dgm:cxn modelId="{4654EF1E-DC9C-43FA-9946-6B396F54206B}" type="presParOf" srcId="{A247E6E1-075E-4B50-A1D0-BD0E3DCE733A}" destId="{193A8674-62B8-410E-8816-2C5F7A95D4A7}" srcOrd="11" destOrd="0" presId="urn:microsoft.com/office/officeart/2005/8/layout/list1"/>
    <dgm:cxn modelId="{78B741DF-9FD7-4DEA-8D44-D2CF69895199}" type="presParOf" srcId="{A247E6E1-075E-4B50-A1D0-BD0E3DCE733A}" destId="{FD695BB4-66B5-488C-9C18-5DF9FE7E556E}" srcOrd="12" destOrd="0" presId="urn:microsoft.com/office/officeart/2005/8/layout/list1"/>
    <dgm:cxn modelId="{F0F8A583-6503-446B-B818-268298C68F3F}" type="presParOf" srcId="{FD695BB4-66B5-488C-9C18-5DF9FE7E556E}" destId="{51FE2C1D-8F4C-4BF8-A986-0B4B548DF528}" srcOrd="0" destOrd="0" presId="urn:microsoft.com/office/officeart/2005/8/layout/list1"/>
    <dgm:cxn modelId="{83CE812B-6090-49F4-BA5B-4ACE0EBD72A4}" type="presParOf" srcId="{FD695BB4-66B5-488C-9C18-5DF9FE7E556E}" destId="{76A08522-1C55-45FF-8A95-9FED41C39AD3}" srcOrd="1" destOrd="0" presId="urn:microsoft.com/office/officeart/2005/8/layout/list1"/>
    <dgm:cxn modelId="{D58A357C-E1E0-4BCD-8433-E31B2C02F4E6}" type="presParOf" srcId="{A247E6E1-075E-4B50-A1D0-BD0E3DCE733A}" destId="{6DEE5DBB-94A5-4079-91E1-89157AB71811}" srcOrd="13" destOrd="0" presId="urn:microsoft.com/office/officeart/2005/8/layout/list1"/>
    <dgm:cxn modelId="{611DA11F-3624-4A3B-9C14-3A6200B0C4F2}" type="presParOf" srcId="{A247E6E1-075E-4B50-A1D0-BD0E3DCE733A}" destId="{59B1370D-F29F-478C-9C87-69BAB5F06320}" srcOrd="14" destOrd="0" presId="urn:microsoft.com/office/officeart/2005/8/layout/list1"/>
    <dgm:cxn modelId="{1F434CBA-C386-4CFB-B4A0-4CC3FAFE8D17}" type="presParOf" srcId="{A247E6E1-075E-4B50-A1D0-BD0E3DCE733A}" destId="{3AF2A450-3FAE-4349-96E1-2847EC1E984F}" srcOrd="15" destOrd="0" presId="urn:microsoft.com/office/officeart/2005/8/layout/list1"/>
    <dgm:cxn modelId="{7BBD9AB1-CF9F-4EB7-B2D2-2BFB5A695E7A}" type="presParOf" srcId="{A247E6E1-075E-4B50-A1D0-BD0E3DCE733A}" destId="{876D05A1-D252-4785-B5B5-B64935DC44E8}" srcOrd="16" destOrd="0" presId="urn:microsoft.com/office/officeart/2005/8/layout/list1"/>
    <dgm:cxn modelId="{BAC95055-0B92-4266-9F6E-2D8871CA88DF}" type="presParOf" srcId="{876D05A1-D252-4785-B5B5-B64935DC44E8}" destId="{B72224D3-8818-4AB1-8539-ABDB6F1B5CAF}" srcOrd="0" destOrd="0" presId="urn:microsoft.com/office/officeart/2005/8/layout/list1"/>
    <dgm:cxn modelId="{8AF77E46-CC74-469D-8C1B-6598BE0B3AB5}" type="presParOf" srcId="{876D05A1-D252-4785-B5B5-B64935DC44E8}" destId="{0E890941-CEF5-4DEC-BDF6-74A601EF3C10}" srcOrd="1" destOrd="0" presId="urn:microsoft.com/office/officeart/2005/8/layout/list1"/>
    <dgm:cxn modelId="{574DF8DF-F7E9-4813-A01F-95B8579DC441}" type="presParOf" srcId="{A247E6E1-075E-4B50-A1D0-BD0E3DCE733A}" destId="{12D7672C-0472-4085-AE46-8D4C04A13167}" srcOrd="17" destOrd="0" presId="urn:microsoft.com/office/officeart/2005/8/layout/list1"/>
    <dgm:cxn modelId="{C81A92B3-5D2A-4BBD-9103-1305BF0F9A19}" type="presParOf" srcId="{A247E6E1-075E-4B50-A1D0-BD0E3DCE733A}" destId="{82FE22F8-4537-4104-9A1A-5184AF37CC7E}" srcOrd="18"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6CCEEA-25BB-494F-B3D3-BDE0A46705B8}" type="doc">
      <dgm:prSet loTypeId="urn:microsoft.com/office/officeart/2005/8/layout/hierarchy3" loCatId="hierarchy" qsTypeId="urn:microsoft.com/office/officeart/2005/8/quickstyle/simple1" qsCatId="simple" csTypeId="urn:microsoft.com/office/officeart/2005/8/colors/colorful4" csCatId="colorful" phldr="1"/>
      <dgm:spPr/>
      <dgm:t>
        <a:bodyPr/>
        <a:lstStyle/>
        <a:p>
          <a:endParaRPr lang="zh-CN" altLang="en-US"/>
        </a:p>
      </dgm:t>
    </dgm:pt>
    <dgm:pt modelId="{5DB25EDE-C18E-41E9-8449-D91DBDB7FFF7}">
      <dgm:prSet phldrT="[文本]"/>
      <dgm:spPr/>
      <dgm:t>
        <a:bodyPr/>
        <a:lstStyle/>
        <a:p>
          <a:r>
            <a:rPr lang="zh-CN" altLang="en-US" b="0" i="0" dirty="0">
              <a:effectLst/>
              <a:latin typeface="微软雅黑" panose="020B0503020204020204" charset="-122"/>
              <a:ea typeface="微软雅黑" panose="020B0503020204020204" charset="-122"/>
            </a:rPr>
            <a:t>技术咨询合同</a:t>
          </a:r>
          <a:endParaRPr lang="zh-CN" altLang="en-US" dirty="0"/>
        </a:p>
      </dgm:t>
    </dgm:pt>
    <dgm:pt modelId="{2B5BAA1C-7517-41DE-B0B2-2B195CE978B1}" cxnId="{C4C80EC0-45A6-447B-B592-00CF54683130}" type="parTrans">
      <dgm:prSet/>
      <dgm:spPr/>
      <dgm:t>
        <a:bodyPr/>
        <a:lstStyle/>
        <a:p>
          <a:endParaRPr lang="zh-CN" altLang="en-US"/>
        </a:p>
      </dgm:t>
    </dgm:pt>
    <dgm:pt modelId="{5206642F-49F6-43AF-9F3C-0C5058049384}" cxnId="{C4C80EC0-45A6-447B-B592-00CF54683130}" type="sibTrans">
      <dgm:prSet/>
      <dgm:spPr/>
      <dgm:t>
        <a:bodyPr/>
        <a:lstStyle/>
        <a:p>
          <a:endParaRPr lang="zh-CN" altLang="en-US"/>
        </a:p>
      </dgm:t>
    </dgm:pt>
    <dgm:pt modelId="{5991E327-04CE-4CDF-9D4A-EF20A11D0F56}">
      <dgm:prSet phldrT="[文本]"/>
      <dgm:spPr/>
      <dgm:t>
        <a:bodyPr/>
        <a:lstStyle/>
        <a:p>
          <a:r>
            <a:rPr lang="zh-CN" altLang="en-US" b="0" i="0" dirty="0"/>
            <a:t>委托人应当按照约定阐明咨询的问题，提供技术背景材料及有关技术资料，接受受托人的工作成果，支付报酬。</a:t>
          </a:r>
          <a:endParaRPr lang="zh-CN" altLang="en-US" dirty="0"/>
        </a:p>
      </dgm:t>
    </dgm:pt>
    <dgm:pt modelId="{ECDA3483-3F5E-420D-888E-A950DC234200}" cxnId="{13BD42FE-6328-4EBE-838B-FAE927D5342D}" type="parTrans">
      <dgm:prSet/>
      <dgm:spPr/>
      <dgm:t>
        <a:bodyPr/>
        <a:lstStyle/>
        <a:p>
          <a:endParaRPr lang="zh-CN" altLang="en-US"/>
        </a:p>
      </dgm:t>
    </dgm:pt>
    <dgm:pt modelId="{518271E7-9389-43C4-BA2F-C301ECCA9D5D}" cxnId="{13BD42FE-6328-4EBE-838B-FAE927D5342D}" type="sibTrans">
      <dgm:prSet/>
      <dgm:spPr/>
      <dgm:t>
        <a:bodyPr/>
        <a:lstStyle/>
        <a:p>
          <a:endParaRPr lang="zh-CN" altLang="en-US"/>
        </a:p>
      </dgm:t>
    </dgm:pt>
    <dgm:pt modelId="{01F4D3F1-6A0C-4FE3-98B3-5C594D845B93}">
      <dgm:prSet phldrT="[文本]"/>
      <dgm:spPr/>
      <dgm:t>
        <a:bodyPr/>
        <a:lstStyle/>
        <a:p>
          <a:r>
            <a:rPr lang="zh-CN" altLang="en-US" b="0" i="0" dirty="0"/>
            <a:t>受托人应当按照约定的期限完成咨询报告或者解答问题，提出的咨询报告应当达到约定的要求。</a:t>
          </a:r>
          <a:endParaRPr lang="zh-CN" altLang="en-US" dirty="0"/>
        </a:p>
      </dgm:t>
    </dgm:pt>
    <dgm:pt modelId="{8F138138-BB6C-47FC-A2B0-421213281DF5}" cxnId="{7E52FA36-838B-4C8C-9596-CB6B038ED0E6}" type="parTrans">
      <dgm:prSet/>
      <dgm:spPr/>
      <dgm:t>
        <a:bodyPr/>
        <a:lstStyle/>
        <a:p>
          <a:endParaRPr lang="zh-CN" altLang="en-US"/>
        </a:p>
      </dgm:t>
    </dgm:pt>
    <dgm:pt modelId="{C6994BC4-9008-4574-88BC-17FB4D75E73B}" cxnId="{7E52FA36-838B-4C8C-9596-CB6B038ED0E6}" type="sibTrans">
      <dgm:prSet/>
      <dgm:spPr/>
      <dgm:t>
        <a:bodyPr/>
        <a:lstStyle/>
        <a:p>
          <a:endParaRPr lang="zh-CN" altLang="en-US"/>
        </a:p>
      </dgm:t>
    </dgm:pt>
    <dgm:pt modelId="{EC424AC9-93CE-4891-BB61-2D7513E24400}">
      <dgm:prSet phldrT="[文本]"/>
      <dgm:spPr/>
      <dgm:t>
        <a:bodyPr/>
        <a:lstStyle/>
        <a:p>
          <a:r>
            <a:rPr lang="zh-CN" altLang="en-US" b="0" i="0" dirty="0"/>
            <a:t>技术服务合同</a:t>
          </a:r>
          <a:endParaRPr lang="zh-CN" altLang="en-US" dirty="0"/>
        </a:p>
      </dgm:t>
    </dgm:pt>
    <dgm:pt modelId="{0A1E7749-C2BF-4642-8F5A-3F6B04231FED}" cxnId="{02F59420-F19C-43DA-BD9B-8969F1D057B5}" type="parTrans">
      <dgm:prSet/>
      <dgm:spPr/>
      <dgm:t>
        <a:bodyPr/>
        <a:lstStyle/>
        <a:p>
          <a:endParaRPr lang="zh-CN" altLang="en-US"/>
        </a:p>
      </dgm:t>
    </dgm:pt>
    <dgm:pt modelId="{1365B12F-DD52-48A7-8EB1-86AA8441C27B}" cxnId="{02F59420-F19C-43DA-BD9B-8969F1D057B5}" type="sibTrans">
      <dgm:prSet/>
      <dgm:spPr/>
      <dgm:t>
        <a:bodyPr/>
        <a:lstStyle/>
        <a:p>
          <a:endParaRPr lang="zh-CN" altLang="en-US"/>
        </a:p>
      </dgm:t>
    </dgm:pt>
    <dgm:pt modelId="{77A29EB7-F7AB-43D2-889C-18B71363D150}">
      <dgm:prSet phldrT="[文本]"/>
      <dgm:spPr/>
      <dgm:t>
        <a:bodyPr/>
        <a:lstStyle/>
        <a:p>
          <a:r>
            <a:rPr lang="zh-CN" altLang="en-US" b="0" i="0" dirty="0"/>
            <a:t>委托人应当按照约定提供工作条件，完成配合事项，接受工作成果并支付报酬。</a:t>
          </a:r>
          <a:endParaRPr lang="zh-CN" altLang="en-US" dirty="0"/>
        </a:p>
      </dgm:t>
    </dgm:pt>
    <dgm:pt modelId="{E678DBD1-96FA-4815-9BAE-18E66208E16F}" cxnId="{0664FF62-3B01-4290-A28C-FB65F1FC30BE}" type="parTrans">
      <dgm:prSet/>
      <dgm:spPr/>
      <dgm:t>
        <a:bodyPr/>
        <a:lstStyle/>
        <a:p>
          <a:endParaRPr lang="zh-CN" altLang="en-US"/>
        </a:p>
      </dgm:t>
    </dgm:pt>
    <dgm:pt modelId="{72768C74-63A1-492E-A536-051CAC9F8166}" cxnId="{0664FF62-3B01-4290-A28C-FB65F1FC30BE}" type="sibTrans">
      <dgm:prSet/>
      <dgm:spPr/>
      <dgm:t>
        <a:bodyPr/>
        <a:lstStyle/>
        <a:p>
          <a:endParaRPr lang="zh-CN" altLang="en-US"/>
        </a:p>
      </dgm:t>
    </dgm:pt>
    <dgm:pt modelId="{B9E74FF8-9B1E-40BB-BB0A-84FC165A8FE0}">
      <dgm:prSet/>
      <dgm:spPr/>
      <dgm:t>
        <a:bodyPr/>
        <a:lstStyle/>
        <a:p>
          <a:r>
            <a:rPr lang="zh-CN" altLang="en-US" b="0" i="0"/>
            <a:t>受托人应当按照约定完成服务项目，解决技术问题，保证工作质量，并传授解决技术问题的知识。</a:t>
          </a:r>
          <a:endParaRPr lang="zh-CN" altLang="en-US"/>
        </a:p>
      </dgm:t>
    </dgm:pt>
    <dgm:pt modelId="{2F0BAB55-3C28-45A1-8F12-DF851027CEEE}" cxnId="{F03E68C7-8764-4BE3-A005-80E492837A37}" type="parTrans">
      <dgm:prSet/>
      <dgm:spPr/>
      <dgm:t>
        <a:bodyPr/>
        <a:lstStyle/>
        <a:p>
          <a:endParaRPr lang="zh-CN" altLang="en-US"/>
        </a:p>
      </dgm:t>
    </dgm:pt>
    <dgm:pt modelId="{F1E3F681-0954-49CF-AADD-FA6FE76F42E6}" cxnId="{F03E68C7-8764-4BE3-A005-80E492837A37}" type="sibTrans">
      <dgm:prSet/>
      <dgm:spPr/>
      <dgm:t>
        <a:bodyPr/>
        <a:lstStyle/>
        <a:p>
          <a:endParaRPr lang="zh-CN" altLang="en-US"/>
        </a:p>
      </dgm:t>
    </dgm:pt>
    <dgm:pt modelId="{9C8BDCA3-204F-4748-88EA-D96963810027}" type="pres">
      <dgm:prSet presAssocID="{F96CCEEA-25BB-494F-B3D3-BDE0A46705B8}" presName="diagram" presStyleCnt="0">
        <dgm:presLayoutVars>
          <dgm:chPref val="1"/>
          <dgm:dir/>
          <dgm:animOne val="branch"/>
          <dgm:animLvl val="lvl"/>
          <dgm:resizeHandles/>
        </dgm:presLayoutVars>
      </dgm:prSet>
      <dgm:spPr/>
    </dgm:pt>
    <dgm:pt modelId="{954A3CF1-291A-4A05-8CDB-3AB16DDC551B}" type="pres">
      <dgm:prSet presAssocID="{5DB25EDE-C18E-41E9-8449-D91DBDB7FFF7}" presName="root" presStyleCnt="0"/>
      <dgm:spPr/>
    </dgm:pt>
    <dgm:pt modelId="{2115BB9B-23F4-4EA7-8A26-A818ED673052}" type="pres">
      <dgm:prSet presAssocID="{5DB25EDE-C18E-41E9-8449-D91DBDB7FFF7}" presName="rootComposite" presStyleCnt="0"/>
      <dgm:spPr/>
    </dgm:pt>
    <dgm:pt modelId="{61B758DF-137D-4372-B036-061878302AAB}" type="pres">
      <dgm:prSet presAssocID="{5DB25EDE-C18E-41E9-8449-D91DBDB7FFF7}" presName="rootText" presStyleLbl="node1" presStyleIdx="0" presStyleCnt="2" custScaleX="134846" custScaleY="31711"/>
      <dgm:spPr/>
    </dgm:pt>
    <dgm:pt modelId="{B1EA9108-BFC7-46F0-8612-AA7CB9F5AB63}" type="pres">
      <dgm:prSet presAssocID="{5DB25EDE-C18E-41E9-8449-D91DBDB7FFF7}" presName="rootConnector" presStyleLbl="node1" presStyleIdx="0" presStyleCnt="2"/>
      <dgm:spPr/>
    </dgm:pt>
    <dgm:pt modelId="{7541A680-CDED-4535-A7A9-66A046177B9C}" type="pres">
      <dgm:prSet presAssocID="{5DB25EDE-C18E-41E9-8449-D91DBDB7FFF7}" presName="childShape" presStyleCnt="0"/>
      <dgm:spPr/>
    </dgm:pt>
    <dgm:pt modelId="{F2DFC82C-9FF5-4176-A45F-9AFEBED4A0A6}" type="pres">
      <dgm:prSet presAssocID="{ECDA3483-3F5E-420D-888E-A950DC234200}" presName="Name13" presStyleLbl="parChTrans1D2" presStyleIdx="0" presStyleCnt="4"/>
      <dgm:spPr/>
    </dgm:pt>
    <dgm:pt modelId="{E0E90EAC-DE91-4A8E-B5D7-7A8DB941E54B}" type="pres">
      <dgm:prSet presAssocID="{5991E327-04CE-4CDF-9D4A-EF20A11D0F56}" presName="childText" presStyleLbl="bgAcc1" presStyleIdx="0" presStyleCnt="4" custScaleX="110032">
        <dgm:presLayoutVars>
          <dgm:bulletEnabled val="1"/>
        </dgm:presLayoutVars>
      </dgm:prSet>
      <dgm:spPr/>
    </dgm:pt>
    <dgm:pt modelId="{F87490EB-831B-43E1-B38D-BAE234DF4E94}" type="pres">
      <dgm:prSet presAssocID="{8F138138-BB6C-47FC-A2B0-421213281DF5}" presName="Name13" presStyleLbl="parChTrans1D2" presStyleIdx="1" presStyleCnt="4"/>
      <dgm:spPr/>
    </dgm:pt>
    <dgm:pt modelId="{83348788-9131-4239-BAF9-4A19F7E6F96C}" type="pres">
      <dgm:prSet presAssocID="{01F4D3F1-6A0C-4FE3-98B3-5C594D845B93}" presName="childText" presStyleLbl="bgAcc1" presStyleIdx="1" presStyleCnt="4">
        <dgm:presLayoutVars>
          <dgm:bulletEnabled val="1"/>
        </dgm:presLayoutVars>
      </dgm:prSet>
      <dgm:spPr/>
    </dgm:pt>
    <dgm:pt modelId="{8BDEA920-8799-4992-B21E-8D11C9B8B0D0}" type="pres">
      <dgm:prSet presAssocID="{EC424AC9-93CE-4891-BB61-2D7513E24400}" presName="root" presStyleCnt="0"/>
      <dgm:spPr/>
    </dgm:pt>
    <dgm:pt modelId="{29DDC019-1F73-4A53-BFCB-CB8D2E1B1AC8}" type="pres">
      <dgm:prSet presAssocID="{EC424AC9-93CE-4891-BB61-2D7513E24400}" presName="rootComposite" presStyleCnt="0"/>
      <dgm:spPr/>
    </dgm:pt>
    <dgm:pt modelId="{8482B2DF-6DB7-4AF7-9970-A84B49AC172C}" type="pres">
      <dgm:prSet presAssocID="{EC424AC9-93CE-4891-BB61-2D7513E24400}" presName="rootText" presStyleLbl="node1" presStyleIdx="1" presStyleCnt="2" custScaleX="134846" custScaleY="31711"/>
      <dgm:spPr/>
    </dgm:pt>
    <dgm:pt modelId="{80C89A83-4C37-47FA-B66C-D3B14ECE4841}" type="pres">
      <dgm:prSet presAssocID="{EC424AC9-93CE-4891-BB61-2D7513E24400}" presName="rootConnector" presStyleLbl="node1" presStyleIdx="1" presStyleCnt="2"/>
      <dgm:spPr/>
    </dgm:pt>
    <dgm:pt modelId="{5DC14CC3-AC78-4218-ACC9-7A73386C3181}" type="pres">
      <dgm:prSet presAssocID="{EC424AC9-93CE-4891-BB61-2D7513E24400}" presName="childShape" presStyleCnt="0"/>
      <dgm:spPr/>
    </dgm:pt>
    <dgm:pt modelId="{A3E6A010-10DB-4A34-8268-74EA9CD6E125}" type="pres">
      <dgm:prSet presAssocID="{E678DBD1-96FA-4815-9BAE-18E66208E16F}" presName="Name13" presStyleLbl="parChTrans1D2" presStyleIdx="2" presStyleCnt="4"/>
      <dgm:spPr/>
    </dgm:pt>
    <dgm:pt modelId="{A1C902B4-EB8D-4D7A-A581-A7544AC9BD5A}" type="pres">
      <dgm:prSet presAssocID="{77A29EB7-F7AB-43D2-889C-18B71363D150}" presName="childText" presStyleLbl="bgAcc1" presStyleIdx="2" presStyleCnt="4" custScaleX="106079">
        <dgm:presLayoutVars>
          <dgm:bulletEnabled val="1"/>
        </dgm:presLayoutVars>
      </dgm:prSet>
      <dgm:spPr/>
    </dgm:pt>
    <dgm:pt modelId="{89B5BBB7-1991-4F91-BF00-3C11ED85CD49}" type="pres">
      <dgm:prSet presAssocID="{2F0BAB55-3C28-45A1-8F12-DF851027CEEE}" presName="Name13" presStyleLbl="parChTrans1D2" presStyleIdx="3" presStyleCnt="4"/>
      <dgm:spPr/>
    </dgm:pt>
    <dgm:pt modelId="{A180C2D5-BE03-440B-9725-9A2DA00829CB}" type="pres">
      <dgm:prSet presAssocID="{B9E74FF8-9B1E-40BB-BB0A-84FC165A8FE0}" presName="childText" presStyleLbl="bgAcc1" presStyleIdx="3" presStyleCnt="4">
        <dgm:presLayoutVars>
          <dgm:bulletEnabled val="1"/>
        </dgm:presLayoutVars>
      </dgm:prSet>
      <dgm:spPr/>
    </dgm:pt>
  </dgm:ptLst>
  <dgm:cxnLst>
    <dgm:cxn modelId="{E668D40D-E450-40EE-8B73-00FAB82C0BF2}" type="presOf" srcId="{B9E74FF8-9B1E-40BB-BB0A-84FC165A8FE0}" destId="{A180C2D5-BE03-440B-9725-9A2DA00829CB}" srcOrd="0" destOrd="0" presId="urn:microsoft.com/office/officeart/2005/8/layout/hierarchy3"/>
    <dgm:cxn modelId="{02F59420-F19C-43DA-BD9B-8969F1D057B5}" srcId="{F96CCEEA-25BB-494F-B3D3-BDE0A46705B8}" destId="{EC424AC9-93CE-4891-BB61-2D7513E24400}" srcOrd="1" destOrd="0" parTransId="{0A1E7749-C2BF-4642-8F5A-3F6B04231FED}" sibTransId="{1365B12F-DD52-48A7-8EB1-86AA8441C27B}"/>
    <dgm:cxn modelId="{BC311330-39DE-4155-AA50-5BD0C5A3E3FC}" type="presOf" srcId="{EC424AC9-93CE-4891-BB61-2D7513E24400}" destId="{80C89A83-4C37-47FA-B66C-D3B14ECE4841}" srcOrd="1" destOrd="0" presId="urn:microsoft.com/office/officeart/2005/8/layout/hierarchy3"/>
    <dgm:cxn modelId="{7E52FA36-838B-4C8C-9596-CB6B038ED0E6}" srcId="{5DB25EDE-C18E-41E9-8449-D91DBDB7FFF7}" destId="{01F4D3F1-6A0C-4FE3-98B3-5C594D845B93}" srcOrd="1" destOrd="0" parTransId="{8F138138-BB6C-47FC-A2B0-421213281DF5}" sibTransId="{C6994BC4-9008-4574-88BC-17FB4D75E73B}"/>
    <dgm:cxn modelId="{BA24F03D-AEDC-4F66-AC22-4F4D0951954F}" type="presOf" srcId="{E678DBD1-96FA-4815-9BAE-18E66208E16F}" destId="{A3E6A010-10DB-4A34-8268-74EA9CD6E125}" srcOrd="0" destOrd="0" presId="urn:microsoft.com/office/officeart/2005/8/layout/hierarchy3"/>
    <dgm:cxn modelId="{0664FF62-3B01-4290-A28C-FB65F1FC30BE}" srcId="{EC424AC9-93CE-4891-BB61-2D7513E24400}" destId="{77A29EB7-F7AB-43D2-889C-18B71363D150}" srcOrd="0" destOrd="0" parTransId="{E678DBD1-96FA-4815-9BAE-18E66208E16F}" sibTransId="{72768C74-63A1-492E-A536-051CAC9F8166}"/>
    <dgm:cxn modelId="{D424B343-2674-459B-B609-329AF4EB581D}" type="presOf" srcId="{5991E327-04CE-4CDF-9D4A-EF20A11D0F56}" destId="{E0E90EAC-DE91-4A8E-B5D7-7A8DB941E54B}" srcOrd="0" destOrd="0" presId="urn:microsoft.com/office/officeart/2005/8/layout/hierarchy3"/>
    <dgm:cxn modelId="{1C25F443-E2A6-4AB7-A779-8710A1EF5A21}" type="presOf" srcId="{8F138138-BB6C-47FC-A2B0-421213281DF5}" destId="{F87490EB-831B-43E1-B38D-BAE234DF4E94}" srcOrd="0" destOrd="0" presId="urn:microsoft.com/office/officeart/2005/8/layout/hierarchy3"/>
    <dgm:cxn modelId="{9D86C774-000A-4FF8-94E5-2AEF3BB2F1EB}" type="presOf" srcId="{01F4D3F1-6A0C-4FE3-98B3-5C594D845B93}" destId="{83348788-9131-4239-BAF9-4A19F7E6F96C}" srcOrd="0" destOrd="0" presId="urn:microsoft.com/office/officeart/2005/8/layout/hierarchy3"/>
    <dgm:cxn modelId="{F0E7CC95-1D77-49B2-87D6-57BC1A678D1B}" type="presOf" srcId="{EC424AC9-93CE-4891-BB61-2D7513E24400}" destId="{8482B2DF-6DB7-4AF7-9970-A84B49AC172C}" srcOrd="0" destOrd="0" presId="urn:microsoft.com/office/officeart/2005/8/layout/hierarchy3"/>
    <dgm:cxn modelId="{87BE7897-0316-43B5-8BAD-4C6C0870715E}" type="presOf" srcId="{77A29EB7-F7AB-43D2-889C-18B71363D150}" destId="{A1C902B4-EB8D-4D7A-A581-A7544AC9BD5A}" srcOrd="0" destOrd="0" presId="urn:microsoft.com/office/officeart/2005/8/layout/hierarchy3"/>
    <dgm:cxn modelId="{58CC78A7-E154-4EB0-873A-4AFC8EEC6024}" type="presOf" srcId="{ECDA3483-3F5E-420D-888E-A950DC234200}" destId="{F2DFC82C-9FF5-4176-A45F-9AFEBED4A0A6}" srcOrd="0" destOrd="0" presId="urn:microsoft.com/office/officeart/2005/8/layout/hierarchy3"/>
    <dgm:cxn modelId="{C4C80EC0-45A6-447B-B592-00CF54683130}" srcId="{F96CCEEA-25BB-494F-B3D3-BDE0A46705B8}" destId="{5DB25EDE-C18E-41E9-8449-D91DBDB7FFF7}" srcOrd="0" destOrd="0" parTransId="{2B5BAA1C-7517-41DE-B0B2-2B195CE978B1}" sibTransId="{5206642F-49F6-43AF-9F3C-0C5058049384}"/>
    <dgm:cxn modelId="{F03E68C7-8764-4BE3-A005-80E492837A37}" srcId="{EC424AC9-93CE-4891-BB61-2D7513E24400}" destId="{B9E74FF8-9B1E-40BB-BB0A-84FC165A8FE0}" srcOrd="1" destOrd="0" parTransId="{2F0BAB55-3C28-45A1-8F12-DF851027CEEE}" sibTransId="{F1E3F681-0954-49CF-AADD-FA6FE76F42E6}"/>
    <dgm:cxn modelId="{220671C7-2C00-4B38-9AD4-6ED65E10FA83}" type="presOf" srcId="{2F0BAB55-3C28-45A1-8F12-DF851027CEEE}" destId="{89B5BBB7-1991-4F91-BF00-3C11ED85CD49}" srcOrd="0" destOrd="0" presId="urn:microsoft.com/office/officeart/2005/8/layout/hierarchy3"/>
    <dgm:cxn modelId="{D4B3D4D3-7591-4849-B06D-FA9B9FEDBE0B}" type="presOf" srcId="{5DB25EDE-C18E-41E9-8449-D91DBDB7FFF7}" destId="{61B758DF-137D-4372-B036-061878302AAB}" srcOrd="0" destOrd="0" presId="urn:microsoft.com/office/officeart/2005/8/layout/hierarchy3"/>
    <dgm:cxn modelId="{0216EBF8-E194-407C-A757-B5D97DD1B9C4}" type="presOf" srcId="{F96CCEEA-25BB-494F-B3D3-BDE0A46705B8}" destId="{9C8BDCA3-204F-4748-88EA-D96963810027}" srcOrd="0" destOrd="0" presId="urn:microsoft.com/office/officeart/2005/8/layout/hierarchy3"/>
    <dgm:cxn modelId="{78CC62F9-B389-41A3-B6C2-07A27F056D47}" type="presOf" srcId="{5DB25EDE-C18E-41E9-8449-D91DBDB7FFF7}" destId="{B1EA9108-BFC7-46F0-8612-AA7CB9F5AB63}" srcOrd="1" destOrd="0" presId="urn:microsoft.com/office/officeart/2005/8/layout/hierarchy3"/>
    <dgm:cxn modelId="{13BD42FE-6328-4EBE-838B-FAE927D5342D}" srcId="{5DB25EDE-C18E-41E9-8449-D91DBDB7FFF7}" destId="{5991E327-04CE-4CDF-9D4A-EF20A11D0F56}" srcOrd="0" destOrd="0" parTransId="{ECDA3483-3F5E-420D-888E-A950DC234200}" sibTransId="{518271E7-9389-43C4-BA2F-C301ECCA9D5D}"/>
    <dgm:cxn modelId="{129B445E-09C0-4B87-98AB-9787085CB939}" type="presParOf" srcId="{9C8BDCA3-204F-4748-88EA-D96963810027}" destId="{954A3CF1-291A-4A05-8CDB-3AB16DDC551B}" srcOrd="0" destOrd="0" presId="urn:microsoft.com/office/officeart/2005/8/layout/hierarchy3"/>
    <dgm:cxn modelId="{2BAA3687-C945-4BBA-96C5-22A7186D34A2}" type="presParOf" srcId="{954A3CF1-291A-4A05-8CDB-3AB16DDC551B}" destId="{2115BB9B-23F4-4EA7-8A26-A818ED673052}" srcOrd="0" destOrd="0" presId="urn:microsoft.com/office/officeart/2005/8/layout/hierarchy3"/>
    <dgm:cxn modelId="{043628DA-F33D-45C9-A8CE-FCBD6648B907}" type="presParOf" srcId="{2115BB9B-23F4-4EA7-8A26-A818ED673052}" destId="{61B758DF-137D-4372-B036-061878302AAB}" srcOrd="0" destOrd="0" presId="urn:microsoft.com/office/officeart/2005/8/layout/hierarchy3"/>
    <dgm:cxn modelId="{08D45816-FCD1-4DAB-89BA-AA5B2FB1C92E}" type="presParOf" srcId="{2115BB9B-23F4-4EA7-8A26-A818ED673052}" destId="{B1EA9108-BFC7-46F0-8612-AA7CB9F5AB63}" srcOrd="1" destOrd="0" presId="urn:microsoft.com/office/officeart/2005/8/layout/hierarchy3"/>
    <dgm:cxn modelId="{0552FEF0-E546-4A24-A9E8-222C067656D8}" type="presParOf" srcId="{954A3CF1-291A-4A05-8CDB-3AB16DDC551B}" destId="{7541A680-CDED-4535-A7A9-66A046177B9C}" srcOrd="1" destOrd="0" presId="urn:microsoft.com/office/officeart/2005/8/layout/hierarchy3"/>
    <dgm:cxn modelId="{205B431E-D494-4D1C-B784-BD035BE3A380}" type="presParOf" srcId="{7541A680-CDED-4535-A7A9-66A046177B9C}" destId="{F2DFC82C-9FF5-4176-A45F-9AFEBED4A0A6}" srcOrd="0" destOrd="0" presId="urn:microsoft.com/office/officeart/2005/8/layout/hierarchy3"/>
    <dgm:cxn modelId="{B12A51E1-91BC-4B55-A15C-7C518ECF6114}" type="presParOf" srcId="{7541A680-CDED-4535-A7A9-66A046177B9C}" destId="{E0E90EAC-DE91-4A8E-B5D7-7A8DB941E54B}" srcOrd="1" destOrd="0" presId="urn:microsoft.com/office/officeart/2005/8/layout/hierarchy3"/>
    <dgm:cxn modelId="{9F49B06C-A032-44C7-A997-8D683DA12C7D}" type="presParOf" srcId="{7541A680-CDED-4535-A7A9-66A046177B9C}" destId="{F87490EB-831B-43E1-B38D-BAE234DF4E94}" srcOrd="2" destOrd="0" presId="urn:microsoft.com/office/officeart/2005/8/layout/hierarchy3"/>
    <dgm:cxn modelId="{5EEA10C2-1EC9-495D-B0BE-4511301AB062}" type="presParOf" srcId="{7541A680-CDED-4535-A7A9-66A046177B9C}" destId="{83348788-9131-4239-BAF9-4A19F7E6F96C}" srcOrd="3" destOrd="0" presId="urn:microsoft.com/office/officeart/2005/8/layout/hierarchy3"/>
    <dgm:cxn modelId="{6ABD8FDD-5606-49AE-BD6F-EC7CDBE378F7}" type="presParOf" srcId="{9C8BDCA3-204F-4748-88EA-D96963810027}" destId="{8BDEA920-8799-4992-B21E-8D11C9B8B0D0}" srcOrd="1" destOrd="0" presId="urn:microsoft.com/office/officeart/2005/8/layout/hierarchy3"/>
    <dgm:cxn modelId="{031FF029-0167-4573-9D1A-84F76D729021}" type="presParOf" srcId="{8BDEA920-8799-4992-B21E-8D11C9B8B0D0}" destId="{29DDC019-1F73-4A53-BFCB-CB8D2E1B1AC8}" srcOrd="0" destOrd="0" presId="urn:microsoft.com/office/officeart/2005/8/layout/hierarchy3"/>
    <dgm:cxn modelId="{60A2A357-78B0-496C-BF17-6C71B14ED69C}" type="presParOf" srcId="{29DDC019-1F73-4A53-BFCB-CB8D2E1B1AC8}" destId="{8482B2DF-6DB7-4AF7-9970-A84B49AC172C}" srcOrd="0" destOrd="0" presId="urn:microsoft.com/office/officeart/2005/8/layout/hierarchy3"/>
    <dgm:cxn modelId="{1BCBCE3D-246A-4B24-A28E-24DC5E432051}" type="presParOf" srcId="{29DDC019-1F73-4A53-BFCB-CB8D2E1B1AC8}" destId="{80C89A83-4C37-47FA-B66C-D3B14ECE4841}" srcOrd="1" destOrd="0" presId="urn:microsoft.com/office/officeart/2005/8/layout/hierarchy3"/>
    <dgm:cxn modelId="{3A749587-ECB8-4A68-A2B0-EF6F51A28A35}" type="presParOf" srcId="{8BDEA920-8799-4992-B21E-8D11C9B8B0D0}" destId="{5DC14CC3-AC78-4218-ACC9-7A73386C3181}" srcOrd="1" destOrd="0" presId="urn:microsoft.com/office/officeart/2005/8/layout/hierarchy3"/>
    <dgm:cxn modelId="{566B92AE-FE2F-4458-BBAC-BE836ED39798}" type="presParOf" srcId="{5DC14CC3-AC78-4218-ACC9-7A73386C3181}" destId="{A3E6A010-10DB-4A34-8268-74EA9CD6E125}" srcOrd="0" destOrd="0" presId="urn:microsoft.com/office/officeart/2005/8/layout/hierarchy3"/>
    <dgm:cxn modelId="{2B342CA9-6F1F-4EDC-A36D-2CDF7E9C7420}" type="presParOf" srcId="{5DC14CC3-AC78-4218-ACC9-7A73386C3181}" destId="{A1C902B4-EB8D-4D7A-A581-A7544AC9BD5A}" srcOrd="1" destOrd="0" presId="urn:microsoft.com/office/officeart/2005/8/layout/hierarchy3"/>
    <dgm:cxn modelId="{E32339F8-BCA3-48AC-AAA3-5381567DDCC8}" type="presParOf" srcId="{5DC14CC3-AC78-4218-ACC9-7A73386C3181}" destId="{89B5BBB7-1991-4F91-BF00-3C11ED85CD49}" srcOrd="2" destOrd="0" presId="urn:microsoft.com/office/officeart/2005/8/layout/hierarchy3"/>
    <dgm:cxn modelId="{021BD83C-F0B5-4E3B-8554-8C0D6ECA28FB}" type="presParOf" srcId="{5DC14CC3-AC78-4218-ACC9-7A73386C3181}" destId="{A180C2D5-BE03-440B-9725-9A2DA00829CB}" srcOrd="3"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CA7B40-9EB7-4C77-8556-119F053A3BC1}" type="doc">
      <dgm:prSet loTypeId="urn:microsoft.com/office/officeart/2005/8/layout/process2" loCatId="process" qsTypeId="urn:microsoft.com/office/officeart/2005/8/quickstyle/simple3#1" qsCatId="simple" csTypeId="urn:microsoft.com/office/officeart/2005/8/colors/accent1_2#1" csCatId="accent1" phldr="1"/>
      <dgm:spPr/>
    </dgm:pt>
    <dgm:pt modelId="{7166A9DB-20D7-41DA-B6C7-4E91D46FE0EA}">
      <dgm:prSet phldrT="[文本]" phldr="0" custT="0"/>
      <dgm:spPr/>
      <dgm:t>
        <a:bodyPr vert="horz" wrap="square"/>
        <a:lstStyle/>
        <a:p>
          <a:pPr>
            <a:lnSpc>
              <a:spcPct val="100000"/>
            </a:lnSpc>
            <a:spcBef>
              <a:spcPct val="0"/>
            </a:spcBef>
            <a:spcAft>
              <a:spcPct val="35000"/>
            </a:spcAft>
          </a:pPr>
          <a:r>
            <a:rPr lang="zh-CN" altLang="en-US" dirty="0"/>
            <a:t>余述南：药厂实施了我的专利却没有付费，我主张支付费用，请求法院支持。</a:t>
          </a:r>
        </a:p>
      </dgm:t>
    </dgm:pt>
    <dgm:pt modelId="{408890A2-EC03-4CB7-8006-30F7A6F0770D}" cxnId="{3E239CB4-F274-4D26-A86A-FC15B2E78AC9}" type="parTrans">
      <dgm:prSet/>
      <dgm:spPr/>
      <dgm:t>
        <a:bodyPr/>
        <a:lstStyle/>
        <a:p>
          <a:endParaRPr lang="zh-CN" altLang="en-US"/>
        </a:p>
      </dgm:t>
    </dgm:pt>
    <dgm:pt modelId="{581D0B67-AC66-4DBF-B99A-8C26BE060068}" cxnId="{3E239CB4-F274-4D26-A86A-FC15B2E78AC9}" type="sibTrans">
      <dgm:prSet/>
      <dgm:spPr/>
      <dgm:t>
        <a:bodyPr/>
        <a:lstStyle/>
        <a:p>
          <a:endParaRPr lang="zh-CN" altLang="en-US"/>
        </a:p>
      </dgm:t>
    </dgm:pt>
    <dgm:pt modelId="{6185F46A-CE7B-4D19-AD38-021F06F11723}">
      <dgm:prSet phldrT="[文本]"/>
      <dgm:spPr/>
      <dgm:t>
        <a:bodyPr/>
        <a:lstStyle/>
        <a:p>
          <a:r>
            <a:rPr lang="zh-CN" altLang="en-US" dirty="0"/>
            <a:t>法院：药厂实施了专利，应当支付给专利权人</a:t>
          </a:r>
          <a:r>
            <a:rPr lang="zh-CN" altLang="en-US" dirty="0">
              <a:uFillTx/>
            </a:rPr>
            <a:t>专利使用费。且原告主张数目合理，给予支持。</a:t>
          </a:r>
          <a:endParaRPr lang="zh-CN" altLang="en-US" dirty="0"/>
        </a:p>
      </dgm:t>
    </dgm:pt>
    <dgm:pt modelId="{ED707A62-C95F-489D-A288-204A854541E1}" cxnId="{B68BF3C0-8690-4A22-BF11-8CCB5F79B14D}" type="parTrans">
      <dgm:prSet/>
      <dgm:spPr/>
      <dgm:t>
        <a:bodyPr/>
        <a:lstStyle/>
        <a:p>
          <a:endParaRPr lang="zh-CN" altLang="en-US"/>
        </a:p>
      </dgm:t>
    </dgm:pt>
    <dgm:pt modelId="{209F9C23-F1DF-401B-A4AD-306C9EB4247C}" cxnId="{B68BF3C0-8690-4A22-BF11-8CCB5F79B14D}" type="sibTrans">
      <dgm:prSet/>
      <dgm:spPr/>
      <dgm:t>
        <a:bodyPr/>
        <a:lstStyle/>
        <a:p>
          <a:endParaRPr lang="zh-CN" altLang="en-US"/>
        </a:p>
      </dgm:t>
    </dgm:pt>
    <dgm:pt modelId="{9D4F7890-BC71-471E-AB1B-9F598D752858}">
      <dgm:prSet phldrT="[文本]"/>
      <dgm:spPr/>
      <dgm:t>
        <a:bodyPr/>
        <a:lstStyle/>
        <a:p>
          <a:r>
            <a:rPr lang="zh-CN" altLang="en-US" dirty="0"/>
            <a:t>药厂：我与专利权人之前并为就专利许可使用费达成合意，法院对此进行裁判，这不合理。</a:t>
          </a:r>
        </a:p>
      </dgm:t>
    </dgm:pt>
    <dgm:pt modelId="{8A81A9A1-3D17-4B5E-823A-F4C61634A717}" cxnId="{6D5001AA-249A-4007-9510-B8CFC1277D6C}" type="parTrans">
      <dgm:prSet/>
      <dgm:spPr/>
      <dgm:t>
        <a:bodyPr/>
        <a:lstStyle/>
        <a:p>
          <a:endParaRPr lang="zh-CN" altLang="en-US"/>
        </a:p>
      </dgm:t>
    </dgm:pt>
    <dgm:pt modelId="{A02D4AB0-BE01-45C2-BD3E-6766ADB3B021}" cxnId="{6D5001AA-249A-4007-9510-B8CFC1277D6C}" type="sibTrans">
      <dgm:prSet/>
      <dgm:spPr/>
      <dgm:t>
        <a:bodyPr/>
        <a:lstStyle/>
        <a:p>
          <a:endParaRPr lang="zh-CN" altLang="en-US"/>
        </a:p>
      </dgm:t>
    </dgm:pt>
    <dgm:pt modelId="{7E3F7EC5-1729-4088-BB09-36E02E33A0BF}" type="pres">
      <dgm:prSet presAssocID="{A4CA7B40-9EB7-4C77-8556-119F053A3BC1}" presName="linearFlow" presStyleCnt="0">
        <dgm:presLayoutVars>
          <dgm:resizeHandles val="exact"/>
        </dgm:presLayoutVars>
      </dgm:prSet>
      <dgm:spPr/>
    </dgm:pt>
    <dgm:pt modelId="{E17E57AF-0587-449A-A755-B1B96DEF2BD2}" type="pres">
      <dgm:prSet presAssocID="{7166A9DB-20D7-41DA-B6C7-4E91D46FE0EA}" presName="node" presStyleLbl="node1" presStyleIdx="0" presStyleCnt="3" custScaleX="353594">
        <dgm:presLayoutVars>
          <dgm:bulletEnabled val="1"/>
        </dgm:presLayoutVars>
      </dgm:prSet>
      <dgm:spPr/>
    </dgm:pt>
    <dgm:pt modelId="{11477A19-6F59-488F-BD44-5E3FBE8E3386}" type="pres">
      <dgm:prSet presAssocID="{581D0B67-AC66-4DBF-B99A-8C26BE060068}" presName="sibTrans" presStyleLbl="sibTrans2D1" presStyleIdx="0" presStyleCnt="2"/>
      <dgm:spPr/>
    </dgm:pt>
    <dgm:pt modelId="{1FA9844B-FD2C-4DAF-BE12-A8E3C3B7E384}" type="pres">
      <dgm:prSet presAssocID="{581D0B67-AC66-4DBF-B99A-8C26BE060068}" presName="connectorText" presStyleLbl="sibTrans2D1" presStyleIdx="0" presStyleCnt="2"/>
      <dgm:spPr/>
    </dgm:pt>
    <dgm:pt modelId="{353C71C7-5E8B-4565-86BF-B755B524B25E}" type="pres">
      <dgm:prSet presAssocID="{6185F46A-CE7B-4D19-AD38-021F06F11723}" presName="node" presStyleLbl="node1" presStyleIdx="1" presStyleCnt="3" custScaleX="353594">
        <dgm:presLayoutVars>
          <dgm:bulletEnabled val="1"/>
        </dgm:presLayoutVars>
      </dgm:prSet>
      <dgm:spPr/>
    </dgm:pt>
    <dgm:pt modelId="{06ECC167-6368-4F79-84C6-65D90B9BC4A6}" type="pres">
      <dgm:prSet presAssocID="{209F9C23-F1DF-401B-A4AD-306C9EB4247C}" presName="sibTrans" presStyleLbl="sibTrans2D1" presStyleIdx="1" presStyleCnt="2"/>
      <dgm:spPr/>
    </dgm:pt>
    <dgm:pt modelId="{1AF533A8-48F1-4B19-9CD9-5A2DB7199B85}" type="pres">
      <dgm:prSet presAssocID="{209F9C23-F1DF-401B-A4AD-306C9EB4247C}" presName="connectorText" presStyleLbl="sibTrans2D1" presStyleIdx="1" presStyleCnt="2"/>
      <dgm:spPr/>
    </dgm:pt>
    <dgm:pt modelId="{93DEFB83-998E-4F52-9267-01422D869D93}" type="pres">
      <dgm:prSet presAssocID="{9D4F7890-BC71-471E-AB1B-9F598D752858}" presName="node" presStyleLbl="node1" presStyleIdx="2" presStyleCnt="3" custScaleX="353594">
        <dgm:presLayoutVars>
          <dgm:bulletEnabled val="1"/>
        </dgm:presLayoutVars>
      </dgm:prSet>
      <dgm:spPr/>
    </dgm:pt>
  </dgm:ptLst>
  <dgm:cxnLst>
    <dgm:cxn modelId="{7EBA6510-0BD8-4CF8-9D79-17D500723931}" type="presOf" srcId="{209F9C23-F1DF-401B-A4AD-306C9EB4247C}" destId="{06ECC167-6368-4F79-84C6-65D90B9BC4A6}" srcOrd="0" destOrd="0" presId="urn:microsoft.com/office/officeart/2005/8/layout/process2"/>
    <dgm:cxn modelId="{B9CC6369-40C0-49CB-9A29-E79BD55A1CEE}" type="presOf" srcId="{6185F46A-CE7B-4D19-AD38-021F06F11723}" destId="{353C71C7-5E8B-4565-86BF-B755B524B25E}" srcOrd="0" destOrd="0" presId="urn:microsoft.com/office/officeart/2005/8/layout/process2"/>
    <dgm:cxn modelId="{5AD30B77-50DE-497F-91DE-AECA74747593}" type="presOf" srcId="{209F9C23-F1DF-401B-A4AD-306C9EB4247C}" destId="{1AF533A8-48F1-4B19-9CD9-5A2DB7199B85}" srcOrd="1" destOrd="0" presId="urn:microsoft.com/office/officeart/2005/8/layout/process2"/>
    <dgm:cxn modelId="{7CE68F7D-F22C-4A46-A8A8-3E87EB708AE5}" type="presOf" srcId="{9D4F7890-BC71-471E-AB1B-9F598D752858}" destId="{93DEFB83-998E-4F52-9267-01422D869D93}" srcOrd="0" destOrd="0" presId="urn:microsoft.com/office/officeart/2005/8/layout/process2"/>
    <dgm:cxn modelId="{D825B780-3EB8-4608-9CDD-A0FC977B700F}" type="presOf" srcId="{581D0B67-AC66-4DBF-B99A-8C26BE060068}" destId="{1FA9844B-FD2C-4DAF-BE12-A8E3C3B7E384}" srcOrd="1" destOrd="0" presId="urn:microsoft.com/office/officeart/2005/8/layout/process2"/>
    <dgm:cxn modelId="{63D34EA4-C58C-4093-B2DB-CAB09DC6058E}" type="presOf" srcId="{7166A9DB-20D7-41DA-B6C7-4E91D46FE0EA}" destId="{E17E57AF-0587-449A-A755-B1B96DEF2BD2}" srcOrd="0" destOrd="0" presId="urn:microsoft.com/office/officeart/2005/8/layout/process2"/>
    <dgm:cxn modelId="{1CBB1EA5-D379-4CFA-8DFF-6635441A1DC0}" type="presOf" srcId="{581D0B67-AC66-4DBF-B99A-8C26BE060068}" destId="{11477A19-6F59-488F-BD44-5E3FBE8E3386}" srcOrd="0" destOrd="0" presId="urn:microsoft.com/office/officeart/2005/8/layout/process2"/>
    <dgm:cxn modelId="{6D5001AA-249A-4007-9510-B8CFC1277D6C}" srcId="{A4CA7B40-9EB7-4C77-8556-119F053A3BC1}" destId="{9D4F7890-BC71-471E-AB1B-9F598D752858}" srcOrd="2" destOrd="0" parTransId="{8A81A9A1-3D17-4B5E-823A-F4C61634A717}" sibTransId="{A02D4AB0-BE01-45C2-BD3E-6766ADB3B021}"/>
    <dgm:cxn modelId="{3E239CB4-F274-4D26-A86A-FC15B2E78AC9}" srcId="{A4CA7B40-9EB7-4C77-8556-119F053A3BC1}" destId="{7166A9DB-20D7-41DA-B6C7-4E91D46FE0EA}" srcOrd="0" destOrd="0" parTransId="{408890A2-EC03-4CB7-8006-30F7A6F0770D}" sibTransId="{581D0B67-AC66-4DBF-B99A-8C26BE060068}"/>
    <dgm:cxn modelId="{B68BF3C0-8690-4A22-BF11-8CCB5F79B14D}" srcId="{A4CA7B40-9EB7-4C77-8556-119F053A3BC1}" destId="{6185F46A-CE7B-4D19-AD38-021F06F11723}" srcOrd="1" destOrd="0" parTransId="{ED707A62-C95F-489D-A288-204A854541E1}" sibTransId="{209F9C23-F1DF-401B-A4AD-306C9EB4247C}"/>
    <dgm:cxn modelId="{7CAE33E9-A54C-4DCD-8F88-987481160AD7}" type="presOf" srcId="{A4CA7B40-9EB7-4C77-8556-119F053A3BC1}" destId="{7E3F7EC5-1729-4088-BB09-36E02E33A0BF}" srcOrd="0" destOrd="0" presId="urn:microsoft.com/office/officeart/2005/8/layout/process2"/>
    <dgm:cxn modelId="{19082364-509C-4017-946B-F70AB4FBFF5D}" type="presParOf" srcId="{7E3F7EC5-1729-4088-BB09-36E02E33A0BF}" destId="{E17E57AF-0587-449A-A755-B1B96DEF2BD2}" srcOrd="0" destOrd="0" presId="urn:microsoft.com/office/officeart/2005/8/layout/process2"/>
    <dgm:cxn modelId="{D89F8A90-7514-47B0-926D-E8445960A61C}" type="presParOf" srcId="{7E3F7EC5-1729-4088-BB09-36E02E33A0BF}" destId="{11477A19-6F59-488F-BD44-5E3FBE8E3386}" srcOrd="1" destOrd="0" presId="urn:microsoft.com/office/officeart/2005/8/layout/process2"/>
    <dgm:cxn modelId="{0656F166-B587-482C-A015-B8F1975E62F7}" type="presParOf" srcId="{11477A19-6F59-488F-BD44-5E3FBE8E3386}" destId="{1FA9844B-FD2C-4DAF-BE12-A8E3C3B7E384}" srcOrd="0" destOrd="0" presId="urn:microsoft.com/office/officeart/2005/8/layout/process2"/>
    <dgm:cxn modelId="{1537EE07-9EA8-4357-88DE-D61300F687E1}" type="presParOf" srcId="{7E3F7EC5-1729-4088-BB09-36E02E33A0BF}" destId="{353C71C7-5E8B-4565-86BF-B755B524B25E}" srcOrd="2" destOrd="0" presId="urn:microsoft.com/office/officeart/2005/8/layout/process2"/>
    <dgm:cxn modelId="{905593E0-D97E-4C60-9870-C50AF67AADAF}" type="presParOf" srcId="{7E3F7EC5-1729-4088-BB09-36E02E33A0BF}" destId="{06ECC167-6368-4F79-84C6-65D90B9BC4A6}" srcOrd="3" destOrd="0" presId="urn:microsoft.com/office/officeart/2005/8/layout/process2"/>
    <dgm:cxn modelId="{A1793A0E-0075-4A27-A40E-0D4C8FDE92CE}" type="presParOf" srcId="{06ECC167-6368-4F79-84C6-65D90B9BC4A6}" destId="{1AF533A8-48F1-4B19-9CD9-5A2DB7199B85}" srcOrd="0" destOrd="0" presId="urn:microsoft.com/office/officeart/2005/8/layout/process2"/>
    <dgm:cxn modelId="{982C159A-88E0-4C25-B8FC-589E0AA14025}" type="presParOf" srcId="{7E3F7EC5-1729-4088-BB09-36E02E33A0BF}" destId="{93DEFB83-998E-4F52-9267-01422D869D93}" srcOrd="4" destOrd="0" presId="urn:microsoft.com/office/officeart/2005/8/layout/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FE73B03-4D71-4565-8C52-4902BE6377A4}" type="doc">
      <dgm:prSet loTypeId="urn:microsoft.com/office/officeart/2005/8/layout/hierarchy2#1" loCatId="hierarchy" qsTypeId="urn:microsoft.com/office/officeart/2005/8/quickstyle/simple3#2" qsCatId="simple" csTypeId="urn:microsoft.com/office/officeart/2005/8/colors/accent1_2#2" csCatId="accent1" phldr="0"/>
      <dgm:spPr/>
      <dgm:t>
        <a:bodyPr/>
        <a:lstStyle/>
        <a:p>
          <a:endParaRPr lang="zh-CN" altLang="en-US"/>
        </a:p>
      </dgm:t>
    </dgm:pt>
    <dgm:pt modelId="{0605F139-5EF0-48E7-A091-192233D2011D}">
      <dgm:prSet phldrT="[文本]" phldr="0" custT="0"/>
      <dgm:spPr/>
      <dgm:t>
        <a:bodyPr vert="horz" wrap="square"/>
        <a:lstStyle/>
        <a:p>
          <a:pPr>
            <a:lnSpc>
              <a:spcPct val="100000"/>
            </a:lnSpc>
            <a:spcBef>
              <a:spcPct val="0"/>
            </a:spcBef>
            <a:spcAft>
              <a:spcPct val="35000"/>
            </a:spcAft>
          </a:pPr>
          <a:r>
            <a:rPr lang="zh-CN" altLang="en-US"/>
            <a:t>裁判理由</a:t>
          </a:r>
        </a:p>
      </dgm:t>
    </dgm:pt>
    <dgm:pt modelId="{2AFB1B2A-8749-4E5E-9CB9-0B60F81C46F8}" cxnId="{731F5C1E-4545-465E-BC09-D5AC2BEC3B35}" type="parTrans">
      <dgm:prSet/>
      <dgm:spPr/>
      <dgm:t>
        <a:bodyPr/>
        <a:lstStyle/>
        <a:p>
          <a:endParaRPr lang="zh-CN" altLang="en-US"/>
        </a:p>
      </dgm:t>
    </dgm:pt>
    <dgm:pt modelId="{E0FFEB56-236E-4FE9-83BF-31494E265D5A}" cxnId="{731F5C1E-4545-465E-BC09-D5AC2BEC3B35}" type="sibTrans">
      <dgm:prSet/>
      <dgm:spPr/>
      <dgm:t>
        <a:bodyPr/>
        <a:lstStyle/>
        <a:p>
          <a:endParaRPr lang="zh-CN" altLang="en-US"/>
        </a:p>
      </dgm:t>
    </dgm:pt>
    <dgm:pt modelId="{4530EE7D-F557-4815-9ED2-EABC47F46978}">
      <dgm:prSet phldrT="[文本]" phldr="0" custT="0"/>
      <dgm:spPr/>
      <dgm:t>
        <a:bodyPr vert="horz" wrap="square"/>
        <a:lstStyle/>
        <a:p>
          <a:pPr>
            <a:lnSpc>
              <a:spcPct val="100000"/>
            </a:lnSpc>
            <a:spcBef>
              <a:spcPct val="0"/>
            </a:spcBef>
            <a:spcAft>
              <a:spcPct val="35000"/>
            </a:spcAft>
          </a:pPr>
          <a:r>
            <a:rPr lang="zh-CN" altLang="en-US"/>
            <a:t>因案件情况，可视双方间的权利义务关系实际仍适用2000年签订的生产销售协议中的相关条款。</a:t>
          </a:r>
        </a:p>
      </dgm:t>
    </dgm:pt>
    <dgm:pt modelId="{AC2BFF99-DAE2-494A-88AB-85D75BC6D2EE}" cxnId="{07E8C512-DB99-4330-B2C9-9294E60C2CE7}" type="parTrans">
      <dgm:prSet/>
      <dgm:spPr/>
      <dgm:t>
        <a:bodyPr/>
        <a:lstStyle/>
        <a:p>
          <a:endParaRPr lang="zh-CN" altLang="en-US"/>
        </a:p>
      </dgm:t>
    </dgm:pt>
    <dgm:pt modelId="{B98A0394-6758-42EB-8D0E-4491BED52B6C}" cxnId="{07E8C512-DB99-4330-B2C9-9294E60C2CE7}" type="sibTrans">
      <dgm:prSet/>
      <dgm:spPr/>
      <dgm:t>
        <a:bodyPr/>
        <a:lstStyle/>
        <a:p>
          <a:endParaRPr lang="zh-CN" altLang="en-US"/>
        </a:p>
      </dgm:t>
    </dgm:pt>
    <dgm:pt modelId="{E0E8D3D8-C800-4AEC-95AC-32CB2421EF36}">
      <dgm:prSet phldr="0" custT="0"/>
      <dgm:spPr/>
      <dgm:t>
        <a:bodyPr vert="horz" wrap="square"/>
        <a:lstStyle/>
        <a:p>
          <a:pPr>
            <a:lnSpc>
              <a:spcPct val="100000"/>
            </a:lnSpc>
            <a:spcBef>
              <a:spcPct val="0"/>
            </a:spcBef>
            <a:spcAft>
              <a:spcPct val="35000"/>
            </a:spcAft>
          </a:pPr>
          <a:r>
            <a:rPr lang="zh-CN"/>
            <a:t>参考职务发明的奖励分配法律条款</a:t>
          </a:r>
        </a:p>
      </dgm:t>
    </dgm:pt>
    <dgm:pt modelId="{E5B4E171-93B5-4AD8-B095-AD591D8CE06F}" cxnId="{F48A0BC1-5D4F-4D14-AA1E-D2A923157B9F}" type="parTrans">
      <dgm:prSet/>
      <dgm:spPr/>
      <dgm:t>
        <a:bodyPr/>
        <a:lstStyle/>
        <a:p>
          <a:endParaRPr lang="zh-CN" altLang="en-US"/>
        </a:p>
      </dgm:t>
    </dgm:pt>
    <dgm:pt modelId="{5167E421-9D97-4DF3-8A0B-676E92DE25C0}" cxnId="{F48A0BC1-5D4F-4D14-AA1E-D2A923157B9F}" type="sibTrans">
      <dgm:prSet/>
      <dgm:spPr/>
    </dgm:pt>
    <dgm:pt modelId="{C312F6C9-1994-447D-82BA-7CD8418C42D7}">
      <dgm:prSet phldr="0" custT="0"/>
      <dgm:spPr/>
      <dgm:t>
        <a:bodyPr vert="horz" wrap="square"/>
        <a:lstStyle/>
        <a:p>
          <a:pPr>
            <a:lnSpc>
              <a:spcPct val="100000"/>
            </a:lnSpc>
            <a:spcBef>
              <a:spcPct val="0"/>
            </a:spcBef>
            <a:spcAft>
              <a:spcPct val="35000"/>
            </a:spcAft>
          </a:pPr>
          <a:r>
            <a:rPr lang="zh-CN"/>
            <a:t>参考其他司法实践案例</a:t>
          </a:r>
        </a:p>
      </dgm:t>
    </dgm:pt>
    <dgm:pt modelId="{70385296-29CF-41C7-8AEA-BE36C0BDE906}" cxnId="{5FACA0E6-A6DF-4696-BDC3-7AA6B3F2F64C}" type="parTrans">
      <dgm:prSet/>
      <dgm:spPr/>
      <dgm:t>
        <a:bodyPr/>
        <a:lstStyle/>
        <a:p>
          <a:endParaRPr lang="zh-CN" altLang="en-US"/>
        </a:p>
      </dgm:t>
    </dgm:pt>
    <dgm:pt modelId="{2C46F4E7-9453-431B-84B9-6B1D59042D71}" cxnId="{5FACA0E6-A6DF-4696-BDC3-7AA6B3F2F64C}" type="sibTrans">
      <dgm:prSet/>
      <dgm:spPr/>
    </dgm:pt>
    <dgm:pt modelId="{5FBAB40F-6011-4629-9B30-77C9439C91BF}" type="pres">
      <dgm:prSet presAssocID="{EFE73B03-4D71-4565-8C52-4902BE6377A4}" presName="diagram" presStyleCnt="0">
        <dgm:presLayoutVars>
          <dgm:chPref val="1"/>
          <dgm:dir/>
          <dgm:animOne val="branch"/>
          <dgm:animLvl val="lvl"/>
          <dgm:resizeHandles val="exact"/>
        </dgm:presLayoutVars>
      </dgm:prSet>
      <dgm:spPr/>
    </dgm:pt>
    <dgm:pt modelId="{2332AA2E-A989-4175-BB73-78EA4C3BDB65}" type="pres">
      <dgm:prSet presAssocID="{0605F139-5EF0-48E7-A091-192233D2011D}" presName="root1" presStyleCnt="0"/>
      <dgm:spPr/>
    </dgm:pt>
    <dgm:pt modelId="{24E3F4AB-32FB-4CE0-9DAC-FC4DD26B5900}" type="pres">
      <dgm:prSet presAssocID="{0605F139-5EF0-48E7-A091-192233D2011D}" presName="LevelOneTextNode" presStyleLbl="node0" presStyleIdx="0" presStyleCnt="1">
        <dgm:presLayoutVars>
          <dgm:chPref val="3"/>
        </dgm:presLayoutVars>
      </dgm:prSet>
      <dgm:spPr/>
    </dgm:pt>
    <dgm:pt modelId="{44F25638-8073-4DA7-9390-5AC06A304565}" type="pres">
      <dgm:prSet presAssocID="{0605F139-5EF0-48E7-A091-192233D2011D}" presName="level2hierChild" presStyleCnt="0"/>
      <dgm:spPr/>
    </dgm:pt>
    <dgm:pt modelId="{B47BD6C9-6D53-4A69-975F-9CF96E25F10F}" type="pres">
      <dgm:prSet presAssocID="{AC2BFF99-DAE2-494A-88AB-85D75BC6D2EE}" presName="conn2-1" presStyleLbl="parChTrans1D2" presStyleIdx="0" presStyleCnt="3"/>
      <dgm:spPr/>
    </dgm:pt>
    <dgm:pt modelId="{C1833E64-0598-4ED8-B73B-4C820BB35531}" type="pres">
      <dgm:prSet presAssocID="{AC2BFF99-DAE2-494A-88AB-85D75BC6D2EE}" presName="connTx" presStyleLbl="parChTrans1D2" presStyleIdx="0" presStyleCnt="3"/>
      <dgm:spPr/>
    </dgm:pt>
    <dgm:pt modelId="{46F58ACF-5130-428E-B3EF-87D6FEC0C921}" type="pres">
      <dgm:prSet presAssocID="{4530EE7D-F557-4815-9ED2-EABC47F46978}" presName="root2" presStyleCnt="0"/>
      <dgm:spPr/>
    </dgm:pt>
    <dgm:pt modelId="{3C0D5057-54F2-42F8-ADAD-AA27A1CC1A1B}" type="pres">
      <dgm:prSet presAssocID="{4530EE7D-F557-4815-9ED2-EABC47F46978}" presName="LevelTwoTextNode" presStyleLbl="node2" presStyleIdx="0" presStyleCnt="3">
        <dgm:presLayoutVars>
          <dgm:chPref val="3"/>
        </dgm:presLayoutVars>
      </dgm:prSet>
      <dgm:spPr/>
    </dgm:pt>
    <dgm:pt modelId="{48673F39-879C-4946-8DC7-FD68F0552920}" type="pres">
      <dgm:prSet presAssocID="{4530EE7D-F557-4815-9ED2-EABC47F46978}" presName="level3hierChild" presStyleCnt="0"/>
      <dgm:spPr/>
    </dgm:pt>
    <dgm:pt modelId="{5CB22FAF-F19A-4F70-B2FF-9A0AACC8781A}" type="pres">
      <dgm:prSet presAssocID="{E5B4E171-93B5-4AD8-B095-AD591D8CE06F}" presName="conn2-1" presStyleLbl="parChTrans1D2" presStyleIdx="1" presStyleCnt="3"/>
      <dgm:spPr/>
    </dgm:pt>
    <dgm:pt modelId="{544DEDCC-6A12-4069-BB2D-10189C019C0E}" type="pres">
      <dgm:prSet presAssocID="{E5B4E171-93B5-4AD8-B095-AD591D8CE06F}" presName="connTx" presStyleLbl="parChTrans1D2" presStyleIdx="1" presStyleCnt="3"/>
      <dgm:spPr/>
    </dgm:pt>
    <dgm:pt modelId="{95BFA47C-210C-46C2-8FA3-2D71D33F4DAC}" type="pres">
      <dgm:prSet presAssocID="{E0E8D3D8-C800-4AEC-95AC-32CB2421EF36}" presName="root2" presStyleCnt="0"/>
      <dgm:spPr/>
    </dgm:pt>
    <dgm:pt modelId="{7160A594-B22A-4163-A5E5-9C1DD18F8DFD}" type="pres">
      <dgm:prSet presAssocID="{E0E8D3D8-C800-4AEC-95AC-32CB2421EF36}" presName="LevelTwoTextNode" presStyleLbl="node2" presStyleIdx="1" presStyleCnt="3">
        <dgm:presLayoutVars>
          <dgm:chPref val="3"/>
        </dgm:presLayoutVars>
      </dgm:prSet>
      <dgm:spPr/>
    </dgm:pt>
    <dgm:pt modelId="{E3A649DB-CB1A-43E5-B061-7F454B2B0133}" type="pres">
      <dgm:prSet presAssocID="{E0E8D3D8-C800-4AEC-95AC-32CB2421EF36}" presName="level3hierChild" presStyleCnt="0"/>
      <dgm:spPr/>
    </dgm:pt>
    <dgm:pt modelId="{B5763BC5-20C9-4F4B-B148-88B622444250}" type="pres">
      <dgm:prSet presAssocID="{70385296-29CF-41C7-8AEA-BE36C0BDE906}" presName="conn2-1" presStyleLbl="parChTrans1D2" presStyleIdx="2" presStyleCnt="3"/>
      <dgm:spPr/>
    </dgm:pt>
    <dgm:pt modelId="{9C49277B-C0EC-4633-8042-A27B8E35BBB3}" type="pres">
      <dgm:prSet presAssocID="{70385296-29CF-41C7-8AEA-BE36C0BDE906}" presName="connTx" presStyleLbl="parChTrans1D2" presStyleIdx="2" presStyleCnt="3"/>
      <dgm:spPr/>
    </dgm:pt>
    <dgm:pt modelId="{A9BDCADF-36DD-4D1B-B9CC-A68F50FDC42E}" type="pres">
      <dgm:prSet presAssocID="{C312F6C9-1994-447D-82BA-7CD8418C42D7}" presName="root2" presStyleCnt="0"/>
      <dgm:spPr/>
    </dgm:pt>
    <dgm:pt modelId="{1A46C9A4-B088-4B3C-BEF3-2636334B863B}" type="pres">
      <dgm:prSet presAssocID="{C312F6C9-1994-447D-82BA-7CD8418C42D7}" presName="LevelTwoTextNode" presStyleLbl="node2" presStyleIdx="2" presStyleCnt="3">
        <dgm:presLayoutVars>
          <dgm:chPref val="3"/>
        </dgm:presLayoutVars>
      </dgm:prSet>
      <dgm:spPr/>
    </dgm:pt>
    <dgm:pt modelId="{023EBE87-684D-413C-A534-8B1DD110AF3D}" type="pres">
      <dgm:prSet presAssocID="{C312F6C9-1994-447D-82BA-7CD8418C42D7}" presName="level3hierChild" presStyleCnt="0"/>
      <dgm:spPr/>
    </dgm:pt>
  </dgm:ptLst>
  <dgm:cxnLst>
    <dgm:cxn modelId="{07E8C512-DB99-4330-B2C9-9294E60C2CE7}" srcId="{0605F139-5EF0-48E7-A091-192233D2011D}" destId="{4530EE7D-F557-4815-9ED2-EABC47F46978}" srcOrd="0" destOrd="0" parTransId="{AC2BFF99-DAE2-494A-88AB-85D75BC6D2EE}" sibTransId="{B98A0394-6758-42EB-8D0E-4491BED52B6C}"/>
    <dgm:cxn modelId="{731F5C1E-4545-465E-BC09-D5AC2BEC3B35}" srcId="{EFE73B03-4D71-4565-8C52-4902BE6377A4}" destId="{0605F139-5EF0-48E7-A091-192233D2011D}" srcOrd="0" destOrd="0" parTransId="{2AFB1B2A-8749-4E5E-9CB9-0B60F81C46F8}" sibTransId="{E0FFEB56-236E-4FE9-83BF-31494E265D5A}"/>
    <dgm:cxn modelId="{C5C98920-0E79-4960-8F72-24E293B5FC8E}" type="presOf" srcId="{EFE73B03-4D71-4565-8C52-4902BE6377A4}" destId="{5FBAB40F-6011-4629-9B30-77C9439C91BF}" srcOrd="0" destOrd="0" presId="urn:microsoft.com/office/officeart/2005/8/layout/hierarchy2#1"/>
    <dgm:cxn modelId="{D48CD25B-9376-4567-A3A0-3348E5CBD0C3}" type="presOf" srcId="{E5B4E171-93B5-4AD8-B095-AD591D8CE06F}" destId="{5CB22FAF-F19A-4F70-B2FF-9A0AACC8781A}" srcOrd="0" destOrd="0" presId="urn:microsoft.com/office/officeart/2005/8/layout/hierarchy2#1"/>
    <dgm:cxn modelId="{D3344567-AA8D-4329-8A94-4A4521D081E3}" type="presOf" srcId="{70385296-29CF-41C7-8AEA-BE36C0BDE906}" destId="{B5763BC5-20C9-4F4B-B148-88B622444250}" srcOrd="0" destOrd="0" presId="urn:microsoft.com/office/officeart/2005/8/layout/hierarchy2#1"/>
    <dgm:cxn modelId="{BBF52652-8B00-481F-9A2D-CFFC3CAE92EA}" type="presOf" srcId="{70385296-29CF-41C7-8AEA-BE36C0BDE906}" destId="{9C49277B-C0EC-4633-8042-A27B8E35BBB3}" srcOrd="1" destOrd="0" presId="urn:microsoft.com/office/officeart/2005/8/layout/hierarchy2#1"/>
    <dgm:cxn modelId="{EF93185A-4FDB-41ED-AF1E-D5B6B9D148C9}" type="presOf" srcId="{E0E8D3D8-C800-4AEC-95AC-32CB2421EF36}" destId="{7160A594-B22A-4163-A5E5-9C1DD18F8DFD}" srcOrd="0" destOrd="0" presId="urn:microsoft.com/office/officeart/2005/8/layout/hierarchy2#1"/>
    <dgm:cxn modelId="{97A78196-87A6-47B8-8A99-725F170E9932}" type="presOf" srcId="{E5B4E171-93B5-4AD8-B095-AD591D8CE06F}" destId="{544DEDCC-6A12-4069-BB2D-10189C019C0E}" srcOrd="1" destOrd="0" presId="urn:microsoft.com/office/officeart/2005/8/layout/hierarchy2#1"/>
    <dgm:cxn modelId="{3D6870BE-C260-4CF4-917E-C44E94B7FA4E}" type="presOf" srcId="{AC2BFF99-DAE2-494A-88AB-85D75BC6D2EE}" destId="{C1833E64-0598-4ED8-B73B-4C820BB35531}" srcOrd="1" destOrd="0" presId="urn:microsoft.com/office/officeart/2005/8/layout/hierarchy2#1"/>
    <dgm:cxn modelId="{F48A0BC1-5D4F-4D14-AA1E-D2A923157B9F}" srcId="{0605F139-5EF0-48E7-A091-192233D2011D}" destId="{E0E8D3D8-C800-4AEC-95AC-32CB2421EF36}" srcOrd="1" destOrd="0" parTransId="{E5B4E171-93B5-4AD8-B095-AD591D8CE06F}" sibTransId="{5167E421-9D97-4DF3-8A0B-676E92DE25C0}"/>
    <dgm:cxn modelId="{104C54D3-0517-4CF0-97CE-DE32B401B8F5}" type="presOf" srcId="{0605F139-5EF0-48E7-A091-192233D2011D}" destId="{24E3F4AB-32FB-4CE0-9DAC-FC4DD26B5900}" srcOrd="0" destOrd="0" presId="urn:microsoft.com/office/officeart/2005/8/layout/hierarchy2#1"/>
    <dgm:cxn modelId="{00144FD6-11B0-4C12-8D85-9769EDD1C97B}" type="presOf" srcId="{C312F6C9-1994-447D-82BA-7CD8418C42D7}" destId="{1A46C9A4-B088-4B3C-BEF3-2636334B863B}" srcOrd="0" destOrd="0" presId="urn:microsoft.com/office/officeart/2005/8/layout/hierarchy2#1"/>
    <dgm:cxn modelId="{5FACA0E6-A6DF-4696-BDC3-7AA6B3F2F64C}" srcId="{0605F139-5EF0-48E7-A091-192233D2011D}" destId="{C312F6C9-1994-447D-82BA-7CD8418C42D7}" srcOrd="2" destOrd="0" parTransId="{70385296-29CF-41C7-8AEA-BE36C0BDE906}" sibTransId="{2C46F4E7-9453-431B-84B9-6B1D59042D71}"/>
    <dgm:cxn modelId="{573510F1-CC73-4685-AE57-7CEDF91A7C5B}" type="presOf" srcId="{4530EE7D-F557-4815-9ED2-EABC47F46978}" destId="{3C0D5057-54F2-42F8-ADAD-AA27A1CC1A1B}" srcOrd="0" destOrd="0" presId="urn:microsoft.com/office/officeart/2005/8/layout/hierarchy2#1"/>
    <dgm:cxn modelId="{DDE75CFF-8865-4695-956E-6D51C226B758}" type="presOf" srcId="{AC2BFF99-DAE2-494A-88AB-85D75BC6D2EE}" destId="{B47BD6C9-6D53-4A69-975F-9CF96E25F10F}" srcOrd="0" destOrd="0" presId="urn:microsoft.com/office/officeart/2005/8/layout/hierarchy2#1"/>
    <dgm:cxn modelId="{CD0E0A1A-0840-4B50-A0EF-59DD95044E49}" type="presParOf" srcId="{5FBAB40F-6011-4629-9B30-77C9439C91BF}" destId="{2332AA2E-A989-4175-BB73-78EA4C3BDB65}" srcOrd="0" destOrd="0" presId="urn:microsoft.com/office/officeart/2005/8/layout/hierarchy2#1"/>
    <dgm:cxn modelId="{76A93B5F-1EF4-447E-A74F-3F9B0AC55B1D}" type="presParOf" srcId="{2332AA2E-A989-4175-BB73-78EA4C3BDB65}" destId="{24E3F4AB-32FB-4CE0-9DAC-FC4DD26B5900}" srcOrd="0" destOrd="0" presId="urn:microsoft.com/office/officeart/2005/8/layout/hierarchy2#1"/>
    <dgm:cxn modelId="{5881DE2E-E64D-4BBD-BD88-0FD35C07CB54}" type="presParOf" srcId="{2332AA2E-A989-4175-BB73-78EA4C3BDB65}" destId="{44F25638-8073-4DA7-9390-5AC06A304565}" srcOrd="1" destOrd="0" presId="urn:microsoft.com/office/officeart/2005/8/layout/hierarchy2#1"/>
    <dgm:cxn modelId="{B5AA096E-BB84-4E14-8163-238322BE3106}" type="presParOf" srcId="{44F25638-8073-4DA7-9390-5AC06A304565}" destId="{B47BD6C9-6D53-4A69-975F-9CF96E25F10F}" srcOrd="0" destOrd="0" presId="urn:microsoft.com/office/officeart/2005/8/layout/hierarchy2#1"/>
    <dgm:cxn modelId="{DE2A57FF-2F4F-4715-B5E3-44AC14A687C8}" type="presParOf" srcId="{B47BD6C9-6D53-4A69-975F-9CF96E25F10F}" destId="{C1833E64-0598-4ED8-B73B-4C820BB35531}" srcOrd="0" destOrd="0" presId="urn:microsoft.com/office/officeart/2005/8/layout/hierarchy2#1"/>
    <dgm:cxn modelId="{77B90BE0-CE1E-451B-805F-6DD81F1E8C14}" type="presParOf" srcId="{44F25638-8073-4DA7-9390-5AC06A304565}" destId="{46F58ACF-5130-428E-B3EF-87D6FEC0C921}" srcOrd="1" destOrd="0" presId="urn:microsoft.com/office/officeart/2005/8/layout/hierarchy2#1"/>
    <dgm:cxn modelId="{72E21A22-19B5-4F2C-8058-71E839053B85}" type="presParOf" srcId="{46F58ACF-5130-428E-B3EF-87D6FEC0C921}" destId="{3C0D5057-54F2-42F8-ADAD-AA27A1CC1A1B}" srcOrd="0" destOrd="0" presId="urn:microsoft.com/office/officeart/2005/8/layout/hierarchy2#1"/>
    <dgm:cxn modelId="{CAA8997B-5061-4557-908C-78784620669F}" type="presParOf" srcId="{46F58ACF-5130-428E-B3EF-87D6FEC0C921}" destId="{48673F39-879C-4946-8DC7-FD68F0552920}" srcOrd="1" destOrd="0" presId="urn:microsoft.com/office/officeart/2005/8/layout/hierarchy2#1"/>
    <dgm:cxn modelId="{38A364DB-AD8A-4615-A0A2-E9E5077F0208}" type="presParOf" srcId="{44F25638-8073-4DA7-9390-5AC06A304565}" destId="{5CB22FAF-F19A-4F70-B2FF-9A0AACC8781A}" srcOrd="2" destOrd="0" presId="urn:microsoft.com/office/officeart/2005/8/layout/hierarchy2#1"/>
    <dgm:cxn modelId="{99184C7A-E195-4596-92E1-ADD9ADBEA9DB}" type="presParOf" srcId="{5CB22FAF-F19A-4F70-B2FF-9A0AACC8781A}" destId="{544DEDCC-6A12-4069-BB2D-10189C019C0E}" srcOrd="0" destOrd="0" presId="urn:microsoft.com/office/officeart/2005/8/layout/hierarchy2#1"/>
    <dgm:cxn modelId="{C084F0E3-159B-4DC0-821F-16783C68CAF9}" type="presParOf" srcId="{44F25638-8073-4DA7-9390-5AC06A304565}" destId="{95BFA47C-210C-46C2-8FA3-2D71D33F4DAC}" srcOrd="3" destOrd="0" presId="urn:microsoft.com/office/officeart/2005/8/layout/hierarchy2#1"/>
    <dgm:cxn modelId="{E5E6D935-6711-46B6-BF8C-53E8BCE637A6}" type="presParOf" srcId="{95BFA47C-210C-46C2-8FA3-2D71D33F4DAC}" destId="{7160A594-B22A-4163-A5E5-9C1DD18F8DFD}" srcOrd="0" destOrd="0" presId="urn:microsoft.com/office/officeart/2005/8/layout/hierarchy2#1"/>
    <dgm:cxn modelId="{F3F3135D-BD8A-4C3F-B720-528ADA9475B1}" type="presParOf" srcId="{95BFA47C-210C-46C2-8FA3-2D71D33F4DAC}" destId="{E3A649DB-CB1A-43E5-B061-7F454B2B0133}" srcOrd="1" destOrd="0" presId="urn:microsoft.com/office/officeart/2005/8/layout/hierarchy2#1"/>
    <dgm:cxn modelId="{59856A70-B645-4199-B5E3-F98896CE24BE}" type="presParOf" srcId="{44F25638-8073-4DA7-9390-5AC06A304565}" destId="{B5763BC5-20C9-4F4B-B148-88B622444250}" srcOrd="4" destOrd="0" presId="urn:microsoft.com/office/officeart/2005/8/layout/hierarchy2#1"/>
    <dgm:cxn modelId="{E6EB6D97-1C9A-45A1-80B7-5AB7556C81FE}" type="presParOf" srcId="{B5763BC5-20C9-4F4B-B148-88B622444250}" destId="{9C49277B-C0EC-4633-8042-A27B8E35BBB3}" srcOrd="0" destOrd="0" presId="urn:microsoft.com/office/officeart/2005/8/layout/hierarchy2#1"/>
    <dgm:cxn modelId="{D310BCC4-DC39-4D70-BAEC-FD1CDECE64A6}" type="presParOf" srcId="{44F25638-8073-4DA7-9390-5AC06A304565}" destId="{A9BDCADF-36DD-4D1B-B9CC-A68F50FDC42E}" srcOrd="5" destOrd="0" presId="urn:microsoft.com/office/officeart/2005/8/layout/hierarchy2#1"/>
    <dgm:cxn modelId="{FDE985F2-7DE6-46EE-9E41-921B7A2D84A0}" type="presParOf" srcId="{A9BDCADF-36DD-4D1B-B9CC-A68F50FDC42E}" destId="{1A46C9A4-B088-4B3C-BEF3-2636334B863B}" srcOrd="0" destOrd="0" presId="urn:microsoft.com/office/officeart/2005/8/layout/hierarchy2#1"/>
    <dgm:cxn modelId="{5CF2C4D1-415C-4B6E-9617-DD61B0C8D909}" type="presParOf" srcId="{A9BDCADF-36DD-4D1B-B9CC-A68F50FDC42E}" destId="{023EBE87-684D-413C-A534-8B1DD110AF3D}" srcOrd="1" destOrd="0" presId="urn:microsoft.com/office/officeart/2005/8/layout/hierarchy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B84C11-07A7-41F5-8B9A-39D0ACB1BF53}" type="doc">
      <dgm:prSet loTypeId="urn:microsoft.com/office/officeart/2005/8/layout/vProcess5" loCatId="process" qsTypeId="urn:microsoft.com/office/officeart/2005/8/quickstyle/simple3#3" qsCatId="simple" csTypeId="urn:microsoft.com/office/officeart/2005/8/colors/accent1_2#3" csCatId="accent1" phldr="0"/>
      <dgm:spPr/>
      <dgm:t>
        <a:bodyPr/>
        <a:lstStyle/>
        <a:p>
          <a:endParaRPr lang="zh-CN" altLang="en-US"/>
        </a:p>
      </dgm:t>
    </dgm:pt>
    <dgm:pt modelId="{97A8C2AA-AE5F-4DE0-91B1-F0E85C273E74}">
      <dgm:prSet phldrT="[文本]" phldr="0" custT="0"/>
      <dgm:spPr/>
      <dgm:t>
        <a:bodyPr vert="horz" wrap="square"/>
        <a:lstStyle/>
        <a:p>
          <a:pPr>
            <a:lnSpc>
              <a:spcPct val="100000"/>
            </a:lnSpc>
            <a:spcBef>
              <a:spcPct val="0"/>
            </a:spcBef>
            <a:spcAft>
              <a:spcPct val="35000"/>
            </a:spcAft>
          </a:pPr>
          <a:r>
            <a:rPr lang="zh-CN" altLang="en-US"/>
            <a:t>现有法律条款</a:t>
          </a:r>
        </a:p>
      </dgm:t>
    </dgm:pt>
    <dgm:pt modelId="{5477065E-AD40-40AD-B851-169D32D6F57B}" cxnId="{CAE63689-26F0-4791-BCE6-41F9095EA875}" type="parTrans">
      <dgm:prSet/>
      <dgm:spPr/>
      <dgm:t>
        <a:bodyPr/>
        <a:lstStyle/>
        <a:p>
          <a:endParaRPr lang="zh-CN" altLang="en-US"/>
        </a:p>
      </dgm:t>
    </dgm:pt>
    <dgm:pt modelId="{DD01B2A3-2986-44EB-899A-2EB74CB0A2FA}" cxnId="{CAE63689-26F0-4791-BCE6-41F9095EA875}" type="sibTrans">
      <dgm:prSet/>
      <dgm:spPr/>
      <dgm:t>
        <a:bodyPr/>
        <a:lstStyle/>
        <a:p>
          <a:endParaRPr lang="zh-CN" altLang="en-US"/>
        </a:p>
      </dgm:t>
    </dgm:pt>
    <dgm:pt modelId="{8ED20423-F7C2-4DAC-B9CC-17F08874BF3A}">
      <dgm:prSet phldrT="[文本]" phldr="0" custT="0"/>
      <dgm:spPr/>
      <dgm:t>
        <a:bodyPr vert="horz" wrap="square"/>
        <a:lstStyle/>
        <a:p>
          <a:pPr>
            <a:lnSpc>
              <a:spcPct val="100000"/>
            </a:lnSpc>
            <a:spcBef>
              <a:spcPct val="0"/>
            </a:spcBef>
            <a:spcAft>
              <a:spcPct val="35000"/>
            </a:spcAft>
          </a:pPr>
          <a:r>
            <a:rPr lang="zh-CN" altLang="en-US"/>
            <a:t>法律价值共识</a:t>
          </a:r>
        </a:p>
      </dgm:t>
    </dgm:pt>
    <dgm:pt modelId="{6A6DCCB9-B9C9-4F02-8372-40D5BB3E2726}" cxnId="{9E14149F-CF69-44B7-9937-B994393D6D2F}" type="parTrans">
      <dgm:prSet/>
      <dgm:spPr/>
      <dgm:t>
        <a:bodyPr/>
        <a:lstStyle/>
        <a:p>
          <a:endParaRPr lang="zh-CN" altLang="en-US"/>
        </a:p>
      </dgm:t>
    </dgm:pt>
    <dgm:pt modelId="{183EE679-6E63-4B49-9665-FE19B4A2F12A}" cxnId="{9E14149F-CF69-44B7-9937-B994393D6D2F}" type="sibTrans">
      <dgm:prSet/>
      <dgm:spPr/>
      <dgm:t>
        <a:bodyPr/>
        <a:lstStyle/>
        <a:p>
          <a:endParaRPr lang="zh-CN" altLang="en-US"/>
        </a:p>
      </dgm:t>
    </dgm:pt>
    <dgm:pt modelId="{D4BD55C7-AC3C-43FC-8A67-85D9B43F95ED}">
      <dgm:prSet phldrT="[文本]" phldr="0" custT="0"/>
      <dgm:spPr/>
      <dgm:t>
        <a:bodyPr vert="horz" wrap="square"/>
        <a:lstStyle/>
        <a:p>
          <a:pPr>
            <a:lnSpc>
              <a:spcPct val="100000"/>
            </a:lnSpc>
            <a:spcBef>
              <a:spcPct val="0"/>
            </a:spcBef>
            <a:spcAft>
              <a:spcPct val="35000"/>
            </a:spcAft>
          </a:pPr>
          <a:r>
            <a:rPr lang="zh-CN" altLang="en-US"/>
            <a:t>结合相关司法实践给予支持</a:t>
          </a:r>
        </a:p>
      </dgm:t>
    </dgm:pt>
    <dgm:pt modelId="{0E3D13F2-5377-4EE3-8062-8626E5770718}" cxnId="{9FC0A97B-4E27-4AD6-AFDA-48260B7A4441}" type="parTrans">
      <dgm:prSet/>
      <dgm:spPr/>
      <dgm:t>
        <a:bodyPr/>
        <a:lstStyle/>
        <a:p>
          <a:endParaRPr lang="zh-CN" altLang="en-US"/>
        </a:p>
      </dgm:t>
    </dgm:pt>
    <dgm:pt modelId="{767768A6-72C8-4B98-98E5-B01A1C804B6A}" cxnId="{9FC0A97B-4E27-4AD6-AFDA-48260B7A4441}" type="sibTrans">
      <dgm:prSet/>
      <dgm:spPr/>
      <dgm:t>
        <a:bodyPr/>
        <a:lstStyle/>
        <a:p>
          <a:endParaRPr lang="zh-CN" altLang="en-US"/>
        </a:p>
      </dgm:t>
    </dgm:pt>
    <dgm:pt modelId="{EBE81508-B149-4B3C-B231-97BF5F08472D}" type="pres">
      <dgm:prSet presAssocID="{46B84C11-07A7-41F5-8B9A-39D0ACB1BF53}" presName="outerComposite" presStyleCnt="0">
        <dgm:presLayoutVars>
          <dgm:chMax val="5"/>
          <dgm:dir/>
          <dgm:resizeHandles val="exact"/>
        </dgm:presLayoutVars>
      </dgm:prSet>
      <dgm:spPr/>
    </dgm:pt>
    <dgm:pt modelId="{526F08A7-0F36-4A10-9552-DD6C2051F03D}" type="pres">
      <dgm:prSet presAssocID="{46B84C11-07A7-41F5-8B9A-39D0ACB1BF53}" presName="dummyMaxCanvas" presStyleCnt="0">
        <dgm:presLayoutVars/>
      </dgm:prSet>
      <dgm:spPr/>
    </dgm:pt>
    <dgm:pt modelId="{3919437E-4A2C-4D67-99AE-59DF82E41407}" type="pres">
      <dgm:prSet presAssocID="{46B84C11-07A7-41F5-8B9A-39D0ACB1BF53}" presName="ThreeNodes_1" presStyleLbl="node1" presStyleIdx="0" presStyleCnt="3">
        <dgm:presLayoutVars>
          <dgm:bulletEnabled val="1"/>
        </dgm:presLayoutVars>
      </dgm:prSet>
      <dgm:spPr/>
    </dgm:pt>
    <dgm:pt modelId="{A339F384-4BED-4FC2-8E07-A05A6FA26E24}" type="pres">
      <dgm:prSet presAssocID="{46B84C11-07A7-41F5-8B9A-39D0ACB1BF53}" presName="ThreeNodes_2" presStyleLbl="node1" presStyleIdx="1" presStyleCnt="3">
        <dgm:presLayoutVars>
          <dgm:bulletEnabled val="1"/>
        </dgm:presLayoutVars>
      </dgm:prSet>
      <dgm:spPr/>
    </dgm:pt>
    <dgm:pt modelId="{1849904B-B9A1-41B8-AE72-D62AF180C8CC}" type="pres">
      <dgm:prSet presAssocID="{46B84C11-07A7-41F5-8B9A-39D0ACB1BF53}" presName="ThreeNodes_3" presStyleLbl="node1" presStyleIdx="2" presStyleCnt="3">
        <dgm:presLayoutVars>
          <dgm:bulletEnabled val="1"/>
        </dgm:presLayoutVars>
      </dgm:prSet>
      <dgm:spPr/>
    </dgm:pt>
    <dgm:pt modelId="{CF9E5FB5-3C8E-4F9C-BE67-08F0D67091D7}" type="pres">
      <dgm:prSet presAssocID="{46B84C11-07A7-41F5-8B9A-39D0ACB1BF53}" presName="ThreeConn_1-2" presStyleLbl="fgAccFollowNode1" presStyleIdx="0" presStyleCnt="2">
        <dgm:presLayoutVars>
          <dgm:bulletEnabled val="1"/>
        </dgm:presLayoutVars>
      </dgm:prSet>
      <dgm:spPr/>
    </dgm:pt>
    <dgm:pt modelId="{A03B5AAD-8870-4FBD-A0AF-D6730408EEF5}" type="pres">
      <dgm:prSet presAssocID="{46B84C11-07A7-41F5-8B9A-39D0ACB1BF53}" presName="ThreeConn_2-3" presStyleLbl="fgAccFollowNode1" presStyleIdx="1" presStyleCnt="2">
        <dgm:presLayoutVars>
          <dgm:bulletEnabled val="1"/>
        </dgm:presLayoutVars>
      </dgm:prSet>
      <dgm:spPr/>
    </dgm:pt>
    <dgm:pt modelId="{7AF2ADE7-1D5F-4587-963C-19F4667E16E0}" type="pres">
      <dgm:prSet presAssocID="{46B84C11-07A7-41F5-8B9A-39D0ACB1BF53}" presName="ThreeNodes_1_text" presStyleLbl="node1" presStyleIdx="2" presStyleCnt="3">
        <dgm:presLayoutVars>
          <dgm:bulletEnabled val="1"/>
        </dgm:presLayoutVars>
      </dgm:prSet>
      <dgm:spPr/>
    </dgm:pt>
    <dgm:pt modelId="{B1D9E1BE-B5DA-43D1-8C09-88380C579620}" type="pres">
      <dgm:prSet presAssocID="{46B84C11-07A7-41F5-8B9A-39D0ACB1BF53}" presName="ThreeNodes_2_text" presStyleLbl="node1" presStyleIdx="2" presStyleCnt="3">
        <dgm:presLayoutVars>
          <dgm:bulletEnabled val="1"/>
        </dgm:presLayoutVars>
      </dgm:prSet>
      <dgm:spPr/>
    </dgm:pt>
    <dgm:pt modelId="{C30B45B3-C9C6-402B-89DA-20610CD8F55C}" type="pres">
      <dgm:prSet presAssocID="{46B84C11-07A7-41F5-8B9A-39D0ACB1BF53}" presName="ThreeNodes_3_text" presStyleLbl="node1" presStyleIdx="2" presStyleCnt="3">
        <dgm:presLayoutVars>
          <dgm:bulletEnabled val="1"/>
        </dgm:presLayoutVars>
      </dgm:prSet>
      <dgm:spPr/>
    </dgm:pt>
  </dgm:ptLst>
  <dgm:cxnLst>
    <dgm:cxn modelId="{846F871A-CAD7-4623-8D75-6884E593A7B9}" type="presOf" srcId="{D4BD55C7-AC3C-43FC-8A67-85D9B43F95ED}" destId="{C30B45B3-C9C6-402B-89DA-20610CD8F55C}" srcOrd="1" destOrd="0" presId="urn:microsoft.com/office/officeart/2005/8/layout/vProcess5"/>
    <dgm:cxn modelId="{CB9E5F40-B0BD-48EC-9E63-5DB24ED599D9}" type="presOf" srcId="{46B84C11-07A7-41F5-8B9A-39D0ACB1BF53}" destId="{EBE81508-B149-4B3C-B231-97BF5F08472D}" srcOrd="0" destOrd="0" presId="urn:microsoft.com/office/officeart/2005/8/layout/vProcess5"/>
    <dgm:cxn modelId="{A13DFB62-3E9A-4230-85ED-BC4982FBD57B}" type="presOf" srcId="{183EE679-6E63-4B49-9665-FE19B4A2F12A}" destId="{A03B5AAD-8870-4FBD-A0AF-D6730408EEF5}" srcOrd="0" destOrd="0" presId="urn:microsoft.com/office/officeart/2005/8/layout/vProcess5"/>
    <dgm:cxn modelId="{2AD5FE65-89FB-45EF-A103-22F41ED8A7A4}" type="presOf" srcId="{97A8C2AA-AE5F-4DE0-91B1-F0E85C273E74}" destId="{3919437E-4A2C-4D67-99AE-59DF82E41407}" srcOrd="0" destOrd="0" presId="urn:microsoft.com/office/officeart/2005/8/layout/vProcess5"/>
    <dgm:cxn modelId="{F78E3E48-5496-46BC-9A5F-F69D4743FA62}" type="presOf" srcId="{8ED20423-F7C2-4DAC-B9CC-17F08874BF3A}" destId="{B1D9E1BE-B5DA-43D1-8C09-88380C579620}" srcOrd="1" destOrd="0" presId="urn:microsoft.com/office/officeart/2005/8/layout/vProcess5"/>
    <dgm:cxn modelId="{F88ADD69-A7A7-4A83-8044-188B265E351F}" type="presOf" srcId="{DD01B2A3-2986-44EB-899A-2EB74CB0A2FA}" destId="{CF9E5FB5-3C8E-4F9C-BE67-08F0D67091D7}" srcOrd="0" destOrd="0" presId="urn:microsoft.com/office/officeart/2005/8/layout/vProcess5"/>
    <dgm:cxn modelId="{9FC0A97B-4E27-4AD6-AFDA-48260B7A4441}" srcId="{46B84C11-07A7-41F5-8B9A-39D0ACB1BF53}" destId="{D4BD55C7-AC3C-43FC-8A67-85D9B43F95ED}" srcOrd="2" destOrd="0" parTransId="{0E3D13F2-5377-4EE3-8062-8626E5770718}" sibTransId="{767768A6-72C8-4B98-98E5-B01A1C804B6A}"/>
    <dgm:cxn modelId="{A2CF8E80-747B-4FEE-99FA-EE7857AAEFE5}" type="presOf" srcId="{8ED20423-F7C2-4DAC-B9CC-17F08874BF3A}" destId="{A339F384-4BED-4FC2-8E07-A05A6FA26E24}" srcOrd="0" destOrd="0" presId="urn:microsoft.com/office/officeart/2005/8/layout/vProcess5"/>
    <dgm:cxn modelId="{CAE63689-26F0-4791-BCE6-41F9095EA875}" srcId="{46B84C11-07A7-41F5-8B9A-39D0ACB1BF53}" destId="{97A8C2AA-AE5F-4DE0-91B1-F0E85C273E74}" srcOrd="0" destOrd="0" parTransId="{5477065E-AD40-40AD-B851-169D32D6F57B}" sibTransId="{DD01B2A3-2986-44EB-899A-2EB74CB0A2FA}"/>
    <dgm:cxn modelId="{9E14149F-CF69-44B7-9937-B994393D6D2F}" srcId="{46B84C11-07A7-41F5-8B9A-39D0ACB1BF53}" destId="{8ED20423-F7C2-4DAC-B9CC-17F08874BF3A}" srcOrd="1" destOrd="0" parTransId="{6A6DCCB9-B9C9-4F02-8372-40D5BB3E2726}" sibTransId="{183EE679-6E63-4B49-9665-FE19B4A2F12A}"/>
    <dgm:cxn modelId="{D0357ACC-1F4F-416B-965D-05393EBD9CD8}" type="presOf" srcId="{D4BD55C7-AC3C-43FC-8A67-85D9B43F95ED}" destId="{1849904B-B9A1-41B8-AE72-D62AF180C8CC}" srcOrd="0" destOrd="0" presId="urn:microsoft.com/office/officeart/2005/8/layout/vProcess5"/>
    <dgm:cxn modelId="{A8A489F6-08C7-4848-9A81-A496FE16F3A1}" type="presOf" srcId="{97A8C2AA-AE5F-4DE0-91B1-F0E85C273E74}" destId="{7AF2ADE7-1D5F-4587-963C-19F4667E16E0}" srcOrd="1" destOrd="0" presId="urn:microsoft.com/office/officeart/2005/8/layout/vProcess5"/>
    <dgm:cxn modelId="{162C2DB2-F9A0-4834-A89C-5685D5E73191}" type="presParOf" srcId="{EBE81508-B149-4B3C-B231-97BF5F08472D}" destId="{526F08A7-0F36-4A10-9552-DD6C2051F03D}" srcOrd="0" destOrd="0" presId="urn:microsoft.com/office/officeart/2005/8/layout/vProcess5"/>
    <dgm:cxn modelId="{636920CD-C2A3-4F90-BB48-F9F17AB6B2DE}" type="presParOf" srcId="{EBE81508-B149-4B3C-B231-97BF5F08472D}" destId="{3919437E-4A2C-4D67-99AE-59DF82E41407}" srcOrd="1" destOrd="0" presId="urn:microsoft.com/office/officeart/2005/8/layout/vProcess5"/>
    <dgm:cxn modelId="{B3BF1647-7F7E-4F25-B61B-08F2835975B3}" type="presParOf" srcId="{EBE81508-B149-4B3C-B231-97BF5F08472D}" destId="{A339F384-4BED-4FC2-8E07-A05A6FA26E24}" srcOrd="2" destOrd="0" presId="urn:microsoft.com/office/officeart/2005/8/layout/vProcess5"/>
    <dgm:cxn modelId="{220469A7-E1CC-4DB6-8AA9-F3C984A8FFF9}" type="presParOf" srcId="{EBE81508-B149-4B3C-B231-97BF5F08472D}" destId="{1849904B-B9A1-41B8-AE72-D62AF180C8CC}" srcOrd="3" destOrd="0" presId="urn:microsoft.com/office/officeart/2005/8/layout/vProcess5"/>
    <dgm:cxn modelId="{88C60C35-96A3-4769-88C3-753FE1D97136}" type="presParOf" srcId="{EBE81508-B149-4B3C-B231-97BF5F08472D}" destId="{CF9E5FB5-3C8E-4F9C-BE67-08F0D67091D7}" srcOrd="4" destOrd="0" presId="urn:microsoft.com/office/officeart/2005/8/layout/vProcess5"/>
    <dgm:cxn modelId="{7AD28A66-44FC-4C5A-8233-08B42FA8F494}" type="presParOf" srcId="{EBE81508-B149-4B3C-B231-97BF5F08472D}" destId="{A03B5AAD-8870-4FBD-A0AF-D6730408EEF5}" srcOrd="5" destOrd="0" presId="urn:microsoft.com/office/officeart/2005/8/layout/vProcess5"/>
    <dgm:cxn modelId="{AAF3BABE-FF2A-4F65-B25B-06D1DEE49762}" type="presParOf" srcId="{EBE81508-B149-4B3C-B231-97BF5F08472D}" destId="{7AF2ADE7-1D5F-4587-963C-19F4667E16E0}" srcOrd="6" destOrd="0" presId="urn:microsoft.com/office/officeart/2005/8/layout/vProcess5"/>
    <dgm:cxn modelId="{57CFE65B-22EE-4F8B-8CA3-20ED75C15A03}" type="presParOf" srcId="{EBE81508-B149-4B3C-B231-97BF5F08472D}" destId="{B1D9E1BE-B5DA-43D1-8C09-88380C579620}" srcOrd="7" destOrd="0" presId="urn:microsoft.com/office/officeart/2005/8/layout/vProcess5"/>
    <dgm:cxn modelId="{F1B0AC91-5929-47E3-A36A-D54DC4C63521}" type="presParOf" srcId="{EBE81508-B149-4B3C-B231-97BF5F08472D}" destId="{C30B45B3-C9C6-402B-89DA-20610CD8F55C}" srcOrd="8"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2EF37D-F696-4A5C-B69C-7BAC59D7DA5A}" type="doc">
      <dgm:prSet loTypeId="urn:microsoft.com/office/officeart/2005/8/layout/process1" loCatId="process" qsTypeId="urn:microsoft.com/office/officeart/2005/8/quickstyle/simple3#1" qsCatId="simple" csTypeId="urn:microsoft.com/office/officeart/2005/8/colors/accent1_2#1" csCatId="accent1" phldr="1"/>
      <dgm:spPr/>
    </dgm:pt>
    <dgm:pt modelId="{D9060B47-26A6-4BA7-9459-7C33B102DCBC}">
      <dgm:prSet phldrT="[文本]"/>
      <dgm:spPr/>
      <dgm:t>
        <a:bodyPr/>
        <a:lstStyle/>
        <a:p>
          <a:r>
            <a:rPr lang="zh-CN" altLang="en-US" dirty="0"/>
            <a:t>中间转化风险极大</a:t>
          </a:r>
        </a:p>
      </dgm:t>
    </dgm:pt>
    <dgm:pt modelId="{73159D8F-B97F-4C71-89FE-50672D698D56}" cxnId="{650FFB73-67F1-4EC8-B08F-F1168F5F6EC8}" type="parTrans">
      <dgm:prSet/>
      <dgm:spPr/>
      <dgm:t>
        <a:bodyPr/>
        <a:lstStyle/>
        <a:p>
          <a:endParaRPr lang="zh-CN" altLang="en-US"/>
        </a:p>
      </dgm:t>
    </dgm:pt>
    <dgm:pt modelId="{A7D7EBED-F2DF-4A3A-A17F-6CA459D90643}" cxnId="{650FFB73-67F1-4EC8-B08F-F1168F5F6EC8}" type="sibTrans">
      <dgm:prSet/>
      <dgm:spPr/>
      <dgm:t>
        <a:bodyPr/>
        <a:lstStyle/>
        <a:p>
          <a:endParaRPr lang="zh-CN" altLang="en-US"/>
        </a:p>
      </dgm:t>
    </dgm:pt>
    <dgm:pt modelId="{3C06C7B1-EC94-4C7A-A1BC-17750F8E1BF3}" type="pres">
      <dgm:prSet presAssocID="{1B2EF37D-F696-4A5C-B69C-7BAC59D7DA5A}" presName="Name0" presStyleCnt="0">
        <dgm:presLayoutVars>
          <dgm:dir/>
          <dgm:resizeHandles val="exact"/>
        </dgm:presLayoutVars>
      </dgm:prSet>
      <dgm:spPr/>
    </dgm:pt>
    <dgm:pt modelId="{48D860BB-7E6A-4560-A818-72E7EB1AF7C7}" type="pres">
      <dgm:prSet presAssocID="{D9060B47-26A6-4BA7-9459-7C33B102DCBC}" presName="node" presStyleLbl="node1" presStyleIdx="0" presStyleCnt="1" custScaleX="68230" custScaleY="33116" custLinFactNeighborX="-11437" custLinFactNeighborY="-13479">
        <dgm:presLayoutVars>
          <dgm:bulletEnabled val="1"/>
        </dgm:presLayoutVars>
      </dgm:prSet>
      <dgm:spPr/>
    </dgm:pt>
  </dgm:ptLst>
  <dgm:cxnLst>
    <dgm:cxn modelId="{070BDB52-657B-408B-A526-09A389BBD24B}" type="presOf" srcId="{D9060B47-26A6-4BA7-9459-7C33B102DCBC}" destId="{48D860BB-7E6A-4560-A818-72E7EB1AF7C7}" srcOrd="0" destOrd="0" presId="urn:microsoft.com/office/officeart/2005/8/layout/process1"/>
    <dgm:cxn modelId="{650FFB73-67F1-4EC8-B08F-F1168F5F6EC8}" srcId="{1B2EF37D-F696-4A5C-B69C-7BAC59D7DA5A}" destId="{D9060B47-26A6-4BA7-9459-7C33B102DCBC}" srcOrd="0" destOrd="0" parTransId="{73159D8F-B97F-4C71-89FE-50672D698D56}" sibTransId="{A7D7EBED-F2DF-4A3A-A17F-6CA459D90643}"/>
    <dgm:cxn modelId="{F4722284-6A58-45F5-A1FB-E1D5DAAD2DB0}" type="presOf" srcId="{1B2EF37D-F696-4A5C-B69C-7BAC59D7DA5A}" destId="{3C06C7B1-EC94-4C7A-A1BC-17750F8E1BF3}" srcOrd="0" destOrd="0" presId="urn:microsoft.com/office/officeart/2005/8/layout/process1"/>
    <dgm:cxn modelId="{136697B3-D774-43EF-B726-4629C20C9211}" type="presParOf" srcId="{3C06C7B1-EC94-4C7A-A1BC-17750F8E1BF3}" destId="{48D860BB-7E6A-4560-A818-72E7EB1AF7C7}" srcOrd="0"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4C59C-E430-4E26-9145-A888AE96FA0E}">
      <dsp:nvSpPr>
        <dsp:cNvPr id="0" name=""/>
        <dsp:cNvSpPr/>
      </dsp:nvSpPr>
      <dsp:spPr>
        <a:xfrm>
          <a:off x="0" y="1625600"/>
          <a:ext cx="11957626" cy="2167466"/>
        </a:xfrm>
        <a:prstGeom prst="notched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BD3AA1-E06C-4D3A-BD39-1F6B1E566458}">
      <dsp:nvSpPr>
        <dsp:cNvPr id="0" name=""/>
        <dsp:cNvSpPr/>
      </dsp:nvSpPr>
      <dsp:spPr>
        <a:xfrm>
          <a:off x="3021" y="0"/>
          <a:ext cx="1144236"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zh-CN" sz="1200" kern="1200" dirty="0"/>
            <a:t>余述南</a:t>
          </a:r>
          <a:r>
            <a:rPr lang="zh-CN" altLang="en-US" sz="1200" kern="1200" dirty="0"/>
            <a:t>申请</a:t>
          </a:r>
          <a:r>
            <a:rPr lang="zh-CN" sz="1200" kern="1200" dirty="0"/>
            <a:t>专利号为</a:t>
          </a:r>
          <a:r>
            <a:rPr lang="en-US" sz="1200" kern="1200" dirty="0">
              <a:solidFill>
                <a:srgbClr val="FF0000"/>
              </a:solidFill>
            </a:rPr>
            <a:t>99100142.7</a:t>
          </a:r>
          <a:r>
            <a:rPr lang="zh-CN" altLang="en-US" sz="1200" kern="1200" dirty="0"/>
            <a:t>的专利</a:t>
          </a:r>
        </a:p>
      </dsp:txBody>
      <dsp:txXfrm>
        <a:off x="3021" y="0"/>
        <a:ext cx="1144236" cy="2167466"/>
      </dsp:txXfrm>
    </dsp:sp>
    <dsp:sp modelId="{488431FD-7EA9-46CF-8311-E2BCC740311E}">
      <dsp:nvSpPr>
        <dsp:cNvPr id="0" name=""/>
        <dsp:cNvSpPr/>
      </dsp:nvSpPr>
      <dsp:spPr>
        <a:xfrm>
          <a:off x="304206" y="2438400"/>
          <a:ext cx="541866" cy="54186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A90138-0363-4C46-9FAE-16D4DB8552C0}">
      <dsp:nvSpPr>
        <dsp:cNvPr id="0" name=""/>
        <dsp:cNvSpPr/>
      </dsp:nvSpPr>
      <dsp:spPr>
        <a:xfrm>
          <a:off x="1204469" y="3251200"/>
          <a:ext cx="1144236"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zh-CN" sz="1200" kern="1200" dirty="0"/>
            <a:t>余述南（甲方）与南京第五制药厂（乙方）订立《</a:t>
          </a:r>
          <a:r>
            <a:rPr lang="en-US" sz="1200" kern="1200" dirty="0"/>
            <a:t>“</a:t>
          </a:r>
          <a:r>
            <a:rPr lang="zh-CN" sz="1200" kern="1200" dirty="0"/>
            <a:t>新乐康</a:t>
          </a:r>
          <a:r>
            <a:rPr lang="en-US" sz="1200" kern="1200" dirty="0"/>
            <a:t>”</a:t>
          </a:r>
          <a:r>
            <a:rPr lang="zh-CN" sz="1200" kern="1200" dirty="0"/>
            <a:t>保健药品合作生产销售协议》</a:t>
          </a:r>
          <a:endParaRPr lang="zh-CN" altLang="en-US" sz="1200" kern="1200" dirty="0"/>
        </a:p>
      </dsp:txBody>
      <dsp:txXfrm>
        <a:off x="1204469" y="3251200"/>
        <a:ext cx="1144236" cy="2167466"/>
      </dsp:txXfrm>
    </dsp:sp>
    <dsp:sp modelId="{B71EFB81-D605-457B-8DA8-B7B8BEFA8464}">
      <dsp:nvSpPr>
        <dsp:cNvPr id="0" name=""/>
        <dsp:cNvSpPr/>
      </dsp:nvSpPr>
      <dsp:spPr>
        <a:xfrm>
          <a:off x="1505654" y="2438400"/>
          <a:ext cx="541866" cy="54186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A0973C-0167-44E1-8638-1F3D957DD62F}">
      <dsp:nvSpPr>
        <dsp:cNvPr id="0" name=""/>
        <dsp:cNvSpPr/>
      </dsp:nvSpPr>
      <dsp:spPr>
        <a:xfrm>
          <a:off x="2405917" y="0"/>
          <a:ext cx="1144236"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99100142.7</a:t>
          </a:r>
          <a:r>
            <a:rPr lang="zh-CN" altLang="en-US" sz="1200" kern="1200" dirty="0"/>
            <a:t>专利获得授权</a:t>
          </a:r>
        </a:p>
      </dsp:txBody>
      <dsp:txXfrm>
        <a:off x="2405917" y="0"/>
        <a:ext cx="1144236" cy="2167466"/>
      </dsp:txXfrm>
    </dsp:sp>
    <dsp:sp modelId="{7ABD0B98-A1AA-4378-9742-E409362F331F}">
      <dsp:nvSpPr>
        <dsp:cNvPr id="0" name=""/>
        <dsp:cNvSpPr/>
      </dsp:nvSpPr>
      <dsp:spPr>
        <a:xfrm>
          <a:off x="2707102" y="2438400"/>
          <a:ext cx="541866" cy="54186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987E0E-7A37-4167-90B9-3E6997ACE424}">
      <dsp:nvSpPr>
        <dsp:cNvPr id="0" name=""/>
        <dsp:cNvSpPr/>
      </dsp:nvSpPr>
      <dsp:spPr>
        <a:xfrm>
          <a:off x="3607365" y="3251200"/>
          <a:ext cx="1144236"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zh-CN" sz="1200" kern="1200" dirty="0"/>
            <a:t>余述南（甲方）与南京第五制药厂（乙方）重新订立《</a:t>
          </a:r>
          <a:r>
            <a:rPr lang="en-US" sz="1200" kern="1200" dirty="0"/>
            <a:t>“</a:t>
          </a:r>
          <a:r>
            <a:rPr lang="zh-CN" sz="1200" kern="1200" dirty="0"/>
            <a:t>新乐康</a:t>
          </a:r>
          <a:r>
            <a:rPr lang="en-US" sz="1200" kern="1200" dirty="0"/>
            <a:t>”</a:t>
          </a:r>
          <a:r>
            <a:rPr lang="zh-CN" sz="1200" kern="1200" dirty="0"/>
            <a:t>保健药品合作生产销售协议》</a:t>
          </a:r>
          <a:endParaRPr lang="zh-CN" altLang="en-US" sz="1200" kern="1200" dirty="0"/>
        </a:p>
      </dsp:txBody>
      <dsp:txXfrm>
        <a:off x="3607365" y="3251200"/>
        <a:ext cx="1144236" cy="2167466"/>
      </dsp:txXfrm>
    </dsp:sp>
    <dsp:sp modelId="{9AB439BC-BBBF-4DF1-8F1C-B54D76DCFF4C}">
      <dsp:nvSpPr>
        <dsp:cNvPr id="0" name=""/>
        <dsp:cNvSpPr/>
      </dsp:nvSpPr>
      <dsp:spPr>
        <a:xfrm>
          <a:off x="3908550" y="2438400"/>
          <a:ext cx="541866" cy="54186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E621FD-C0BC-44A9-B62C-9747071C7CAC}">
      <dsp:nvSpPr>
        <dsp:cNvPr id="0" name=""/>
        <dsp:cNvSpPr/>
      </dsp:nvSpPr>
      <dsp:spPr>
        <a:xfrm>
          <a:off x="4808813" y="0"/>
          <a:ext cx="1144236"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zh-CN" sz="1200" kern="1200" dirty="0"/>
            <a:t>余述南申请发明专利</a:t>
          </a:r>
          <a:r>
            <a:rPr lang="en-US" altLang="zh-CN" sz="1200" kern="1200" dirty="0"/>
            <a:t>.</a:t>
          </a:r>
          <a:r>
            <a:rPr lang="zh-CN" sz="1200" kern="1200" dirty="0"/>
            <a:t>专利号为</a:t>
          </a:r>
          <a:r>
            <a:rPr lang="zh-CN" sz="1200" kern="1200" dirty="0">
              <a:solidFill>
                <a:srgbClr val="FF0000"/>
              </a:solidFill>
            </a:rPr>
            <a:t>ＺＬ</a:t>
          </a:r>
          <a:r>
            <a:rPr lang="en-US" sz="1200" kern="1200" dirty="0">
              <a:solidFill>
                <a:srgbClr val="FF0000"/>
              </a:solidFill>
            </a:rPr>
            <a:t>0211××××.8</a:t>
          </a:r>
          <a:endParaRPr lang="zh-CN" altLang="en-US" sz="1200" kern="1200" dirty="0">
            <a:solidFill>
              <a:srgbClr val="FF0000"/>
            </a:solidFill>
          </a:endParaRPr>
        </a:p>
      </dsp:txBody>
      <dsp:txXfrm>
        <a:off x="4808813" y="0"/>
        <a:ext cx="1144236" cy="2167466"/>
      </dsp:txXfrm>
    </dsp:sp>
    <dsp:sp modelId="{01B607D3-5E46-46B4-B020-7244BFFA513C}">
      <dsp:nvSpPr>
        <dsp:cNvPr id="0" name=""/>
        <dsp:cNvSpPr/>
      </dsp:nvSpPr>
      <dsp:spPr>
        <a:xfrm>
          <a:off x="5109998" y="2438400"/>
          <a:ext cx="541866" cy="54186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F2A86C-F65C-4B31-9267-54E3FD73CE8E}">
      <dsp:nvSpPr>
        <dsp:cNvPr id="0" name=""/>
        <dsp:cNvSpPr/>
      </dsp:nvSpPr>
      <dsp:spPr>
        <a:xfrm>
          <a:off x="6010261" y="3251200"/>
          <a:ext cx="1144236"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zh-CN" sz="1200" kern="1200" dirty="0"/>
            <a:t>国家药品监督管理局发放国药准字</a:t>
          </a:r>
          <a:r>
            <a:rPr lang="en-US" sz="1200" kern="1200" dirty="0"/>
            <a:t>B20020529</a:t>
          </a:r>
          <a:endParaRPr lang="zh-CN" altLang="en-US" sz="1200" kern="1200" dirty="0"/>
        </a:p>
      </dsp:txBody>
      <dsp:txXfrm>
        <a:off x="6010261" y="3251200"/>
        <a:ext cx="1144236" cy="2167466"/>
      </dsp:txXfrm>
    </dsp:sp>
    <dsp:sp modelId="{55298C8F-DFBF-423F-849B-34252FFC5670}">
      <dsp:nvSpPr>
        <dsp:cNvPr id="0" name=""/>
        <dsp:cNvSpPr/>
      </dsp:nvSpPr>
      <dsp:spPr>
        <a:xfrm>
          <a:off x="6311446" y="2438400"/>
          <a:ext cx="541866" cy="54186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487D3E-D621-4BB4-829F-B75E27DB67A9}">
      <dsp:nvSpPr>
        <dsp:cNvPr id="0" name=""/>
        <dsp:cNvSpPr/>
      </dsp:nvSpPr>
      <dsp:spPr>
        <a:xfrm>
          <a:off x="7211709" y="0"/>
          <a:ext cx="1144236"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zh-CN" sz="1200" kern="1200" dirty="0"/>
            <a:t>专利获得授权，专利号为ＺＬ</a:t>
          </a:r>
          <a:r>
            <a:rPr lang="en-US" sz="1200" kern="1200" dirty="0"/>
            <a:t>0211××××.8</a:t>
          </a:r>
          <a:endParaRPr lang="zh-CN" altLang="en-US" sz="1200" kern="1200" dirty="0"/>
        </a:p>
      </dsp:txBody>
      <dsp:txXfrm>
        <a:off x="7211709" y="0"/>
        <a:ext cx="1144236" cy="2167466"/>
      </dsp:txXfrm>
    </dsp:sp>
    <dsp:sp modelId="{39869A03-9E62-419C-BC49-6FCC0772ECFF}">
      <dsp:nvSpPr>
        <dsp:cNvPr id="0" name=""/>
        <dsp:cNvSpPr/>
      </dsp:nvSpPr>
      <dsp:spPr>
        <a:xfrm>
          <a:off x="7512894" y="2438400"/>
          <a:ext cx="541866" cy="54186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38F1ED-A067-4A00-8B84-3F043D78DDC6}">
      <dsp:nvSpPr>
        <dsp:cNvPr id="0" name=""/>
        <dsp:cNvSpPr/>
      </dsp:nvSpPr>
      <dsp:spPr>
        <a:xfrm>
          <a:off x="8413157" y="3251200"/>
          <a:ext cx="1144236"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zh-CN" sz="1200" kern="1200"/>
            <a:t>江苏省食药品督局同意再注册；国药准字</a:t>
          </a:r>
          <a:r>
            <a:rPr lang="en-US" sz="1200" kern="1200"/>
            <a:t>B20020529</a:t>
          </a:r>
          <a:endParaRPr lang="zh-CN" altLang="en-US" sz="1200" kern="1200" dirty="0"/>
        </a:p>
      </dsp:txBody>
      <dsp:txXfrm>
        <a:off x="8413157" y="3251200"/>
        <a:ext cx="1144236" cy="2167466"/>
      </dsp:txXfrm>
    </dsp:sp>
    <dsp:sp modelId="{59C8BFD9-E9C8-4699-A17F-8090E6C73C7F}">
      <dsp:nvSpPr>
        <dsp:cNvPr id="0" name=""/>
        <dsp:cNvSpPr/>
      </dsp:nvSpPr>
      <dsp:spPr>
        <a:xfrm>
          <a:off x="8714342" y="2438400"/>
          <a:ext cx="541866" cy="54186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402B66-A204-443B-AD7C-C3F218C1D542}">
      <dsp:nvSpPr>
        <dsp:cNvPr id="0" name=""/>
        <dsp:cNvSpPr/>
      </dsp:nvSpPr>
      <dsp:spPr>
        <a:xfrm>
          <a:off x="9614605" y="0"/>
          <a:ext cx="1144236"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2002</a:t>
          </a:r>
          <a:r>
            <a:rPr lang="zh-CN" sz="1200" kern="1200" dirty="0"/>
            <a:t>年至</a:t>
          </a:r>
          <a:r>
            <a:rPr lang="en-US" sz="1200" kern="1200" dirty="0"/>
            <a:t>2014</a:t>
          </a:r>
          <a:r>
            <a:rPr lang="zh-CN" sz="1200" kern="1200" dirty="0"/>
            <a:t>年</a:t>
          </a:r>
          <a:r>
            <a:rPr lang="zh-CN" altLang="en-US" sz="1200" kern="1200" dirty="0"/>
            <a:t>，</a:t>
          </a:r>
          <a:r>
            <a:rPr lang="zh-CN" sz="1200" kern="1200" dirty="0"/>
            <a:t>立业制药公司合计销售</a:t>
          </a:r>
          <a:r>
            <a:rPr lang="en-US" sz="1200" kern="1200" dirty="0"/>
            <a:t>“</a:t>
          </a:r>
          <a:r>
            <a:rPr lang="zh-CN" sz="1200" kern="1200" dirty="0"/>
            <a:t>新乐康片</a:t>
          </a:r>
          <a:r>
            <a:rPr lang="en-US" sz="1200" kern="1200" dirty="0"/>
            <a:t>”</a:t>
          </a:r>
          <a:r>
            <a:rPr lang="zh-CN" sz="1200" kern="1200" dirty="0"/>
            <a:t>药品</a:t>
          </a:r>
          <a:r>
            <a:rPr lang="en-US" sz="1200" kern="1200" dirty="0"/>
            <a:t>6481519</a:t>
          </a:r>
          <a:r>
            <a:rPr lang="zh-CN" sz="1200" kern="1200" dirty="0"/>
            <a:t>盒，获得销售收入</a:t>
          </a:r>
          <a:r>
            <a:rPr lang="en-US" sz="1200" kern="1200" dirty="0"/>
            <a:t>6667</a:t>
          </a:r>
          <a:r>
            <a:rPr lang="zh-CN" sz="1200" kern="1200" dirty="0"/>
            <a:t>万元</a:t>
          </a:r>
          <a:endParaRPr lang="zh-CN" altLang="en-US" sz="1200" kern="1200" dirty="0"/>
        </a:p>
      </dsp:txBody>
      <dsp:txXfrm>
        <a:off x="9614605" y="0"/>
        <a:ext cx="1144236" cy="2167466"/>
      </dsp:txXfrm>
    </dsp:sp>
    <dsp:sp modelId="{DAD2D0CC-37BF-4A82-B83A-0182DA06C06C}">
      <dsp:nvSpPr>
        <dsp:cNvPr id="0" name=""/>
        <dsp:cNvSpPr/>
      </dsp:nvSpPr>
      <dsp:spPr>
        <a:xfrm>
          <a:off x="9915790" y="2438400"/>
          <a:ext cx="541866" cy="54186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0F3F3-CD4B-4F37-9350-F57DB5B562AD}">
      <dsp:nvSpPr>
        <dsp:cNvPr id="0" name=""/>
        <dsp:cNvSpPr/>
      </dsp:nvSpPr>
      <dsp:spPr>
        <a:xfrm>
          <a:off x="1505371" y="2589833"/>
          <a:ext cx="2389937" cy="562351"/>
        </a:xfrm>
        <a:prstGeom prst="roundRect">
          <a:avLst>
            <a:gd name="adj" fmla="val 10000"/>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技术合同</a:t>
          </a:r>
        </a:p>
      </dsp:txBody>
      <dsp:txXfrm>
        <a:off x="1521842" y="2606304"/>
        <a:ext cx="2356995" cy="529409"/>
      </dsp:txXfrm>
    </dsp:sp>
    <dsp:sp modelId="{69A09616-7716-439E-9456-0F50893BC7EB}">
      <dsp:nvSpPr>
        <dsp:cNvPr id="0" name=""/>
        <dsp:cNvSpPr/>
      </dsp:nvSpPr>
      <dsp:spPr>
        <a:xfrm rot="16874489">
          <a:off x="2966379" y="1729937"/>
          <a:ext cx="2307739" cy="18680"/>
        </a:xfrm>
        <a:custGeom>
          <a:avLst/>
          <a:gdLst/>
          <a:ahLst/>
          <a:cxnLst/>
          <a:rect l="0" t="0" r="0" b="0"/>
          <a:pathLst>
            <a:path>
              <a:moveTo>
                <a:pt x="0" y="9340"/>
              </a:moveTo>
              <a:lnTo>
                <a:pt x="2307739" y="934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62555" y="1681583"/>
        <a:ext cx="115386" cy="115386"/>
      </dsp:txXfrm>
    </dsp:sp>
    <dsp:sp modelId="{D8F5CC25-965B-4F2A-BE27-D31D897A68FF}">
      <dsp:nvSpPr>
        <dsp:cNvPr id="0" name=""/>
        <dsp:cNvSpPr/>
      </dsp:nvSpPr>
      <dsp:spPr>
        <a:xfrm>
          <a:off x="4345189" y="326369"/>
          <a:ext cx="2389937" cy="562351"/>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技术开发合同</a:t>
          </a:r>
        </a:p>
      </dsp:txBody>
      <dsp:txXfrm>
        <a:off x="4361660" y="342840"/>
        <a:ext cx="2356995" cy="529409"/>
      </dsp:txXfrm>
    </dsp:sp>
    <dsp:sp modelId="{CA6571A3-B2F6-47E7-8BF7-969AB41B6109}">
      <dsp:nvSpPr>
        <dsp:cNvPr id="0" name=""/>
        <dsp:cNvSpPr/>
      </dsp:nvSpPr>
      <dsp:spPr>
        <a:xfrm rot="19457599">
          <a:off x="6683052" y="436529"/>
          <a:ext cx="554030" cy="18680"/>
        </a:xfrm>
        <a:custGeom>
          <a:avLst/>
          <a:gdLst/>
          <a:ahLst/>
          <a:cxnLst/>
          <a:rect l="0" t="0" r="0" b="0"/>
          <a:pathLst>
            <a:path>
              <a:moveTo>
                <a:pt x="0" y="9340"/>
              </a:moveTo>
              <a:lnTo>
                <a:pt x="554030" y="9340"/>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946216" y="432018"/>
        <a:ext cx="27701" cy="27701"/>
      </dsp:txXfrm>
    </dsp:sp>
    <dsp:sp modelId="{D51EC07A-2759-4092-A7E9-E3E011838A89}">
      <dsp:nvSpPr>
        <dsp:cNvPr id="0" name=""/>
        <dsp:cNvSpPr/>
      </dsp:nvSpPr>
      <dsp:spPr>
        <a:xfrm>
          <a:off x="7185007" y="3017"/>
          <a:ext cx="2389937" cy="562351"/>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委托开发合同</a:t>
          </a:r>
        </a:p>
      </dsp:txBody>
      <dsp:txXfrm>
        <a:off x="7201478" y="19488"/>
        <a:ext cx="2356995" cy="529409"/>
      </dsp:txXfrm>
    </dsp:sp>
    <dsp:sp modelId="{8E053137-3EB5-4D31-BBB7-75233A3BA14E}">
      <dsp:nvSpPr>
        <dsp:cNvPr id="0" name=""/>
        <dsp:cNvSpPr/>
      </dsp:nvSpPr>
      <dsp:spPr>
        <a:xfrm rot="2142401">
          <a:off x="6683052" y="759881"/>
          <a:ext cx="554030" cy="18680"/>
        </a:xfrm>
        <a:custGeom>
          <a:avLst/>
          <a:gdLst/>
          <a:ahLst/>
          <a:cxnLst/>
          <a:rect l="0" t="0" r="0" b="0"/>
          <a:pathLst>
            <a:path>
              <a:moveTo>
                <a:pt x="0" y="9340"/>
              </a:moveTo>
              <a:lnTo>
                <a:pt x="554030" y="9340"/>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946216" y="755370"/>
        <a:ext cx="27701" cy="27701"/>
      </dsp:txXfrm>
    </dsp:sp>
    <dsp:sp modelId="{7F15FDA8-5FC5-4E7D-9319-2CFDF0279C7E}">
      <dsp:nvSpPr>
        <dsp:cNvPr id="0" name=""/>
        <dsp:cNvSpPr/>
      </dsp:nvSpPr>
      <dsp:spPr>
        <a:xfrm>
          <a:off x="7185007" y="649721"/>
          <a:ext cx="2389937" cy="562351"/>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合作开发合同</a:t>
          </a:r>
        </a:p>
      </dsp:txBody>
      <dsp:txXfrm>
        <a:off x="7201478" y="666192"/>
        <a:ext cx="2356995" cy="529409"/>
      </dsp:txXfrm>
    </dsp:sp>
    <dsp:sp modelId="{AB9C69BF-3EE4-4320-8C97-D7DB4C33F5C9}">
      <dsp:nvSpPr>
        <dsp:cNvPr id="0" name=""/>
        <dsp:cNvSpPr/>
      </dsp:nvSpPr>
      <dsp:spPr>
        <a:xfrm rot="18289469">
          <a:off x="3726352" y="2538317"/>
          <a:ext cx="787793" cy="18680"/>
        </a:xfrm>
        <a:custGeom>
          <a:avLst/>
          <a:gdLst/>
          <a:ahLst/>
          <a:cxnLst/>
          <a:rect l="0" t="0" r="0" b="0"/>
          <a:pathLst>
            <a:path>
              <a:moveTo>
                <a:pt x="0" y="9340"/>
              </a:moveTo>
              <a:lnTo>
                <a:pt x="787793" y="934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00554" y="2527962"/>
        <a:ext cx="39389" cy="39389"/>
      </dsp:txXfrm>
    </dsp:sp>
    <dsp:sp modelId="{233FE935-0739-4256-B9E7-65EEC5D68D82}">
      <dsp:nvSpPr>
        <dsp:cNvPr id="0" name=""/>
        <dsp:cNvSpPr/>
      </dsp:nvSpPr>
      <dsp:spPr>
        <a:xfrm>
          <a:off x="4345189" y="1943129"/>
          <a:ext cx="2389937" cy="562351"/>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技术转让合同</a:t>
          </a:r>
        </a:p>
      </dsp:txBody>
      <dsp:txXfrm>
        <a:off x="4361660" y="1959600"/>
        <a:ext cx="2356995" cy="529409"/>
      </dsp:txXfrm>
    </dsp:sp>
    <dsp:sp modelId="{74B1AB4C-7C2C-4035-A6DE-CB42DFB18EB8}">
      <dsp:nvSpPr>
        <dsp:cNvPr id="0" name=""/>
        <dsp:cNvSpPr/>
      </dsp:nvSpPr>
      <dsp:spPr>
        <a:xfrm rot="18289469">
          <a:off x="6566170" y="1891613"/>
          <a:ext cx="787793" cy="18680"/>
        </a:xfrm>
        <a:custGeom>
          <a:avLst/>
          <a:gdLst/>
          <a:ahLst/>
          <a:cxnLst/>
          <a:rect l="0" t="0" r="0" b="0"/>
          <a:pathLst>
            <a:path>
              <a:moveTo>
                <a:pt x="0" y="9340"/>
              </a:moveTo>
              <a:lnTo>
                <a:pt x="787793" y="9340"/>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940372" y="1881258"/>
        <a:ext cx="39389" cy="39389"/>
      </dsp:txXfrm>
    </dsp:sp>
    <dsp:sp modelId="{7118460E-1CF0-4A0F-82AB-C23B8FE4D76A}">
      <dsp:nvSpPr>
        <dsp:cNvPr id="0" name=""/>
        <dsp:cNvSpPr/>
      </dsp:nvSpPr>
      <dsp:spPr>
        <a:xfrm>
          <a:off x="7185007" y="1296425"/>
          <a:ext cx="2389937" cy="562351"/>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专利权转让合同</a:t>
          </a:r>
        </a:p>
      </dsp:txBody>
      <dsp:txXfrm>
        <a:off x="7201478" y="1312896"/>
        <a:ext cx="2356995" cy="529409"/>
      </dsp:txXfrm>
    </dsp:sp>
    <dsp:sp modelId="{57C24E14-AB4E-4D60-807D-8E9CD8541436}">
      <dsp:nvSpPr>
        <dsp:cNvPr id="0" name=""/>
        <dsp:cNvSpPr/>
      </dsp:nvSpPr>
      <dsp:spPr>
        <a:xfrm>
          <a:off x="6735126" y="2214965"/>
          <a:ext cx="449881" cy="18680"/>
        </a:xfrm>
        <a:custGeom>
          <a:avLst/>
          <a:gdLst/>
          <a:ahLst/>
          <a:cxnLst/>
          <a:rect l="0" t="0" r="0" b="0"/>
          <a:pathLst>
            <a:path>
              <a:moveTo>
                <a:pt x="0" y="9340"/>
              </a:moveTo>
              <a:lnTo>
                <a:pt x="449881" y="9340"/>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948820" y="2213058"/>
        <a:ext cx="22494" cy="22494"/>
      </dsp:txXfrm>
    </dsp:sp>
    <dsp:sp modelId="{FD0D91C8-0ED9-4CFA-8424-EC262FBEBE61}">
      <dsp:nvSpPr>
        <dsp:cNvPr id="0" name=""/>
        <dsp:cNvSpPr/>
      </dsp:nvSpPr>
      <dsp:spPr>
        <a:xfrm>
          <a:off x="7185007" y="1943129"/>
          <a:ext cx="2389937" cy="562351"/>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专利申请权转让合同</a:t>
          </a:r>
          <a:endParaRPr lang="en-US" altLang="zh-CN" sz="1600" b="0" i="0" kern="1200" dirty="0"/>
        </a:p>
      </dsp:txBody>
      <dsp:txXfrm>
        <a:off x="7201478" y="1959600"/>
        <a:ext cx="2356995" cy="529409"/>
      </dsp:txXfrm>
    </dsp:sp>
    <dsp:sp modelId="{D8164473-4E52-4797-B790-38FE505AFF5B}">
      <dsp:nvSpPr>
        <dsp:cNvPr id="0" name=""/>
        <dsp:cNvSpPr/>
      </dsp:nvSpPr>
      <dsp:spPr>
        <a:xfrm rot="3310531">
          <a:off x="6566170" y="2538317"/>
          <a:ext cx="787793" cy="18680"/>
        </a:xfrm>
        <a:custGeom>
          <a:avLst/>
          <a:gdLst/>
          <a:ahLst/>
          <a:cxnLst/>
          <a:rect l="0" t="0" r="0" b="0"/>
          <a:pathLst>
            <a:path>
              <a:moveTo>
                <a:pt x="0" y="9340"/>
              </a:moveTo>
              <a:lnTo>
                <a:pt x="787793" y="9340"/>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940372" y="2527962"/>
        <a:ext cx="39389" cy="39389"/>
      </dsp:txXfrm>
    </dsp:sp>
    <dsp:sp modelId="{CA9F21CF-309C-414E-B20B-33B77E25498D}">
      <dsp:nvSpPr>
        <dsp:cNvPr id="0" name=""/>
        <dsp:cNvSpPr/>
      </dsp:nvSpPr>
      <dsp:spPr>
        <a:xfrm>
          <a:off x="7185007" y="2589833"/>
          <a:ext cx="2389937" cy="562351"/>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技术秘密转让合同</a:t>
          </a:r>
          <a:endParaRPr lang="zh-CN" altLang="en-US" sz="1600" kern="1200" dirty="0"/>
        </a:p>
      </dsp:txBody>
      <dsp:txXfrm>
        <a:off x="7201478" y="2606304"/>
        <a:ext cx="2356995" cy="529409"/>
      </dsp:txXfrm>
    </dsp:sp>
    <dsp:sp modelId="{F6B43B08-0DAE-4978-8E84-C7396B7D02B3}">
      <dsp:nvSpPr>
        <dsp:cNvPr id="0" name=""/>
        <dsp:cNvSpPr/>
      </dsp:nvSpPr>
      <dsp:spPr>
        <a:xfrm rot="3907178">
          <a:off x="3585599" y="3346697"/>
          <a:ext cx="1069299" cy="18680"/>
        </a:xfrm>
        <a:custGeom>
          <a:avLst/>
          <a:gdLst/>
          <a:ahLst/>
          <a:cxnLst/>
          <a:rect l="0" t="0" r="0" b="0"/>
          <a:pathLst>
            <a:path>
              <a:moveTo>
                <a:pt x="0" y="9340"/>
              </a:moveTo>
              <a:lnTo>
                <a:pt x="1069299" y="934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93516" y="3329305"/>
        <a:ext cx="53464" cy="53464"/>
      </dsp:txXfrm>
    </dsp:sp>
    <dsp:sp modelId="{372CA478-035C-4767-85E6-9B886F96EDDE}">
      <dsp:nvSpPr>
        <dsp:cNvPr id="0" name=""/>
        <dsp:cNvSpPr/>
      </dsp:nvSpPr>
      <dsp:spPr>
        <a:xfrm>
          <a:off x="4345189" y="3559889"/>
          <a:ext cx="2389937" cy="562351"/>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技术许可合同</a:t>
          </a:r>
        </a:p>
      </dsp:txBody>
      <dsp:txXfrm>
        <a:off x="4361660" y="3576360"/>
        <a:ext cx="2356995" cy="529409"/>
      </dsp:txXfrm>
    </dsp:sp>
    <dsp:sp modelId="{A3DE4DCD-28A4-4FD2-A8A8-B9251EBF7509}">
      <dsp:nvSpPr>
        <dsp:cNvPr id="0" name=""/>
        <dsp:cNvSpPr/>
      </dsp:nvSpPr>
      <dsp:spPr>
        <a:xfrm rot="19457599">
          <a:off x="6683052" y="3670049"/>
          <a:ext cx="554030" cy="18680"/>
        </a:xfrm>
        <a:custGeom>
          <a:avLst/>
          <a:gdLst/>
          <a:ahLst/>
          <a:cxnLst/>
          <a:rect l="0" t="0" r="0" b="0"/>
          <a:pathLst>
            <a:path>
              <a:moveTo>
                <a:pt x="0" y="9340"/>
              </a:moveTo>
              <a:lnTo>
                <a:pt x="554030" y="9340"/>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946216" y="3665538"/>
        <a:ext cx="27701" cy="27701"/>
      </dsp:txXfrm>
    </dsp:sp>
    <dsp:sp modelId="{28645EF5-6C0F-44C5-9072-CC3C6347C30B}">
      <dsp:nvSpPr>
        <dsp:cNvPr id="0" name=""/>
        <dsp:cNvSpPr/>
      </dsp:nvSpPr>
      <dsp:spPr>
        <a:xfrm>
          <a:off x="7185007" y="3236537"/>
          <a:ext cx="2414500" cy="562351"/>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技术秘密使用许可合同</a:t>
          </a:r>
          <a:endParaRPr lang="zh-CN" altLang="en-US" sz="1600" kern="1200" dirty="0"/>
        </a:p>
      </dsp:txBody>
      <dsp:txXfrm>
        <a:off x="7201478" y="3253008"/>
        <a:ext cx="2381558" cy="529409"/>
      </dsp:txXfrm>
    </dsp:sp>
    <dsp:sp modelId="{FD823D64-480C-4BF8-9E4D-98DA0079CFA8}">
      <dsp:nvSpPr>
        <dsp:cNvPr id="0" name=""/>
        <dsp:cNvSpPr/>
      </dsp:nvSpPr>
      <dsp:spPr>
        <a:xfrm rot="2142401">
          <a:off x="6683052" y="3993401"/>
          <a:ext cx="554030" cy="18680"/>
        </a:xfrm>
        <a:custGeom>
          <a:avLst/>
          <a:gdLst/>
          <a:ahLst/>
          <a:cxnLst/>
          <a:rect l="0" t="0" r="0" b="0"/>
          <a:pathLst>
            <a:path>
              <a:moveTo>
                <a:pt x="0" y="9340"/>
              </a:moveTo>
              <a:lnTo>
                <a:pt x="554030" y="9340"/>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946216" y="3988890"/>
        <a:ext cx="27701" cy="27701"/>
      </dsp:txXfrm>
    </dsp:sp>
    <dsp:sp modelId="{46B8953B-2763-4DEF-A219-D397ED06F0CA}">
      <dsp:nvSpPr>
        <dsp:cNvPr id="0" name=""/>
        <dsp:cNvSpPr/>
      </dsp:nvSpPr>
      <dsp:spPr>
        <a:xfrm>
          <a:off x="7185007" y="3883241"/>
          <a:ext cx="2414500" cy="562351"/>
        </a:xfrm>
        <a:prstGeom prst="roundRect">
          <a:avLst>
            <a:gd name="adj" fmla="val 10000"/>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0" i="0" kern="1200" dirty="0"/>
            <a:t>专利实施许可合同</a:t>
          </a:r>
          <a:endParaRPr lang="en-US" altLang="zh-CN" sz="1600" b="0" i="0" kern="1200" dirty="0"/>
        </a:p>
      </dsp:txBody>
      <dsp:txXfrm>
        <a:off x="7201478" y="3899712"/>
        <a:ext cx="2381558" cy="529409"/>
      </dsp:txXfrm>
    </dsp:sp>
    <dsp:sp modelId="{98CECEE1-B807-483C-854F-53FE0F716C08}">
      <dsp:nvSpPr>
        <dsp:cNvPr id="0" name=""/>
        <dsp:cNvSpPr/>
      </dsp:nvSpPr>
      <dsp:spPr>
        <a:xfrm rot="4467012">
          <a:off x="3281156" y="3670049"/>
          <a:ext cx="1678185" cy="18680"/>
        </a:xfrm>
        <a:custGeom>
          <a:avLst/>
          <a:gdLst/>
          <a:ahLst/>
          <a:cxnLst/>
          <a:rect l="0" t="0" r="0" b="0"/>
          <a:pathLst>
            <a:path>
              <a:moveTo>
                <a:pt x="0" y="9340"/>
              </a:moveTo>
              <a:lnTo>
                <a:pt x="1678185" y="934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78294" y="3637434"/>
        <a:ext cx="83909" cy="83909"/>
      </dsp:txXfrm>
    </dsp:sp>
    <dsp:sp modelId="{D836E6A1-BA75-41AD-8090-11898F94091E}">
      <dsp:nvSpPr>
        <dsp:cNvPr id="0" name=""/>
        <dsp:cNvSpPr/>
      </dsp:nvSpPr>
      <dsp:spPr>
        <a:xfrm>
          <a:off x="4345189" y="4206594"/>
          <a:ext cx="2389937" cy="562351"/>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技术服务合同</a:t>
          </a:r>
        </a:p>
      </dsp:txBody>
      <dsp:txXfrm>
        <a:off x="4361660" y="4223065"/>
        <a:ext cx="2356995" cy="529409"/>
      </dsp:txXfrm>
    </dsp:sp>
    <dsp:sp modelId="{ED4EB05E-1C28-4AC6-8650-4C7B653BDC98}">
      <dsp:nvSpPr>
        <dsp:cNvPr id="0" name=""/>
        <dsp:cNvSpPr/>
      </dsp:nvSpPr>
      <dsp:spPr>
        <a:xfrm rot="4725511">
          <a:off x="2966379" y="3993401"/>
          <a:ext cx="2307739" cy="18680"/>
        </a:xfrm>
        <a:custGeom>
          <a:avLst/>
          <a:gdLst/>
          <a:ahLst/>
          <a:cxnLst/>
          <a:rect l="0" t="0" r="0" b="0"/>
          <a:pathLst>
            <a:path>
              <a:moveTo>
                <a:pt x="0" y="9340"/>
              </a:moveTo>
              <a:lnTo>
                <a:pt x="2307739" y="934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62555" y="3945048"/>
        <a:ext cx="115386" cy="115386"/>
      </dsp:txXfrm>
    </dsp:sp>
    <dsp:sp modelId="{061007E7-28B2-4B34-A557-86EE79442499}">
      <dsp:nvSpPr>
        <dsp:cNvPr id="0" name=""/>
        <dsp:cNvSpPr/>
      </dsp:nvSpPr>
      <dsp:spPr>
        <a:xfrm>
          <a:off x="4345189" y="4853298"/>
          <a:ext cx="2389937" cy="562351"/>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技术咨询合同</a:t>
          </a:r>
        </a:p>
      </dsp:txBody>
      <dsp:txXfrm>
        <a:off x="4361660" y="4869769"/>
        <a:ext cx="2356995" cy="5294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758DF-137D-4372-B036-061878302AAB}">
      <dsp:nvSpPr>
        <dsp:cNvPr id="0" name=""/>
        <dsp:cNvSpPr/>
      </dsp:nvSpPr>
      <dsp:spPr>
        <a:xfrm>
          <a:off x="7062" y="77055"/>
          <a:ext cx="4658508" cy="54775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zh-CN" altLang="en-US" sz="2200" b="0" i="0" kern="1200">
              <a:effectLst/>
              <a:latin typeface="Microsoft Yahei" panose="020B0503020204020204" pitchFamily="34" charset="-122"/>
              <a:ea typeface="Microsoft Yahei" panose="020B0503020204020204" pitchFamily="34" charset="-122"/>
            </a:rPr>
            <a:t>委托开发合同</a:t>
          </a:r>
          <a:endParaRPr lang="zh-CN" altLang="en-US" sz="2200" kern="1200" dirty="0"/>
        </a:p>
      </dsp:txBody>
      <dsp:txXfrm>
        <a:off x="23105" y="93098"/>
        <a:ext cx="4626422" cy="515672"/>
      </dsp:txXfrm>
    </dsp:sp>
    <dsp:sp modelId="{F2DFC82C-9FF5-4176-A45F-9AFEBED4A0A6}">
      <dsp:nvSpPr>
        <dsp:cNvPr id="0" name=""/>
        <dsp:cNvSpPr/>
      </dsp:nvSpPr>
      <dsp:spPr>
        <a:xfrm>
          <a:off x="472913" y="624813"/>
          <a:ext cx="465850" cy="1295507"/>
        </a:xfrm>
        <a:custGeom>
          <a:avLst/>
          <a:gdLst/>
          <a:ahLst/>
          <a:cxnLst/>
          <a:rect l="0" t="0" r="0" b="0"/>
          <a:pathLst>
            <a:path>
              <a:moveTo>
                <a:pt x="0" y="0"/>
              </a:moveTo>
              <a:lnTo>
                <a:pt x="0" y="1295507"/>
              </a:lnTo>
              <a:lnTo>
                <a:pt x="465850" y="129550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E90EAC-DE91-4A8E-B5D7-7A8DB941E54B}">
      <dsp:nvSpPr>
        <dsp:cNvPr id="0" name=""/>
        <dsp:cNvSpPr/>
      </dsp:nvSpPr>
      <dsp:spPr>
        <a:xfrm>
          <a:off x="938764" y="1056649"/>
          <a:ext cx="2763750" cy="172734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zh-CN" altLang="en-US" sz="1300" b="0" i="0" kern="1200" dirty="0">
              <a:solidFill>
                <a:srgbClr val="FF0000"/>
              </a:solidFill>
              <a:effectLst/>
              <a:latin typeface="Microsoft Yahei" panose="020B0503020204020204" pitchFamily="34" charset="-122"/>
              <a:ea typeface="Microsoft Yahei" panose="020B0503020204020204" pitchFamily="34" charset="-122"/>
            </a:rPr>
            <a:t>委托人</a:t>
          </a:r>
          <a:r>
            <a:rPr lang="zh-CN" altLang="en-US" sz="1300" b="0" i="0" kern="1200" dirty="0">
              <a:effectLst/>
              <a:latin typeface="Microsoft Yahei" panose="020B0503020204020204" pitchFamily="34" charset="-122"/>
              <a:ea typeface="Microsoft Yahei" panose="020B0503020204020204" pitchFamily="34" charset="-122"/>
            </a:rPr>
            <a:t>应当按照约定支付研究开发经费和报酬，提供技术资料，提出研究开发要求，完成协作事项，接受研究开发成果。</a:t>
          </a:r>
          <a:endParaRPr lang="zh-CN" altLang="en-US" sz="1300" kern="1200" dirty="0"/>
        </a:p>
      </dsp:txBody>
      <dsp:txXfrm>
        <a:off x="989356" y="1107241"/>
        <a:ext cx="2662566" cy="1626159"/>
      </dsp:txXfrm>
    </dsp:sp>
    <dsp:sp modelId="{F87490EB-831B-43E1-B38D-BAE234DF4E94}">
      <dsp:nvSpPr>
        <dsp:cNvPr id="0" name=""/>
        <dsp:cNvSpPr/>
      </dsp:nvSpPr>
      <dsp:spPr>
        <a:xfrm>
          <a:off x="472913" y="624813"/>
          <a:ext cx="465850" cy="3454687"/>
        </a:xfrm>
        <a:custGeom>
          <a:avLst/>
          <a:gdLst/>
          <a:ahLst/>
          <a:cxnLst/>
          <a:rect l="0" t="0" r="0" b="0"/>
          <a:pathLst>
            <a:path>
              <a:moveTo>
                <a:pt x="0" y="0"/>
              </a:moveTo>
              <a:lnTo>
                <a:pt x="0" y="3454687"/>
              </a:lnTo>
              <a:lnTo>
                <a:pt x="465850" y="345468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348788-9131-4239-BAF9-4A19F7E6F96C}">
      <dsp:nvSpPr>
        <dsp:cNvPr id="0" name=""/>
        <dsp:cNvSpPr/>
      </dsp:nvSpPr>
      <dsp:spPr>
        <a:xfrm>
          <a:off x="938764" y="3215829"/>
          <a:ext cx="2763750" cy="172734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zh-CN" altLang="en-US" sz="1300" b="0" i="0" kern="1200" dirty="0">
              <a:solidFill>
                <a:srgbClr val="FF0000"/>
              </a:solidFill>
              <a:effectLst/>
              <a:latin typeface="Microsoft Yahei" panose="020B0503020204020204" pitchFamily="34" charset="-122"/>
              <a:ea typeface="Microsoft Yahei" panose="020B0503020204020204" pitchFamily="34" charset="-122"/>
            </a:rPr>
            <a:t>研究开发人</a:t>
          </a:r>
          <a:r>
            <a:rPr lang="zh-CN" altLang="en-US" sz="1300" b="0" i="0" kern="1200" dirty="0">
              <a:effectLst/>
              <a:latin typeface="Microsoft Yahei" panose="020B0503020204020204" pitchFamily="34" charset="-122"/>
              <a:ea typeface="Microsoft Yahei" panose="020B0503020204020204" pitchFamily="34" charset="-122"/>
            </a:rPr>
            <a:t>应当按照约定制定和实施研究开发计划，合理使用研究开发经费，按期完成研究开发工作，交付研究开发成果，提供有关的技术资料和必要的技术指导，帮助委托人掌握研究开发成果。</a:t>
          </a:r>
          <a:endParaRPr lang="zh-CN" altLang="en-US" sz="1300" kern="1200" dirty="0"/>
        </a:p>
      </dsp:txBody>
      <dsp:txXfrm>
        <a:off x="989356" y="3266421"/>
        <a:ext cx="2662566" cy="1626159"/>
      </dsp:txXfrm>
    </dsp:sp>
    <dsp:sp modelId="{8482B2DF-6DB7-4AF7-9970-A84B49AC172C}">
      <dsp:nvSpPr>
        <dsp:cNvPr id="0" name=""/>
        <dsp:cNvSpPr/>
      </dsp:nvSpPr>
      <dsp:spPr>
        <a:xfrm>
          <a:off x="5529242" y="77055"/>
          <a:ext cx="4658508" cy="547758"/>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zh-CN" altLang="en-US" sz="2200" b="0" i="0" kern="1200" dirty="0"/>
            <a:t>合作开发合同</a:t>
          </a:r>
          <a:endParaRPr lang="zh-CN" altLang="en-US" sz="2200" kern="1200" dirty="0"/>
        </a:p>
      </dsp:txBody>
      <dsp:txXfrm>
        <a:off x="5545285" y="93098"/>
        <a:ext cx="4626422" cy="515672"/>
      </dsp:txXfrm>
    </dsp:sp>
    <dsp:sp modelId="{A3E6A010-10DB-4A34-8268-74EA9CD6E125}">
      <dsp:nvSpPr>
        <dsp:cNvPr id="0" name=""/>
        <dsp:cNvSpPr/>
      </dsp:nvSpPr>
      <dsp:spPr>
        <a:xfrm>
          <a:off x="5995093" y="624813"/>
          <a:ext cx="465850" cy="1295507"/>
        </a:xfrm>
        <a:custGeom>
          <a:avLst/>
          <a:gdLst/>
          <a:ahLst/>
          <a:cxnLst/>
          <a:rect l="0" t="0" r="0" b="0"/>
          <a:pathLst>
            <a:path>
              <a:moveTo>
                <a:pt x="0" y="0"/>
              </a:moveTo>
              <a:lnTo>
                <a:pt x="0" y="1295507"/>
              </a:lnTo>
              <a:lnTo>
                <a:pt x="465850" y="129550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C902B4-EB8D-4D7A-A581-A7544AC9BD5A}">
      <dsp:nvSpPr>
        <dsp:cNvPr id="0" name=""/>
        <dsp:cNvSpPr/>
      </dsp:nvSpPr>
      <dsp:spPr>
        <a:xfrm>
          <a:off x="6460944" y="1056649"/>
          <a:ext cx="2763750" cy="172734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zh-CN" altLang="en-US" sz="1300" b="0" i="0" kern="1200" dirty="0">
              <a:solidFill>
                <a:srgbClr val="FF0000"/>
              </a:solidFill>
            </a:rPr>
            <a:t>当事人</a:t>
          </a:r>
          <a:r>
            <a:rPr lang="zh-CN" altLang="en-US" sz="1300" b="0" i="0" kern="1200" dirty="0"/>
            <a:t>应当按照约定进行投资，包括以技术进行投资，分工参与研究开发工作，协作配合研究开发工作。</a:t>
          </a:r>
          <a:endParaRPr lang="zh-CN" altLang="en-US" sz="1300" kern="1200" dirty="0"/>
        </a:p>
      </dsp:txBody>
      <dsp:txXfrm>
        <a:off x="6511536" y="1107241"/>
        <a:ext cx="2662566" cy="16261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EBF70-8BC5-4743-930F-922BB5F977B2}">
      <dsp:nvSpPr>
        <dsp:cNvPr id="0" name=""/>
        <dsp:cNvSpPr/>
      </dsp:nvSpPr>
      <dsp:spPr>
        <a:xfrm>
          <a:off x="0" y="417873"/>
          <a:ext cx="10722468" cy="5796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28ACAE-E4EF-4769-A4DF-4650565C064B}">
      <dsp:nvSpPr>
        <dsp:cNvPr id="0" name=""/>
        <dsp:cNvSpPr/>
      </dsp:nvSpPr>
      <dsp:spPr>
        <a:xfrm>
          <a:off x="536123" y="78393"/>
          <a:ext cx="7505727" cy="6789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699" tIns="0" rIns="283699" bIns="0" numCol="1" spcCol="1270" anchor="ctr" anchorCtr="0">
          <a:noAutofit/>
        </a:bodyPr>
        <a:lstStyle/>
        <a:p>
          <a:pPr marL="0" lvl="0" indent="0" algn="l" defTabSz="622300">
            <a:lnSpc>
              <a:spcPct val="90000"/>
            </a:lnSpc>
            <a:spcBef>
              <a:spcPct val="0"/>
            </a:spcBef>
            <a:spcAft>
              <a:spcPct val="35000"/>
            </a:spcAft>
            <a:buNone/>
          </a:pPr>
          <a:r>
            <a:rPr lang="zh-CN" altLang="en-US" sz="1400" b="0" i="0" kern="1200" dirty="0"/>
            <a:t>技术秘密转让合同的让与人和技术秘密使用许可合同的许可人应当按照约定提供技术资料，进行技术指导，保证技术的实用性、可靠性，承担保密义务。</a:t>
          </a:r>
          <a:endParaRPr lang="zh-CN" altLang="en-US" sz="1400" kern="1200" dirty="0"/>
        </a:p>
      </dsp:txBody>
      <dsp:txXfrm>
        <a:off x="569267" y="111537"/>
        <a:ext cx="7439439" cy="612672"/>
      </dsp:txXfrm>
    </dsp:sp>
    <dsp:sp modelId="{C2C84919-F52E-41F2-BCDF-32991BB2F5C3}">
      <dsp:nvSpPr>
        <dsp:cNvPr id="0" name=""/>
        <dsp:cNvSpPr/>
      </dsp:nvSpPr>
      <dsp:spPr>
        <a:xfrm>
          <a:off x="0" y="1461153"/>
          <a:ext cx="10722468" cy="5796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A228B6-7C29-4414-A631-6848A5A30D0E}">
      <dsp:nvSpPr>
        <dsp:cNvPr id="0" name=""/>
        <dsp:cNvSpPr/>
      </dsp:nvSpPr>
      <dsp:spPr>
        <a:xfrm>
          <a:off x="536123" y="1121673"/>
          <a:ext cx="7505727" cy="6789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699" tIns="0" rIns="283699" bIns="0" numCol="1" spcCol="1270" anchor="ctr" anchorCtr="0">
          <a:noAutofit/>
        </a:bodyPr>
        <a:lstStyle/>
        <a:p>
          <a:pPr marL="0" lvl="0" indent="0" algn="l" defTabSz="622300">
            <a:lnSpc>
              <a:spcPct val="90000"/>
            </a:lnSpc>
            <a:spcBef>
              <a:spcPct val="0"/>
            </a:spcBef>
            <a:spcAft>
              <a:spcPct val="35000"/>
            </a:spcAft>
            <a:buNone/>
          </a:pPr>
          <a:r>
            <a:rPr lang="zh-CN" altLang="en-US" sz="1400" b="0" i="0" kern="1200" dirty="0"/>
            <a:t>技术秘密转让合同的受让人和技术秘密使用许可合同的被许可人应当按照约定使用技术，支付转让费、使用费，承担保密义务。</a:t>
          </a:r>
          <a:endParaRPr lang="zh-CN" altLang="en-US" sz="1400" kern="1200" dirty="0"/>
        </a:p>
      </dsp:txBody>
      <dsp:txXfrm>
        <a:off x="569267" y="1154817"/>
        <a:ext cx="7439439" cy="612672"/>
      </dsp:txXfrm>
    </dsp:sp>
    <dsp:sp modelId="{26FAD10D-5F60-4730-9311-6C8BC7EB2E0C}">
      <dsp:nvSpPr>
        <dsp:cNvPr id="0" name=""/>
        <dsp:cNvSpPr/>
      </dsp:nvSpPr>
      <dsp:spPr>
        <a:xfrm>
          <a:off x="0" y="2504433"/>
          <a:ext cx="10722468" cy="5796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52B5F3-C195-46A7-B2AC-3373A48C6644}">
      <dsp:nvSpPr>
        <dsp:cNvPr id="0" name=""/>
        <dsp:cNvSpPr/>
      </dsp:nvSpPr>
      <dsp:spPr>
        <a:xfrm>
          <a:off x="536123" y="2164953"/>
          <a:ext cx="7505727" cy="6789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699" tIns="0" rIns="283699" bIns="0" numCol="1" spcCol="1270" anchor="ctr" anchorCtr="0">
          <a:noAutofit/>
        </a:bodyPr>
        <a:lstStyle/>
        <a:p>
          <a:pPr marL="0" lvl="0" indent="0" algn="l" defTabSz="622300">
            <a:lnSpc>
              <a:spcPct val="90000"/>
            </a:lnSpc>
            <a:spcBef>
              <a:spcPct val="0"/>
            </a:spcBef>
            <a:spcAft>
              <a:spcPct val="35000"/>
            </a:spcAft>
            <a:buNone/>
          </a:pPr>
          <a:r>
            <a:rPr lang="zh-CN" altLang="en-US" sz="1400" b="0" i="0" kern="1200" dirty="0"/>
            <a:t>专利实施许可合同的许可人应当按照约定许可被许可人实施专利，交付实施专利有关的技术资料，提供必要的技术指导。</a:t>
          </a:r>
          <a:endParaRPr lang="zh-CN" altLang="en-US" sz="1400" kern="1200" dirty="0"/>
        </a:p>
      </dsp:txBody>
      <dsp:txXfrm>
        <a:off x="569267" y="2198097"/>
        <a:ext cx="7439439" cy="612672"/>
      </dsp:txXfrm>
    </dsp:sp>
    <dsp:sp modelId="{59B1370D-F29F-478C-9C87-69BAB5F06320}">
      <dsp:nvSpPr>
        <dsp:cNvPr id="0" name=""/>
        <dsp:cNvSpPr/>
      </dsp:nvSpPr>
      <dsp:spPr>
        <a:xfrm>
          <a:off x="0" y="3547713"/>
          <a:ext cx="10722468" cy="5796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A08522-1C55-45FF-8A95-9FED41C39AD3}">
      <dsp:nvSpPr>
        <dsp:cNvPr id="0" name=""/>
        <dsp:cNvSpPr/>
      </dsp:nvSpPr>
      <dsp:spPr>
        <a:xfrm>
          <a:off x="536123" y="3208233"/>
          <a:ext cx="7505727" cy="6789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699" tIns="0" rIns="283699" bIns="0" numCol="1" spcCol="1270" anchor="ctr" anchorCtr="0">
          <a:noAutofit/>
        </a:bodyPr>
        <a:lstStyle/>
        <a:p>
          <a:pPr marL="0" lvl="0" indent="0" algn="l" defTabSz="622300">
            <a:lnSpc>
              <a:spcPct val="90000"/>
            </a:lnSpc>
            <a:spcBef>
              <a:spcPct val="0"/>
            </a:spcBef>
            <a:spcAft>
              <a:spcPct val="35000"/>
            </a:spcAft>
            <a:buNone/>
          </a:pPr>
          <a:r>
            <a:rPr lang="zh-CN" altLang="en-US" sz="1400" b="0" i="0" kern="1200" dirty="0"/>
            <a:t>专利实施许可合同的被许可人应当按照约定实施专利，不得许可约定以外的第三人实施该专利，并按照约定支付使用费。</a:t>
          </a:r>
          <a:endParaRPr lang="zh-CN" altLang="en-US" sz="1400" kern="1200" dirty="0"/>
        </a:p>
      </dsp:txBody>
      <dsp:txXfrm>
        <a:off x="569267" y="3241377"/>
        <a:ext cx="7439439" cy="612672"/>
      </dsp:txXfrm>
    </dsp:sp>
    <dsp:sp modelId="{82FE22F8-4537-4104-9A1A-5184AF37CC7E}">
      <dsp:nvSpPr>
        <dsp:cNvPr id="0" name=""/>
        <dsp:cNvSpPr/>
      </dsp:nvSpPr>
      <dsp:spPr>
        <a:xfrm>
          <a:off x="0" y="4590993"/>
          <a:ext cx="10722468" cy="5796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890941-CEF5-4DEC-BDF6-74A601EF3C10}">
      <dsp:nvSpPr>
        <dsp:cNvPr id="0" name=""/>
        <dsp:cNvSpPr/>
      </dsp:nvSpPr>
      <dsp:spPr>
        <a:xfrm>
          <a:off x="536123" y="4251513"/>
          <a:ext cx="7505727" cy="6789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699" tIns="0" rIns="283699" bIns="0" numCol="1" spcCol="1270" anchor="ctr" anchorCtr="0">
          <a:noAutofit/>
        </a:bodyPr>
        <a:lstStyle/>
        <a:p>
          <a:pPr marL="0" lvl="0" indent="0" algn="l" defTabSz="622300">
            <a:lnSpc>
              <a:spcPct val="90000"/>
            </a:lnSpc>
            <a:spcBef>
              <a:spcPct val="0"/>
            </a:spcBef>
            <a:spcAft>
              <a:spcPct val="35000"/>
            </a:spcAft>
            <a:buNone/>
          </a:pPr>
          <a:r>
            <a:rPr lang="zh-CN" altLang="en-US" sz="1400" b="0" i="0" kern="1200" dirty="0"/>
            <a:t>技术转让合同的受让人和技术许可合同的被许可人应当按照约定的范围和期限，对让与人、许可人提供的技术中尚未公开的秘密部分，承担保密义务。</a:t>
          </a:r>
          <a:endParaRPr lang="zh-CN" altLang="en-US" sz="1400" kern="1200" dirty="0"/>
        </a:p>
      </dsp:txBody>
      <dsp:txXfrm>
        <a:off x="569267" y="4284657"/>
        <a:ext cx="7439439" cy="612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758DF-137D-4372-B036-061878302AAB}">
      <dsp:nvSpPr>
        <dsp:cNvPr id="0" name=""/>
        <dsp:cNvSpPr/>
      </dsp:nvSpPr>
      <dsp:spPr>
        <a:xfrm>
          <a:off x="7062" y="77055"/>
          <a:ext cx="4658508" cy="54775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zh-CN" altLang="en-US" sz="2200" b="0" i="0" kern="1200" dirty="0">
              <a:effectLst/>
              <a:latin typeface="Microsoft Yahei" panose="020B0503020204020204" pitchFamily="34" charset="-122"/>
              <a:ea typeface="Microsoft Yahei" panose="020B0503020204020204" pitchFamily="34" charset="-122"/>
            </a:rPr>
            <a:t>技术咨询合同</a:t>
          </a:r>
          <a:endParaRPr lang="zh-CN" altLang="en-US" sz="2200" kern="1200" dirty="0"/>
        </a:p>
      </dsp:txBody>
      <dsp:txXfrm>
        <a:off x="23105" y="93098"/>
        <a:ext cx="4626422" cy="515672"/>
      </dsp:txXfrm>
    </dsp:sp>
    <dsp:sp modelId="{F2DFC82C-9FF5-4176-A45F-9AFEBED4A0A6}">
      <dsp:nvSpPr>
        <dsp:cNvPr id="0" name=""/>
        <dsp:cNvSpPr/>
      </dsp:nvSpPr>
      <dsp:spPr>
        <a:xfrm>
          <a:off x="472913" y="624813"/>
          <a:ext cx="465850" cy="1295507"/>
        </a:xfrm>
        <a:custGeom>
          <a:avLst/>
          <a:gdLst/>
          <a:ahLst/>
          <a:cxnLst/>
          <a:rect l="0" t="0" r="0" b="0"/>
          <a:pathLst>
            <a:path>
              <a:moveTo>
                <a:pt x="0" y="0"/>
              </a:moveTo>
              <a:lnTo>
                <a:pt x="0" y="1295507"/>
              </a:lnTo>
              <a:lnTo>
                <a:pt x="465850" y="129550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E90EAC-DE91-4A8E-B5D7-7A8DB941E54B}">
      <dsp:nvSpPr>
        <dsp:cNvPr id="0" name=""/>
        <dsp:cNvSpPr/>
      </dsp:nvSpPr>
      <dsp:spPr>
        <a:xfrm>
          <a:off x="938764" y="1056649"/>
          <a:ext cx="3041009" cy="172734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b="0" i="0" kern="1200" dirty="0"/>
            <a:t>委托人应当按照约定阐明咨询的问题，提供技术背景材料及有关技术资料，接受受托人的工作成果，支付报酬。</a:t>
          </a:r>
          <a:endParaRPr lang="zh-CN" altLang="en-US" sz="1800" kern="1200" dirty="0"/>
        </a:p>
      </dsp:txBody>
      <dsp:txXfrm>
        <a:off x="989356" y="1107241"/>
        <a:ext cx="2939825" cy="1626159"/>
      </dsp:txXfrm>
    </dsp:sp>
    <dsp:sp modelId="{F87490EB-831B-43E1-B38D-BAE234DF4E94}">
      <dsp:nvSpPr>
        <dsp:cNvPr id="0" name=""/>
        <dsp:cNvSpPr/>
      </dsp:nvSpPr>
      <dsp:spPr>
        <a:xfrm>
          <a:off x="472913" y="624813"/>
          <a:ext cx="465850" cy="3454687"/>
        </a:xfrm>
        <a:custGeom>
          <a:avLst/>
          <a:gdLst/>
          <a:ahLst/>
          <a:cxnLst/>
          <a:rect l="0" t="0" r="0" b="0"/>
          <a:pathLst>
            <a:path>
              <a:moveTo>
                <a:pt x="0" y="0"/>
              </a:moveTo>
              <a:lnTo>
                <a:pt x="0" y="3454687"/>
              </a:lnTo>
              <a:lnTo>
                <a:pt x="465850" y="345468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348788-9131-4239-BAF9-4A19F7E6F96C}">
      <dsp:nvSpPr>
        <dsp:cNvPr id="0" name=""/>
        <dsp:cNvSpPr/>
      </dsp:nvSpPr>
      <dsp:spPr>
        <a:xfrm>
          <a:off x="938764" y="3215829"/>
          <a:ext cx="2763750" cy="172734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3465231"/>
              <a:satOff val="-15989"/>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b="0" i="0" kern="1200" dirty="0"/>
            <a:t>受托人应当按照约定的期限完成咨询报告或者解答问题，提出的咨询报告应当达到约定的要求。</a:t>
          </a:r>
          <a:endParaRPr lang="zh-CN" altLang="en-US" sz="1800" kern="1200" dirty="0"/>
        </a:p>
      </dsp:txBody>
      <dsp:txXfrm>
        <a:off x="989356" y="3266421"/>
        <a:ext cx="2662566" cy="1626159"/>
      </dsp:txXfrm>
    </dsp:sp>
    <dsp:sp modelId="{8482B2DF-6DB7-4AF7-9970-A84B49AC172C}">
      <dsp:nvSpPr>
        <dsp:cNvPr id="0" name=""/>
        <dsp:cNvSpPr/>
      </dsp:nvSpPr>
      <dsp:spPr>
        <a:xfrm>
          <a:off x="5529242" y="77055"/>
          <a:ext cx="4658508" cy="547758"/>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zh-CN" altLang="en-US" sz="2200" b="0" i="0" kern="1200" dirty="0"/>
            <a:t>技术服务合同</a:t>
          </a:r>
          <a:endParaRPr lang="zh-CN" altLang="en-US" sz="2200" kern="1200" dirty="0"/>
        </a:p>
      </dsp:txBody>
      <dsp:txXfrm>
        <a:off x="5545285" y="93098"/>
        <a:ext cx="4626422" cy="515672"/>
      </dsp:txXfrm>
    </dsp:sp>
    <dsp:sp modelId="{A3E6A010-10DB-4A34-8268-74EA9CD6E125}">
      <dsp:nvSpPr>
        <dsp:cNvPr id="0" name=""/>
        <dsp:cNvSpPr/>
      </dsp:nvSpPr>
      <dsp:spPr>
        <a:xfrm>
          <a:off x="5995093" y="624813"/>
          <a:ext cx="465850" cy="1295507"/>
        </a:xfrm>
        <a:custGeom>
          <a:avLst/>
          <a:gdLst/>
          <a:ahLst/>
          <a:cxnLst/>
          <a:rect l="0" t="0" r="0" b="0"/>
          <a:pathLst>
            <a:path>
              <a:moveTo>
                <a:pt x="0" y="0"/>
              </a:moveTo>
              <a:lnTo>
                <a:pt x="0" y="1295507"/>
              </a:lnTo>
              <a:lnTo>
                <a:pt x="465850" y="129550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C902B4-EB8D-4D7A-A581-A7544AC9BD5A}">
      <dsp:nvSpPr>
        <dsp:cNvPr id="0" name=""/>
        <dsp:cNvSpPr/>
      </dsp:nvSpPr>
      <dsp:spPr>
        <a:xfrm>
          <a:off x="6460944" y="1056649"/>
          <a:ext cx="2931758" cy="172734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6930461"/>
              <a:satOff val="-31979"/>
              <a:lumOff val="11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b="0" i="0" kern="1200" dirty="0"/>
            <a:t>委托人应当按照约定提供工作条件，完成配合事项，接受工作成果并支付报酬。</a:t>
          </a:r>
          <a:endParaRPr lang="zh-CN" altLang="en-US" sz="1800" kern="1200" dirty="0"/>
        </a:p>
      </dsp:txBody>
      <dsp:txXfrm>
        <a:off x="6511536" y="1107241"/>
        <a:ext cx="2830574" cy="1626159"/>
      </dsp:txXfrm>
    </dsp:sp>
    <dsp:sp modelId="{89B5BBB7-1991-4F91-BF00-3C11ED85CD49}">
      <dsp:nvSpPr>
        <dsp:cNvPr id="0" name=""/>
        <dsp:cNvSpPr/>
      </dsp:nvSpPr>
      <dsp:spPr>
        <a:xfrm>
          <a:off x="5995093" y="624813"/>
          <a:ext cx="465850" cy="3454687"/>
        </a:xfrm>
        <a:custGeom>
          <a:avLst/>
          <a:gdLst/>
          <a:ahLst/>
          <a:cxnLst/>
          <a:rect l="0" t="0" r="0" b="0"/>
          <a:pathLst>
            <a:path>
              <a:moveTo>
                <a:pt x="0" y="0"/>
              </a:moveTo>
              <a:lnTo>
                <a:pt x="0" y="3454687"/>
              </a:lnTo>
              <a:lnTo>
                <a:pt x="465850" y="345468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80C2D5-BE03-440B-9725-9A2DA00829CB}">
      <dsp:nvSpPr>
        <dsp:cNvPr id="0" name=""/>
        <dsp:cNvSpPr/>
      </dsp:nvSpPr>
      <dsp:spPr>
        <a:xfrm>
          <a:off x="6460944" y="3215829"/>
          <a:ext cx="2763750" cy="172734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zh-CN" altLang="en-US" sz="1800" b="0" i="0" kern="1200"/>
            <a:t>受托人应当按照约定完成服务项目，解决技术问题，保证工作质量，并传授解决技术问题的知识。</a:t>
          </a:r>
          <a:endParaRPr lang="zh-CN" altLang="en-US" sz="1800" kern="1200"/>
        </a:p>
      </dsp:txBody>
      <dsp:txXfrm>
        <a:off x="6511536" y="3266421"/>
        <a:ext cx="2662566" cy="16261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E57AF-0587-449A-A755-B1B96DEF2BD2}">
      <dsp:nvSpPr>
        <dsp:cNvPr id="0" name=""/>
        <dsp:cNvSpPr/>
      </dsp:nvSpPr>
      <dsp:spPr>
        <a:xfrm>
          <a:off x="0" y="0"/>
          <a:ext cx="7190673" cy="100282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lang="zh-CN" altLang="en-US" sz="1600" kern="1200" dirty="0"/>
            <a:t>余述南：药厂实施了我的专利却没有付费，我主张支付费用，请求法院支持。</a:t>
          </a:r>
        </a:p>
      </dsp:txBody>
      <dsp:txXfrm>
        <a:off x="29372" y="29372"/>
        <a:ext cx="7131929" cy="944079"/>
      </dsp:txXfrm>
    </dsp:sp>
    <dsp:sp modelId="{11477A19-6F59-488F-BD44-5E3FBE8E3386}">
      <dsp:nvSpPr>
        <dsp:cNvPr id="0" name=""/>
        <dsp:cNvSpPr/>
      </dsp:nvSpPr>
      <dsp:spPr>
        <a:xfrm rot="5400000">
          <a:off x="3407307" y="1027894"/>
          <a:ext cx="376058" cy="451270"/>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5400000">
        <a:off x="3459956" y="1065500"/>
        <a:ext cx="270762" cy="263241"/>
      </dsp:txXfrm>
    </dsp:sp>
    <dsp:sp modelId="{353C71C7-5E8B-4565-86BF-B755B524B25E}">
      <dsp:nvSpPr>
        <dsp:cNvPr id="0" name=""/>
        <dsp:cNvSpPr/>
      </dsp:nvSpPr>
      <dsp:spPr>
        <a:xfrm>
          <a:off x="0" y="1504235"/>
          <a:ext cx="7190673" cy="100282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法院：药厂实施了专利，应当支付给专利权人</a:t>
          </a:r>
          <a:r>
            <a:rPr lang="zh-CN" altLang="en-US" sz="1600" kern="1200" dirty="0">
              <a:uFillTx/>
            </a:rPr>
            <a:t>专利使用费。且原告主张数目合理，给予支持。</a:t>
          </a:r>
          <a:endParaRPr lang="zh-CN" altLang="en-US" sz="1600" kern="1200" dirty="0"/>
        </a:p>
      </dsp:txBody>
      <dsp:txXfrm>
        <a:off x="29372" y="1533607"/>
        <a:ext cx="7131929" cy="944079"/>
      </dsp:txXfrm>
    </dsp:sp>
    <dsp:sp modelId="{06ECC167-6368-4F79-84C6-65D90B9BC4A6}">
      <dsp:nvSpPr>
        <dsp:cNvPr id="0" name=""/>
        <dsp:cNvSpPr/>
      </dsp:nvSpPr>
      <dsp:spPr>
        <a:xfrm rot="5400000">
          <a:off x="3407307" y="2532129"/>
          <a:ext cx="376058" cy="451270"/>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5400000">
        <a:off x="3459956" y="2569735"/>
        <a:ext cx="270762" cy="263241"/>
      </dsp:txXfrm>
    </dsp:sp>
    <dsp:sp modelId="{93DEFB83-998E-4F52-9267-01422D869D93}">
      <dsp:nvSpPr>
        <dsp:cNvPr id="0" name=""/>
        <dsp:cNvSpPr/>
      </dsp:nvSpPr>
      <dsp:spPr>
        <a:xfrm>
          <a:off x="0" y="3008471"/>
          <a:ext cx="7190673" cy="100282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药厂：我与专利权人之前并为就专利许可使用费达成合意，法院对此进行裁判，这不合理。</a:t>
          </a:r>
        </a:p>
      </dsp:txBody>
      <dsp:txXfrm>
        <a:off x="29372" y="3037843"/>
        <a:ext cx="7131929" cy="9440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3F4AB-32FB-4CE0-9DAC-FC4DD26B5900}">
      <dsp:nvSpPr>
        <dsp:cNvPr id="0" name=""/>
        <dsp:cNvSpPr/>
      </dsp:nvSpPr>
      <dsp:spPr bwMode="white">
        <a:xfrm>
          <a:off x="1052978" y="1206531"/>
          <a:ext cx="2095375" cy="1047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裁判理由</a:t>
          </a:r>
        </a:p>
      </dsp:txBody>
      <dsp:txXfrm>
        <a:off x="1083664" y="1237217"/>
        <a:ext cx="2034003" cy="986315"/>
      </dsp:txXfrm>
    </dsp:sp>
    <dsp:sp modelId="{B47BD6C9-6D53-4A69-975F-9CF96E25F10F}">
      <dsp:nvSpPr>
        <dsp:cNvPr id="0" name=""/>
        <dsp:cNvSpPr/>
      </dsp:nvSpPr>
      <dsp:spPr bwMode="white">
        <a:xfrm rot="18289469">
          <a:off x="2833580" y="1100708"/>
          <a:ext cx="1467698" cy="54492"/>
        </a:xfrm>
        <a:custGeom>
          <a:avLst/>
          <a:gdLst/>
          <a:ahLst/>
          <a:cxnLst/>
          <a:rect l="0" t="0" r="0" b="0"/>
          <a:pathLst>
            <a:path>
              <a:moveTo>
                <a:pt x="0" y="27246"/>
              </a:moveTo>
              <a:lnTo>
                <a:pt x="1467698"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30737" y="1091261"/>
        <a:ext cx="73384" cy="73384"/>
      </dsp:txXfrm>
    </dsp:sp>
    <dsp:sp modelId="{3C0D5057-54F2-42F8-ADAD-AA27A1CC1A1B}">
      <dsp:nvSpPr>
        <dsp:cNvPr id="0" name=""/>
        <dsp:cNvSpPr/>
      </dsp:nvSpPr>
      <dsp:spPr bwMode="white">
        <a:xfrm>
          <a:off x="3986505" y="1689"/>
          <a:ext cx="2095375" cy="1047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因案件情况，可视双方间的权利义务关系实际仍适用2000年签订的生产销售协议中的相关条款。</a:t>
          </a:r>
        </a:p>
      </dsp:txBody>
      <dsp:txXfrm>
        <a:off x="4017191" y="32375"/>
        <a:ext cx="2034003" cy="986315"/>
      </dsp:txXfrm>
    </dsp:sp>
    <dsp:sp modelId="{5CB22FAF-F19A-4F70-B2FF-9A0AACC8781A}">
      <dsp:nvSpPr>
        <dsp:cNvPr id="0" name=""/>
        <dsp:cNvSpPr/>
      </dsp:nvSpPr>
      <dsp:spPr bwMode="white">
        <a:xfrm>
          <a:off x="3148354" y="1703128"/>
          <a:ext cx="838150" cy="54492"/>
        </a:xfrm>
        <a:custGeom>
          <a:avLst/>
          <a:gdLst/>
          <a:ahLst/>
          <a:cxnLst/>
          <a:rect l="0" t="0" r="0" b="0"/>
          <a:pathLst>
            <a:path>
              <a:moveTo>
                <a:pt x="0" y="27246"/>
              </a:moveTo>
              <a:lnTo>
                <a:pt x="838150"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46476" y="1709421"/>
        <a:ext cx="41907" cy="41907"/>
      </dsp:txXfrm>
    </dsp:sp>
    <dsp:sp modelId="{7160A594-B22A-4163-A5E5-9C1DD18F8DFD}">
      <dsp:nvSpPr>
        <dsp:cNvPr id="0" name=""/>
        <dsp:cNvSpPr/>
      </dsp:nvSpPr>
      <dsp:spPr bwMode="white">
        <a:xfrm>
          <a:off x="3986505" y="1206531"/>
          <a:ext cx="2095375" cy="1047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sz="1100" kern="1200"/>
            <a:t>参考职务发明的奖励分配法律条款</a:t>
          </a:r>
        </a:p>
      </dsp:txBody>
      <dsp:txXfrm>
        <a:off x="4017191" y="1237217"/>
        <a:ext cx="2034003" cy="986315"/>
      </dsp:txXfrm>
    </dsp:sp>
    <dsp:sp modelId="{B5763BC5-20C9-4F4B-B148-88B622444250}">
      <dsp:nvSpPr>
        <dsp:cNvPr id="0" name=""/>
        <dsp:cNvSpPr/>
      </dsp:nvSpPr>
      <dsp:spPr bwMode="white">
        <a:xfrm rot="3310531">
          <a:off x="2833580" y="2305549"/>
          <a:ext cx="1467698" cy="54492"/>
        </a:xfrm>
        <a:custGeom>
          <a:avLst/>
          <a:gdLst/>
          <a:ahLst/>
          <a:cxnLst/>
          <a:rect l="0" t="0" r="0" b="0"/>
          <a:pathLst>
            <a:path>
              <a:moveTo>
                <a:pt x="0" y="27246"/>
              </a:moveTo>
              <a:lnTo>
                <a:pt x="1467698"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530737" y="2296103"/>
        <a:ext cx="73384" cy="73384"/>
      </dsp:txXfrm>
    </dsp:sp>
    <dsp:sp modelId="{1A46C9A4-B088-4B3C-BEF3-2636334B863B}">
      <dsp:nvSpPr>
        <dsp:cNvPr id="0" name=""/>
        <dsp:cNvSpPr/>
      </dsp:nvSpPr>
      <dsp:spPr bwMode="white">
        <a:xfrm>
          <a:off x="3986505" y="2411372"/>
          <a:ext cx="2095375" cy="1047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sz="1100" kern="1200"/>
            <a:t>参考其他司法实践案例</a:t>
          </a:r>
        </a:p>
      </dsp:txBody>
      <dsp:txXfrm>
        <a:off x="4017191" y="2442058"/>
        <a:ext cx="2034003" cy="9863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9437E-4A2C-4D67-99AE-59DF82E41407}">
      <dsp:nvSpPr>
        <dsp:cNvPr id="0" name=""/>
        <dsp:cNvSpPr/>
      </dsp:nvSpPr>
      <dsp:spPr bwMode="white">
        <a:xfrm>
          <a:off x="0" y="0"/>
          <a:ext cx="5653881" cy="74885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zh-CN" altLang="en-US" sz="2300" kern="1200"/>
            <a:t>现有法律条款</a:t>
          </a:r>
        </a:p>
      </dsp:txBody>
      <dsp:txXfrm>
        <a:off x="21933" y="21933"/>
        <a:ext cx="4845808" cy="704989"/>
      </dsp:txXfrm>
    </dsp:sp>
    <dsp:sp modelId="{A339F384-4BED-4FC2-8E07-A05A6FA26E24}">
      <dsp:nvSpPr>
        <dsp:cNvPr id="0" name=""/>
        <dsp:cNvSpPr/>
      </dsp:nvSpPr>
      <dsp:spPr bwMode="white">
        <a:xfrm>
          <a:off x="498871" y="873664"/>
          <a:ext cx="5653881" cy="74885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zh-CN" altLang="en-US" sz="2300" kern="1200"/>
            <a:t>法律价值共识</a:t>
          </a:r>
        </a:p>
      </dsp:txBody>
      <dsp:txXfrm>
        <a:off x="520804" y="895597"/>
        <a:ext cx="4624387" cy="704989"/>
      </dsp:txXfrm>
    </dsp:sp>
    <dsp:sp modelId="{1849904B-B9A1-41B8-AE72-D62AF180C8CC}">
      <dsp:nvSpPr>
        <dsp:cNvPr id="0" name=""/>
        <dsp:cNvSpPr/>
      </dsp:nvSpPr>
      <dsp:spPr bwMode="white">
        <a:xfrm>
          <a:off x="997743" y="1747329"/>
          <a:ext cx="5653881" cy="74885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zh-CN" altLang="en-US" sz="2300" kern="1200"/>
            <a:t>结合相关司法实践给予支持</a:t>
          </a:r>
        </a:p>
      </dsp:txBody>
      <dsp:txXfrm>
        <a:off x="1019676" y="1769262"/>
        <a:ext cx="4624387" cy="704989"/>
      </dsp:txXfrm>
    </dsp:sp>
    <dsp:sp modelId="{CF9E5FB5-3C8E-4F9C-BE67-08F0D67091D7}">
      <dsp:nvSpPr>
        <dsp:cNvPr id="0" name=""/>
        <dsp:cNvSpPr/>
      </dsp:nvSpPr>
      <dsp:spPr bwMode="white">
        <a:xfrm>
          <a:off x="5167125" y="567882"/>
          <a:ext cx="486756" cy="486756"/>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276645" y="567882"/>
        <a:ext cx="267716" cy="366284"/>
      </dsp:txXfrm>
    </dsp:sp>
    <dsp:sp modelId="{A03B5AAD-8870-4FBD-A0AF-D6730408EEF5}">
      <dsp:nvSpPr>
        <dsp:cNvPr id="0" name=""/>
        <dsp:cNvSpPr/>
      </dsp:nvSpPr>
      <dsp:spPr bwMode="white">
        <a:xfrm>
          <a:off x="5665997" y="1436554"/>
          <a:ext cx="486756" cy="486756"/>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75517" y="1436554"/>
        <a:ext cx="267716" cy="3662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860BB-7E6A-4560-A818-72E7EB1AF7C7}">
      <dsp:nvSpPr>
        <dsp:cNvPr id="0" name=""/>
        <dsp:cNvSpPr/>
      </dsp:nvSpPr>
      <dsp:spPr>
        <a:xfrm>
          <a:off x="225788" y="0"/>
          <a:ext cx="3463484" cy="100861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中间转化风险极大</a:t>
          </a:r>
        </a:p>
      </dsp:txBody>
      <dsp:txXfrm>
        <a:off x="255329" y="29541"/>
        <a:ext cx="3404402" cy="94953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CF2923-B800-461F-8F7D-8C392171B0A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D5C4B1-2967-4AA4-9EDB-0B16A2B071C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1F37A-FAA7-4DF0-8CD2-27664B7FD9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CC935-44CD-4F1B-A97B-10AABF091A8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CC935-44CD-4F1B-A97B-10AABF091A8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CC935-44CD-4F1B-A97B-10AABF091A8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CC935-44CD-4F1B-A97B-10AABF091A8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CC935-44CD-4F1B-A97B-10AABF091A8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CC935-44CD-4F1B-A97B-10AABF091A8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CC935-44CD-4F1B-A97B-10AABF091A8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CC935-44CD-4F1B-A97B-10AABF091A8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CC935-44CD-4F1B-A97B-10AABF091A8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CC935-44CD-4F1B-A97B-10AABF091A8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CC935-44CD-4F1B-A97B-10AABF091A8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CC935-44CD-4F1B-A97B-10AABF091A8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5.jpe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5.jpe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5.jpe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5.jpe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9" name="文本占位符 7"/>
          <p:cNvSpPr>
            <a:spLocks noGrp="1"/>
          </p:cNvSpPr>
          <p:nvPr>
            <p:ph type="body" sz="quarter" idx="11"/>
          </p:nvPr>
        </p:nvSpPr>
        <p:spPr>
          <a:xfrm>
            <a:off x="3440481" y="3680770"/>
            <a:ext cx="5311038" cy="549890"/>
          </a:xfrm>
          <a:prstGeom prst="rect">
            <a:avLst/>
          </a:prstGeom>
          <a:noFill/>
          <a:ln w="12700" cmpd="sng">
            <a:noFill/>
          </a:ln>
        </p:spPr>
        <p:txBody>
          <a:bodyPr vert="horz" anchor="t"/>
          <a:lstStyle>
            <a:lvl1pPr marL="0" indent="0" algn="ctr">
              <a:buNone/>
              <a:defRPr sz="1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pic>
        <p:nvPicPr>
          <p:cNvPr id="10" name="图片 9"/>
          <p:cNvPicPr>
            <a:picLocks noChangeAspect="1"/>
          </p:cNvPicPr>
          <p:nvPr userDrawn="1"/>
        </p:nvPicPr>
        <p:blipFill>
          <a:blip r:embed="rId3"/>
          <a:stretch>
            <a:fillRect/>
          </a:stretch>
        </p:blipFill>
        <p:spPr>
          <a:xfrm>
            <a:off x="277244" y="169068"/>
            <a:ext cx="2100786" cy="44053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微软雅黑" panose="020B0503020204020204" charset="-122"/>
                <a:ea typeface="微软雅黑" panose="020B0503020204020204" charset="-122"/>
                <a:cs typeface="微软雅黑" panose="020B0503020204020204" charset="-122"/>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pic>
        <p:nvPicPr>
          <p:cNvPr id="29" name="图片 28"/>
          <p:cNvPicPr>
            <a:picLocks noChangeAspect="1"/>
          </p:cNvPicPr>
          <p:nvPr userDrawn="1"/>
        </p:nvPicPr>
        <p:blipFill>
          <a:blip r:embed="rId3"/>
          <a:stretch>
            <a:fillRect/>
          </a:stretch>
        </p:blipFill>
        <p:spPr>
          <a:xfrm>
            <a:off x="277244" y="169068"/>
            <a:ext cx="2100786" cy="440532"/>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4" y="1181451"/>
            <a:ext cx="4495104" cy="4495104"/>
          </a:xfrm>
          <a:prstGeom prst="ellipse">
            <a:avLst/>
          </a:prstGeom>
        </p:spPr>
      </p:pic>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pic>
        <p:nvPicPr>
          <p:cNvPr id="9" name="图片 8"/>
          <p:cNvPicPr>
            <a:picLocks noChangeAspect="1"/>
          </p:cNvPicPr>
          <p:nvPr userDrawn="1"/>
        </p:nvPicPr>
        <p:blipFill>
          <a:blip r:embed="rId3"/>
          <a:stretch>
            <a:fillRect/>
          </a:stretch>
        </p:blipFill>
        <p:spPr>
          <a:xfrm>
            <a:off x="277244" y="169068"/>
            <a:ext cx="2100786" cy="440532"/>
          </a:xfrm>
          <a:prstGeom prst="rect">
            <a:avLst/>
          </a:prstGeom>
        </p:spPr>
      </p:pic>
      <p:sp>
        <p:nvSpPr>
          <p:cNvPr id="7" name="矩形 6"/>
          <p:cNvSpPr/>
          <p:nvPr userDrawn="1"/>
        </p:nvSpPr>
        <p:spPr>
          <a:xfrm>
            <a:off x="-57754" y="1181451"/>
            <a:ext cx="12307508" cy="5702360"/>
          </a:xfrm>
          <a:prstGeom prst="rect">
            <a:avLst/>
          </a:prstGeom>
          <a:blipFill dpi="0" rotWithShape="1">
            <a:blip r:embed="rId4">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4" y="1181451"/>
            <a:ext cx="4495104" cy="4495104"/>
          </a:xfrm>
          <a:prstGeom prst="ellipse">
            <a:avLst/>
          </a:prstGeom>
        </p:spPr>
      </p:pic>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pic>
        <p:nvPicPr>
          <p:cNvPr id="9" name="图片 8"/>
          <p:cNvPicPr>
            <a:picLocks noChangeAspect="1"/>
          </p:cNvPicPr>
          <p:nvPr userDrawn="1"/>
        </p:nvPicPr>
        <p:blipFill>
          <a:blip r:embed="rId3"/>
          <a:stretch>
            <a:fillRect/>
          </a:stretch>
        </p:blipFill>
        <p:spPr>
          <a:xfrm>
            <a:off x="277244" y="169068"/>
            <a:ext cx="2100786" cy="44053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a:fillRect/>
          </a:stretch>
        </p:blipFill>
        <p:spPr>
          <a:xfrm>
            <a:off x="8015258" y="-12700"/>
            <a:ext cx="4189442" cy="6858000"/>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矩形 1"/>
          <p:cNvSpPr/>
          <p:nvPr userDrawn="1"/>
        </p:nvSpPr>
        <p:spPr>
          <a:xfrm>
            <a:off x="4934571" y="2267571"/>
            <a:ext cx="2322858" cy="2322858"/>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4"/>
          <a:stretch>
            <a:fillRect/>
          </a:stretch>
        </p:blipFill>
        <p:spPr>
          <a:xfrm>
            <a:off x="9755073" y="6265068"/>
            <a:ext cx="2100786" cy="440532"/>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0" y="-12700"/>
            <a:ext cx="4189442" cy="6858000"/>
          </a:xfrm>
          <a:prstGeom prst="rect">
            <a:avLst/>
          </a:prstGeom>
        </p:spPr>
      </p:pic>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矩形 4"/>
          <p:cNvSpPr/>
          <p:nvPr userDrawn="1"/>
        </p:nvSpPr>
        <p:spPr>
          <a:xfrm>
            <a:off x="4934571" y="2267571"/>
            <a:ext cx="2322858" cy="2322858"/>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4"/>
          <a:stretch>
            <a:fillRect/>
          </a:stretch>
        </p:blipFill>
        <p:spPr>
          <a:xfrm>
            <a:off x="349812" y="6265068"/>
            <a:ext cx="2100786" cy="440532"/>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2" y="0"/>
            <a:ext cx="4452788" cy="6862813"/>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矩形 4"/>
          <p:cNvSpPr/>
          <p:nvPr userDrawn="1"/>
        </p:nvSpPr>
        <p:spPr>
          <a:xfrm>
            <a:off x="4934571" y="2267571"/>
            <a:ext cx="2322858" cy="2322858"/>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4"/>
          <a:stretch>
            <a:fillRect/>
          </a:stretch>
        </p:blipFill>
        <p:spPr>
          <a:xfrm>
            <a:off x="349812" y="6265068"/>
            <a:ext cx="2100786" cy="440532"/>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4934571" y="2267571"/>
            <a:ext cx="2322858" cy="2322858"/>
          </a:xfrm>
          <a:prstGeom prst="rect">
            <a:avLst/>
          </a:prstGeom>
          <a:blipFill dpi="0" rotWithShape="1">
            <a:blip r:embed="rId2">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3"/>
          <a:stretch>
            <a:fillRect/>
          </a:stretch>
        </p:blipFill>
        <p:spPr>
          <a:xfrm>
            <a:off x="9755073" y="6265068"/>
            <a:ext cx="2100786" cy="440532"/>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5无底色logo">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pic>
        <p:nvPicPr>
          <p:cNvPr id="4" name="图片 3"/>
          <p:cNvPicPr>
            <a:picLocks noChangeAspect="1"/>
          </p:cNvPicPr>
          <p:nvPr userDrawn="1"/>
        </p:nvPicPr>
        <p:blipFill>
          <a:blip r:embed="rId2"/>
          <a:stretch>
            <a:fillRect/>
          </a:stretch>
        </p:blipFill>
        <p:spPr>
          <a:xfrm>
            <a:off x="9755073" y="6265068"/>
            <a:ext cx="2100786" cy="440532"/>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9" name="文本占位符 7"/>
          <p:cNvSpPr>
            <a:spLocks noGrp="1"/>
          </p:cNvSpPr>
          <p:nvPr>
            <p:ph type="body" sz="quarter" idx="11"/>
          </p:nvPr>
        </p:nvSpPr>
        <p:spPr>
          <a:xfrm>
            <a:off x="3440481" y="3680770"/>
            <a:ext cx="5311038" cy="549890"/>
          </a:xfrm>
          <a:prstGeom prst="rect">
            <a:avLst/>
          </a:prstGeom>
          <a:noFill/>
          <a:ln w="12700" cmpd="sng">
            <a:noFill/>
          </a:ln>
        </p:spPr>
        <p:txBody>
          <a:bodyPr vert="horz" anchor="t"/>
          <a:lstStyle>
            <a:lvl1pPr marL="0" indent="0" algn="ctr">
              <a:buNone/>
              <a:defRPr sz="1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5" name="矩形 4"/>
          <p:cNvSpPr/>
          <p:nvPr userDrawn="1"/>
        </p:nvSpPr>
        <p:spPr>
          <a:xfrm>
            <a:off x="0" y="1414472"/>
            <a:ext cx="12156460" cy="5632376"/>
          </a:xfrm>
          <a:prstGeom prst="rect">
            <a:avLst/>
          </a:prstGeom>
          <a:blipFill dpi="0" rotWithShape="1">
            <a:blip r:embed="rId3">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结尾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9" name="文本占位符 7"/>
          <p:cNvSpPr>
            <a:spLocks noGrp="1"/>
          </p:cNvSpPr>
          <p:nvPr>
            <p:ph type="body" sz="quarter" idx="11"/>
          </p:nvPr>
        </p:nvSpPr>
        <p:spPr>
          <a:xfrm>
            <a:off x="3440481" y="3680770"/>
            <a:ext cx="5311038" cy="549890"/>
          </a:xfrm>
          <a:prstGeom prst="rect">
            <a:avLst/>
          </a:prstGeom>
          <a:noFill/>
          <a:ln w="12700" cmpd="sng">
            <a:noFill/>
          </a:ln>
        </p:spPr>
        <p:txBody>
          <a:bodyPr vert="horz" anchor="t"/>
          <a:lstStyle>
            <a:lvl1pPr marL="0" indent="0" algn="ctr">
              <a:buNone/>
              <a:defRPr sz="1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9" name="文本占位符 7"/>
          <p:cNvSpPr>
            <a:spLocks noGrp="1"/>
          </p:cNvSpPr>
          <p:nvPr>
            <p:ph type="body" sz="quarter" idx="11"/>
          </p:nvPr>
        </p:nvSpPr>
        <p:spPr>
          <a:xfrm>
            <a:off x="3440481" y="3680770"/>
            <a:ext cx="5311038" cy="549890"/>
          </a:xfrm>
          <a:prstGeom prst="rect">
            <a:avLst/>
          </a:prstGeom>
          <a:noFill/>
          <a:ln w="12700" cmpd="sng">
            <a:noFill/>
          </a:ln>
        </p:spPr>
        <p:txBody>
          <a:bodyPr vert="horz" anchor="t"/>
          <a:lstStyle>
            <a:lvl1pPr marL="0" indent="0" algn="ctr">
              <a:buNone/>
              <a:defRPr sz="1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pic>
        <p:nvPicPr>
          <p:cNvPr id="10" name="图片 9"/>
          <p:cNvPicPr>
            <a:picLocks noChangeAspect="1"/>
          </p:cNvPicPr>
          <p:nvPr userDrawn="1"/>
        </p:nvPicPr>
        <p:blipFill>
          <a:blip r:embed="rId3"/>
          <a:stretch>
            <a:fillRect/>
          </a:stretch>
        </p:blipFill>
        <p:spPr>
          <a:xfrm>
            <a:off x="277244" y="169068"/>
            <a:ext cx="2100786" cy="440532"/>
          </a:xfrm>
          <a:prstGeom prst="rect">
            <a:avLst/>
          </a:prstGeom>
        </p:spPr>
      </p:pic>
      <p:sp>
        <p:nvSpPr>
          <p:cNvPr id="6" name="矩形 5"/>
          <p:cNvSpPr/>
          <p:nvPr userDrawn="1"/>
        </p:nvSpPr>
        <p:spPr>
          <a:xfrm>
            <a:off x="-57754" y="1181451"/>
            <a:ext cx="12307508" cy="5702360"/>
          </a:xfrm>
          <a:prstGeom prst="rect">
            <a:avLst/>
          </a:prstGeom>
          <a:blipFill dpi="0" rotWithShape="1">
            <a:blip r:embed="rId4">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微软雅黑" panose="020B0503020204020204" charset="-122"/>
                <a:ea typeface="微软雅黑" panose="020B0503020204020204" charset="-122"/>
                <a:cs typeface="微软雅黑" panose="020B0503020204020204" charset="-122"/>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pic>
        <p:nvPicPr>
          <p:cNvPr id="14" name="图片 13"/>
          <p:cNvPicPr>
            <a:picLocks noChangeAspect="1"/>
          </p:cNvPicPr>
          <p:nvPr userDrawn="1"/>
        </p:nvPicPr>
        <p:blipFill>
          <a:blip r:embed="rId3"/>
          <a:stretch>
            <a:fillRect/>
          </a:stretch>
        </p:blipFill>
        <p:spPr>
          <a:xfrm>
            <a:off x="277244" y="169068"/>
            <a:ext cx="2100786" cy="440532"/>
          </a:xfrm>
          <a:prstGeom prst="rect">
            <a:avLst/>
          </a:prstGeom>
        </p:spPr>
      </p:pic>
      <p:sp>
        <p:nvSpPr>
          <p:cNvPr id="15" name="矩形 14"/>
          <p:cNvSpPr/>
          <p:nvPr userDrawn="1"/>
        </p:nvSpPr>
        <p:spPr>
          <a:xfrm>
            <a:off x="5559065" y="3226871"/>
            <a:ext cx="6638166" cy="3799836"/>
          </a:xfrm>
          <a:prstGeom prst="rect">
            <a:avLst/>
          </a:prstGeom>
          <a:blipFill>
            <a:blip r:embed="rId4">
              <a:alphaModFix amt="27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微软雅黑" panose="020B0503020204020204" charset="-122"/>
                <a:ea typeface="微软雅黑" panose="020B0503020204020204" charset="-122"/>
                <a:cs typeface="微软雅黑" panose="020B0503020204020204" charset="-122"/>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pic>
        <p:nvPicPr>
          <p:cNvPr id="14" name="图片 13"/>
          <p:cNvPicPr>
            <a:picLocks noChangeAspect="1"/>
          </p:cNvPicPr>
          <p:nvPr userDrawn="1"/>
        </p:nvPicPr>
        <p:blipFill>
          <a:blip r:embed="rId3"/>
          <a:stretch>
            <a:fillRect/>
          </a:stretch>
        </p:blipFill>
        <p:spPr>
          <a:xfrm>
            <a:off x="277244" y="169068"/>
            <a:ext cx="2100786" cy="44053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微软雅黑" panose="020B0503020204020204" charset="-122"/>
                <a:ea typeface="微软雅黑" panose="020B0503020204020204" charset="-122"/>
                <a:cs typeface="微软雅黑" panose="020B0503020204020204" charset="-122"/>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pic>
        <p:nvPicPr>
          <p:cNvPr id="18" name="图片 17"/>
          <p:cNvPicPr>
            <a:picLocks noChangeAspect="1"/>
          </p:cNvPicPr>
          <p:nvPr userDrawn="1"/>
        </p:nvPicPr>
        <p:blipFill>
          <a:blip r:embed="rId3"/>
          <a:stretch>
            <a:fillRect/>
          </a:stretch>
        </p:blipFill>
        <p:spPr>
          <a:xfrm>
            <a:off x="277244" y="169068"/>
            <a:ext cx="2100786" cy="440532"/>
          </a:xfrm>
          <a:prstGeom prst="rect">
            <a:avLst/>
          </a:prstGeom>
        </p:spPr>
      </p:pic>
      <p:sp>
        <p:nvSpPr>
          <p:cNvPr id="19" name="矩形 18"/>
          <p:cNvSpPr/>
          <p:nvPr userDrawn="1"/>
        </p:nvSpPr>
        <p:spPr>
          <a:xfrm>
            <a:off x="5559065" y="3226871"/>
            <a:ext cx="6638166" cy="3799836"/>
          </a:xfrm>
          <a:prstGeom prst="rect">
            <a:avLst/>
          </a:prstGeom>
          <a:blipFill>
            <a:blip r:embed="rId4">
              <a:alphaModFix amt="27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微软雅黑" panose="020B0503020204020204" charset="-122"/>
                <a:ea typeface="微软雅黑" panose="020B0503020204020204" charset="-122"/>
                <a:cs typeface="微软雅黑" panose="020B0503020204020204" charset="-122"/>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pic>
        <p:nvPicPr>
          <p:cNvPr id="18" name="图片 17"/>
          <p:cNvPicPr>
            <a:picLocks noChangeAspect="1"/>
          </p:cNvPicPr>
          <p:nvPr userDrawn="1"/>
        </p:nvPicPr>
        <p:blipFill>
          <a:blip r:embed="rId3"/>
          <a:stretch>
            <a:fillRect/>
          </a:stretch>
        </p:blipFill>
        <p:spPr>
          <a:xfrm>
            <a:off x="277244" y="169068"/>
            <a:ext cx="2100786" cy="44053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pic>
        <p:nvPicPr>
          <p:cNvPr id="26" name="图片 25"/>
          <p:cNvPicPr>
            <a:picLocks noChangeAspect="1"/>
          </p:cNvPicPr>
          <p:nvPr userDrawn="1"/>
        </p:nvPicPr>
        <p:blipFill>
          <a:blip r:embed="rId3"/>
          <a:stretch>
            <a:fillRect/>
          </a:stretch>
        </p:blipFill>
        <p:spPr>
          <a:xfrm>
            <a:off x="277244" y="169068"/>
            <a:ext cx="2100786" cy="440532"/>
          </a:xfrm>
          <a:prstGeom prst="rect">
            <a:avLst/>
          </a:prstGeom>
        </p:spPr>
      </p:pic>
      <p:sp>
        <p:nvSpPr>
          <p:cNvPr id="27" name="矩形 26"/>
          <p:cNvSpPr/>
          <p:nvPr userDrawn="1"/>
        </p:nvSpPr>
        <p:spPr>
          <a:xfrm>
            <a:off x="5559065" y="3226871"/>
            <a:ext cx="6638166" cy="3799836"/>
          </a:xfrm>
          <a:prstGeom prst="rect">
            <a:avLst/>
          </a:prstGeom>
          <a:blipFill>
            <a:blip r:embed="rId4">
              <a:alphaModFix amt="27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pic>
        <p:nvPicPr>
          <p:cNvPr id="26" name="图片 25"/>
          <p:cNvPicPr>
            <a:picLocks noChangeAspect="1"/>
          </p:cNvPicPr>
          <p:nvPr userDrawn="1"/>
        </p:nvPicPr>
        <p:blipFill>
          <a:blip r:embed="rId3"/>
          <a:stretch>
            <a:fillRect/>
          </a:stretch>
        </p:blipFill>
        <p:spPr>
          <a:xfrm>
            <a:off x="277244" y="169068"/>
            <a:ext cx="2100786" cy="440532"/>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微软雅黑" panose="020B0503020204020204" charset="-122"/>
                <a:ea typeface="微软雅黑" panose="020B0503020204020204" charset="-122"/>
                <a:cs typeface="微软雅黑" panose="020B0503020204020204" charset="-122"/>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pic>
        <p:nvPicPr>
          <p:cNvPr id="29" name="图片 28"/>
          <p:cNvPicPr>
            <a:picLocks noChangeAspect="1"/>
          </p:cNvPicPr>
          <p:nvPr userDrawn="1"/>
        </p:nvPicPr>
        <p:blipFill>
          <a:blip r:embed="rId3"/>
          <a:stretch>
            <a:fillRect/>
          </a:stretch>
        </p:blipFill>
        <p:spPr>
          <a:xfrm>
            <a:off x="277244" y="169068"/>
            <a:ext cx="2100786" cy="440532"/>
          </a:xfrm>
          <a:prstGeom prst="rect">
            <a:avLst/>
          </a:prstGeom>
        </p:spPr>
      </p:pic>
      <p:sp>
        <p:nvSpPr>
          <p:cNvPr id="10" name="矩形 9"/>
          <p:cNvSpPr/>
          <p:nvPr userDrawn="1"/>
        </p:nvSpPr>
        <p:spPr>
          <a:xfrm>
            <a:off x="5814919" y="1811930"/>
            <a:ext cx="9148698" cy="5236921"/>
          </a:xfrm>
          <a:prstGeom prst="rect">
            <a:avLst/>
          </a:prstGeom>
          <a:blipFill>
            <a:blip r:embed="rId4">
              <a:alphaModFix amt="27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svg"/><Relationship Id="rId3" Type="http://schemas.openxmlformats.org/officeDocument/2006/relationships/image" Target="../media/image8.png"/><Relationship Id="rId2" Type="http://schemas.openxmlformats.org/officeDocument/2006/relationships/image" Target="../media/image1.svg"/><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3.xml"/><Relationship Id="rId5" Type="http://schemas.microsoft.com/office/2007/relationships/hdphoto" Target="../media/image18.wdp"/><Relationship Id="rId4" Type="http://schemas.openxmlformats.org/officeDocument/2006/relationships/image" Target="../media/image17.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1.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23.jpeg"/><Relationship Id="rId1" Type="http://schemas.openxmlformats.org/officeDocument/2006/relationships/image" Target="../media/image22.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22.jpe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hyperlink" Target="https://pkulaw.com/chl/657ae1bc83599617bdfb.html#12" TargetMode="External"/><Relationship Id="rId1" Type="http://schemas.openxmlformats.org/officeDocument/2006/relationships/hyperlink" Target="https://pkulaw.com/chl/657ae1bc83599617bdfb.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3.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3.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3.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4.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jpeg"/><Relationship Id="rId1" Type="http://schemas.openxmlformats.org/officeDocument/2006/relationships/image" Target="../media/image9.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microsoft.com/office/2007/relationships/hdphoto" Target="../media/image18.wdp"/><Relationship Id="rId8" Type="http://schemas.openxmlformats.org/officeDocument/2006/relationships/image" Target="../media/image17.png"/><Relationship Id="rId7" Type="http://schemas.openxmlformats.org/officeDocument/2006/relationships/image" Target="../media/image16.png"/><Relationship Id="rId6" Type="http://schemas.microsoft.com/office/2007/relationships/hdphoto" Target="../media/image15.wdp"/><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0" Type="http://schemas.openxmlformats.org/officeDocument/2006/relationships/slideLayout" Target="../slideLayouts/slideLayout13.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https://pkulaw.com/chl/30e346b2cd4c19b1bdfb.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15886"/>
            <a:ext cx="12192001" cy="3193143"/>
          </a:xfrm>
          <a:prstGeom prst="rect">
            <a:avLst/>
          </a:prstGeom>
          <a:gradFill flip="none" rotWithShape="1">
            <a:gsLst>
              <a:gs pos="0">
                <a:schemeClr val="bg1"/>
              </a:gs>
              <a:gs pos="30000">
                <a:schemeClr val="bg1">
                  <a:alpha val="70000"/>
                </a:schemeClr>
              </a:gs>
              <a:gs pos="50000">
                <a:schemeClr val="bg1"/>
              </a:gs>
              <a:gs pos="70000">
                <a:schemeClr val="bg1">
                  <a:alpha val="70000"/>
                </a:schemeClr>
              </a:gs>
              <a:gs pos="100000">
                <a:schemeClr val="bg1"/>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p:nvPr>
        </p:nvSpPr>
        <p:spPr/>
        <p:txBody>
          <a:bodyPr/>
          <a:lstStyle/>
          <a:p>
            <a:r>
              <a:rPr lang="zh-CN" altLang="en-US" dirty="0"/>
              <a:t>技术合同及科技成果转化综合案例分析</a:t>
            </a:r>
            <a:endParaRPr lang="zh-CN" altLang="en-US" dirty="0"/>
          </a:p>
        </p:txBody>
      </p:sp>
      <p:sp>
        <p:nvSpPr>
          <p:cNvPr id="5" name="文本占位符 4"/>
          <p:cNvSpPr>
            <a:spLocks noGrp="1"/>
          </p:cNvSpPr>
          <p:nvPr>
            <p:ph type="body" sz="quarter" idx="11"/>
          </p:nvPr>
        </p:nvSpPr>
        <p:spPr>
          <a:xfrm>
            <a:off x="5385544" y="4006021"/>
            <a:ext cx="2674374" cy="450150"/>
          </a:xfrm>
        </p:spPr>
        <p:txBody>
          <a:bodyPr/>
          <a:lstStyle/>
          <a:p>
            <a:r>
              <a:rPr lang="zh-CN" altLang="en-US" sz="2800" dirty="0">
                <a:solidFill>
                  <a:schemeClr val="tx1">
                    <a:lumMod val="95000"/>
                    <a:lumOff val="5000"/>
                  </a:schemeClr>
                </a:solidFill>
              </a:rPr>
              <a:t>许发棠 寇鑫淼</a:t>
            </a:r>
            <a:endParaRPr lang="zh-CN" altLang="en-US" sz="2800" dirty="0">
              <a:solidFill>
                <a:schemeClr val="tx1">
                  <a:lumMod val="95000"/>
                  <a:lumOff val="5000"/>
                </a:schemeClr>
              </a:solidFill>
            </a:endParaRPr>
          </a:p>
        </p:txBody>
      </p:sp>
      <p:pic>
        <p:nvPicPr>
          <p:cNvPr id="3" name="图形 2" descr="无线话筒"/>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848919" y="3919546"/>
            <a:ext cx="536625" cy="536625"/>
          </a:xfrm>
          <a:prstGeom prst="rect">
            <a:avLst/>
          </a:prstGeom>
        </p:spPr>
      </p:pic>
      <p:pic>
        <p:nvPicPr>
          <p:cNvPr id="12" name="图形 11" descr="日历"/>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8919" y="4934100"/>
            <a:ext cx="524003" cy="524003"/>
          </a:xfrm>
          <a:prstGeom prst="rect">
            <a:avLst/>
          </a:prstGeom>
        </p:spPr>
      </p:pic>
      <p:sp>
        <p:nvSpPr>
          <p:cNvPr id="13" name="文本占位符 4"/>
          <p:cNvSpPr txBox="1"/>
          <p:nvPr/>
        </p:nvSpPr>
        <p:spPr>
          <a:xfrm>
            <a:off x="5258032" y="5072967"/>
            <a:ext cx="2801885" cy="385136"/>
          </a:xfrm>
          <a:prstGeom prst="rect">
            <a:avLst/>
          </a:prstGeom>
          <a:noFill/>
          <a:ln w="12700" cmpd="sng">
            <a:noFill/>
          </a:ln>
        </p:spPr>
        <p:txBody>
          <a:bodyPr vert="horz" anchor="t"/>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tx1">
                    <a:lumMod val="95000"/>
                    <a:lumOff val="5000"/>
                  </a:schemeClr>
                </a:solidFill>
              </a:rPr>
              <a:t>2021</a:t>
            </a:r>
            <a:r>
              <a:rPr lang="zh-CN" altLang="en-US" sz="2400" dirty="0">
                <a:solidFill>
                  <a:schemeClr val="tx1">
                    <a:lumMod val="95000"/>
                    <a:lumOff val="5000"/>
                  </a:schemeClr>
                </a:solidFill>
              </a:rPr>
              <a:t>年</a:t>
            </a:r>
            <a:r>
              <a:rPr lang="en-US" altLang="zh-CN" sz="2400" dirty="0">
                <a:solidFill>
                  <a:schemeClr val="tx1">
                    <a:lumMod val="95000"/>
                    <a:lumOff val="5000"/>
                  </a:schemeClr>
                </a:solidFill>
              </a:rPr>
              <a:t>11</a:t>
            </a:r>
            <a:r>
              <a:rPr lang="zh-CN" altLang="en-US" sz="2400" dirty="0">
                <a:solidFill>
                  <a:schemeClr val="tx1">
                    <a:lumMod val="95000"/>
                    <a:lumOff val="5000"/>
                  </a:schemeClr>
                </a:solidFill>
              </a:rPr>
              <a:t>月</a:t>
            </a:r>
            <a:r>
              <a:rPr lang="en-US" altLang="zh-CN" sz="2400" dirty="0">
                <a:solidFill>
                  <a:schemeClr val="tx1">
                    <a:lumMod val="95000"/>
                    <a:lumOff val="5000"/>
                  </a:schemeClr>
                </a:solidFill>
              </a:rPr>
              <a:t>7</a:t>
            </a:r>
            <a:r>
              <a:rPr lang="zh-CN" altLang="en-US" sz="2400" dirty="0">
                <a:solidFill>
                  <a:schemeClr val="tx1">
                    <a:lumMod val="95000"/>
                    <a:lumOff val="5000"/>
                  </a:schemeClr>
                </a:solidFill>
              </a:rPr>
              <a:t>日</a:t>
            </a:r>
            <a:endParaRPr lang="zh-CN" altLang="en-US" sz="2400" dirty="0">
              <a:solidFill>
                <a:schemeClr val="tx1">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511" y="1945329"/>
            <a:ext cx="3628632" cy="362863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rot="20022678">
            <a:off x="2756696" y="3436778"/>
            <a:ext cx="2563217" cy="45719"/>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a:stretch>
            <a:fillRect/>
          </a:stretch>
        </p:blipFill>
        <p:spPr>
          <a:xfrm>
            <a:off x="259512" y="1000243"/>
            <a:ext cx="4642427" cy="5605677"/>
          </a:xfrm>
          <a:prstGeom prst="rect">
            <a:avLst/>
          </a:prstGeom>
          <a:blipFill>
            <a:blip r:embed="rId3"/>
            <a:stretch>
              <a:fillRect/>
            </a:stretch>
          </a:blipFill>
          <a:ln w="76200">
            <a:solidFill>
              <a:srgbClr val="FF0000"/>
            </a:solidFill>
          </a:ln>
          <a:effectLst>
            <a:outerShdw blurRad="292100" dist="139700" dir="2700000" algn="tl" rotWithShape="0">
              <a:srgbClr val="333333">
                <a:alpha val="65000"/>
              </a:srgbClr>
            </a:outerShdw>
          </a:effectLst>
        </p:spPr>
      </p:pic>
      <p:pic>
        <p:nvPicPr>
          <p:cNvPr id="13" name="图片 12"/>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l="3713" t="63344" r="39281" b="18284"/>
          <a:stretch>
            <a:fillRect/>
          </a:stretch>
        </p:blipFill>
        <p:spPr>
          <a:xfrm>
            <a:off x="311946" y="4552399"/>
            <a:ext cx="4083095" cy="1588984"/>
          </a:xfrm>
          <a:prstGeom prst="rect">
            <a:avLst/>
          </a:prstGeom>
          <a:blipFill>
            <a:blip r:embed="rId3"/>
            <a:stretch>
              <a:fillRect/>
            </a:stretch>
          </a:blipFill>
          <a:ln>
            <a:noFill/>
          </a:ln>
          <a:effectLst>
            <a:outerShdw blurRad="292100" dist="139700" dir="2700000" algn="tl" rotWithShape="0">
              <a:srgbClr val="333333">
                <a:alpha val="65000"/>
              </a:srgbClr>
            </a:outerShdw>
          </a:effectLst>
        </p:spPr>
      </p:pic>
      <p:sp>
        <p:nvSpPr>
          <p:cNvPr id="2" name="文本占位符 1"/>
          <p:cNvSpPr>
            <a:spLocks noGrp="1"/>
          </p:cNvSpPr>
          <p:nvPr>
            <p:ph type="body" sz="quarter" idx="10"/>
          </p:nvPr>
        </p:nvSpPr>
        <p:spPr>
          <a:xfrm>
            <a:off x="259511" y="265453"/>
            <a:ext cx="3910770" cy="389467"/>
          </a:xfrm>
        </p:spPr>
        <p:txBody>
          <a:bodyPr/>
          <a:lstStyle/>
          <a:p>
            <a:r>
              <a:rPr kumimoji="1" lang="zh-CN" altLang="en-US" sz="3200" dirty="0">
                <a:solidFill>
                  <a:srgbClr val="2958A0"/>
                </a:solidFill>
              </a:rPr>
              <a:t>新乐康片</a:t>
            </a:r>
            <a:endParaRPr kumimoji="1" lang="zh-CN" altLang="en-US" sz="3200" dirty="0">
              <a:solidFill>
                <a:srgbClr val="2958A0"/>
              </a:solidFill>
            </a:endParaRPr>
          </a:p>
        </p:txBody>
      </p:sp>
      <p:sp>
        <p:nvSpPr>
          <p:cNvPr id="3" name="标注: 线形 2"/>
          <p:cNvSpPr/>
          <p:nvPr/>
        </p:nvSpPr>
        <p:spPr>
          <a:xfrm>
            <a:off x="5301181" y="1378670"/>
            <a:ext cx="6793801" cy="4289196"/>
          </a:xfrm>
          <a:prstGeom prst="borderCallout1">
            <a:avLst>
              <a:gd name="adj1" fmla="val 18750"/>
              <a:gd name="adj2" fmla="val -8333"/>
              <a:gd name="adj3" fmla="val 55357"/>
              <a:gd name="adj4" fmla="val -3747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成分：</a:t>
            </a:r>
            <a:r>
              <a:rPr lang="zh-CN"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钩藤、酸枣仁、萝芙木总碱</a:t>
            </a:r>
            <a:r>
              <a:rPr lang="zh-CN"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；性状：本品为薄膜包衣片，除去包衣片后呈褐色，气味特异、味微酸；功能主治：平肝养心安神；规格：</a:t>
            </a:r>
            <a:r>
              <a:rPr lang="en-US"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0.25g</a:t>
            </a:r>
            <a:r>
              <a:rPr lang="zh-CN"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；包装：</a:t>
            </a:r>
            <a:r>
              <a:rPr lang="en-US"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12</a:t>
            </a:r>
            <a:r>
              <a:rPr lang="zh-CN"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片</a:t>
            </a:r>
            <a:r>
              <a:rPr lang="en-US"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a:t>
            </a:r>
            <a:r>
              <a:rPr lang="zh-CN"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板</a:t>
            </a:r>
            <a:r>
              <a:rPr lang="en-US"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x4</a:t>
            </a:r>
            <a:r>
              <a:rPr lang="zh-CN"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板</a:t>
            </a:r>
            <a:r>
              <a:rPr lang="en-US"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a:t>
            </a:r>
            <a:r>
              <a:rPr lang="zh-CN"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盒；有效期：</a:t>
            </a:r>
            <a:r>
              <a:rPr lang="en-US"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24</a:t>
            </a:r>
            <a:r>
              <a:rPr lang="zh-CN"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个月；执行标准：国家药品监督管理局标准（试行）</a:t>
            </a:r>
            <a:r>
              <a:rPr lang="en-US"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WS-5509</a:t>
            </a:r>
            <a:r>
              <a:rPr lang="zh-CN"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B-0509</a:t>
            </a:r>
            <a:r>
              <a:rPr lang="zh-CN"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-2002</a:t>
            </a:r>
            <a:r>
              <a:rPr lang="zh-CN"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；批准文号：国药准字</a:t>
            </a:r>
            <a:r>
              <a:rPr lang="en-US"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B20020529</a:t>
            </a:r>
            <a:r>
              <a:rPr lang="zh-CN"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；生产企业：</a:t>
            </a:r>
            <a:r>
              <a:rPr lang="zh-CN"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立业制药股份有限公司</a:t>
            </a:r>
            <a:endPar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4" name="矩形 13"/>
          <p:cNvSpPr/>
          <p:nvPr/>
        </p:nvSpPr>
        <p:spPr>
          <a:xfrm>
            <a:off x="2314557" y="5178777"/>
            <a:ext cx="376030" cy="147454"/>
          </a:xfrm>
          <a:prstGeom prst="rect">
            <a:avLst/>
          </a:prstGeom>
          <a:noFill/>
          <a:ln w="28575">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66437" y="5346891"/>
            <a:ext cx="387165" cy="197858"/>
          </a:xfrm>
          <a:prstGeom prst="rect">
            <a:avLst/>
          </a:prstGeom>
          <a:noFill/>
          <a:ln w="28575">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031110" y="5380193"/>
            <a:ext cx="690985" cy="154297"/>
          </a:xfrm>
          <a:prstGeom prst="rect">
            <a:avLst/>
          </a:prstGeom>
          <a:noFill/>
          <a:ln w="28575">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259398" y="1668544"/>
            <a:ext cx="3742441" cy="509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14" grpId="0" animBg="1"/>
      <p:bldP spid="15" grpId="0" animBg="1"/>
      <p:bldP spid="16"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21804" y="425778"/>
            <a:ext cx="7112250" cy="389467"/>
          </a:xfrm>
        </p:spPr>
        <p:txBody>
          <a:bodyPr/>
          <a:lstStyle/>
          <a:p>
            <a:r>
              <a:rPr kumimoji="1" lang="zh-CN" altLang="en-US" sz="3200" dirty="0">
                <a:solidFill>
                  <a:srgbClr val="2958A0"/>
                </a:solidFill>
              </a:rPr>
              <a:t>立业制药（南京第五制药厂）销售情况</a:t>
            </a:r>
            <a:endParaRPr kumimoji="1" lang="zh-CN" altLang="en-US" sz="3200" dirty="0">
              <a:solidFill>
                <a:srgbClr val="2958A0"/>
              </a:solidFill>
            </a:endParaRPr>
          </a:p>
        </p:txBody>
      </p:sp>
      <p:sp>
        <p:nvSpPr>
          <p:cNvPr id="12" name="文本框 11"/>
          <p:cNvSpPr txBox="1"/>
          <p:nvPr/>
        </p:nvSpPr>
        <p:spPr>
          <a:xfrm>
            <a:off x="1015198" y="1236622"/>
            <a:ext cx="2783804" cy="580865"/>
          </a:xfrm>
          <a:prstGeom prst="rect">
            <a:avLst/>
          </a:prstGeom>
        </p:spPr>
        <p:txBody>
          <a:bodyPr wrap="square">
            <a:spAutoFit/>
          </a:bodyPr>
          <a:lstStyle>
            <a:defPPr>
              <a:defRPr lang="zh-CN"/>
            </a:defPPr>
            <a:lvl1pPr>
              <a:lnSpc>
                <a:spcPct val="130000"/>
              </a:lnSpc>
              <a:defRPr sz="1600">
                <a:solidFill>
                  <a:schemeClr val="tx1">
                    <a:lumMod val="95000"/>
                    <a:lumOff val="5000"/>
                  </a:schemeClr>
                </a:solidFill>
                <a:latin typeface="微软雅黑" panose="020B0503020204020204" charset="-122"/>
                <a:ea typeface="微软雅黑" panose="020B0503020204020204" charset="-122"/>
              </a:defRPr>
            </a:lvl1pPr>
          </a:lstStyle>
          <a:p>
            <a:pPr>
              <a:lnSpc>
                <a:spcPct val="150000"/>
              </a:lnSpc>
            </a:pPr>
            <a:r>
              <a:rPr lang="en-US" altLang="zh-CN" sz="2400" dirty="0">
                <a:solidFill>
                  <a:srgbClr val="FF0000"/>
                </a:solidFill>
                <a:latin typeface="Times New Roman" panose="02020603050405020304" pitchFamily="18" charset="0"/>
                <a:cs typeface="Times New Roman" panose="02020603050405020304" pitchFamily="18" charset="0"/>
              </a:rPr>
              <a:t>2002</a:t>
            </a:r>
            <a:r>
              <a:rPr lang="zh-CN" altLang="en-US" sz="2400" dirty="0">
                <a:solidFill>
                  <a:srgbClr val="FF0000"/>
                </a:solidFill>
                <a:latin typeface="Times New Roman" panose="02020603050405020304" pitchFamily="18" charset="0"/>
                <a:cs typeface="Times New Roman" panose="02020603050405020304" pitchFamily="18" charset="0"/>
              </a:rPr>
              <a:t>年</a:t>
            </a:r>
            <a:r>
              <a:rPr lang="zh-CN" altLang="en-US" sz="2400" dirty="0">
                <a:latin typeface="Times New Roman" panose="02020603050405020304" pitchFamily="18" charset="0"/>
                <a:cs typeface="Times New Roman" panose="02020603050405020304" pitchFamily="18" charset="0"/>
              </a:rPr>
              <a:t>至</a:t>
            </a:r>
            <a:r>
              <a:rPr lang="en-US" altLang="zh-CN" sz="2400" dirty="0">
                <a:latin typeface="Times New Roman" panose="02020603050405020304" pitchFamily="18" charset="0"/>
                <a:cs typeface="Times New Roman" panose="02020603050405020304" pitchFamily="18" charset="0"/>
              </a:rPr>
              <a:t>2014</a:t>
            </a:r>
            <a:r>
              <a:rPr lang="zh-CN" altLang="en-US" sz="2400" dirty="0">
                <a:latin typeface="Times New Roman" panose="02020603050405020304" pitchFamily="18" charset="0"/>
                <a:cs typeface="Times New Roman" panose="02020603050405020304" pitchFamily="18" charset="0"/>
              </a:rPr>
              <a:t>年，</a:t>
            </a:r>
            <a:endParaRPr lang="zh-CN" altLang="en-US" sz="2400" dirty="0">
              <a:latin typeface="Times New Roman" panose="02020603050405020304" pitchFamily="18" charset="0"/>
              <a:cs typeface="Times New Roman" panose="02020603050405020304" pitchFamily="18" charset="0"/>
            </a:endParaRPr>
          </a:p>
        </p:txBody>
      </p:sp>
      <p:pic>
        <p:nvPicPr>
          <p:cNvPr id="819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68066" y="2078057"/>
            <a:ext cx="4081217" cy="291398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207" y="2238374"/>
            <a:ext cx="3333750" cy="2381250"/>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p:cNvSpPr txBox="1"/>
          <p:nvPr/>
        </p:nvSpPr>
        <p:spPr>
          <a:xfrm>
            <a:off x="707797" y="5138365"/>
            <a:ext cx="3800570" cy="461665"/>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新乐康片”药品</a:t>
            </a:r>
            <a:r>
              <a:rPr lang="en-US" altLang="zh-CN" sz="2400" dirty="0">
                <a:latin typeface="Times New Roman" panose="02020603050405020304" pitchFamily="18" charset="0"/>
                <a:cs typeface="Times New Roman" panose="02020603050405020304" pitchFamily="18" charset="0"/>
              </a:rPr>
              <a:t>6481519</a:t>
            </a:r>
            <a:r>
              <a:rPr lang="zh-CN" altLang="en-US" sz="2400" dirty="0">
                <a:latin typeface="Times New Roman" panose="02020603050405020304" pitchFamily="18" charset="0"/>
                <a:cs typeface="Times New Roman" panose="02020603050405020304" pitchFamily="18" charset="0"/>
              </a:rPr>
              <a:t>盒</a:t>
            </a:r>
            <a:endParaRPr lang="zh-CN" altLang="en-US" sz="2400" dirty="0"/>
          </a:p>
        </p:txBody>
      </p:sp>
      <p:sp>
        <p:nvSpPr>
          <p:cNvPr id="17" name="文本框 16"/>
          <p:cNvSpPr txBox="1"/>
          <p:nvPr/>
        </p:nvSpPr>
        <p:spPr>
          <a:xfrm>
            <a:off x="8106858" y="5244365"/>
            <a:ext cx="2724540" cy="461665"/>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销售收入</a:t>
            </a:r>
            <a:r>
              <a:rPr lang="en-US" altLang="zh-CN" sz="2400" dirty="0">
                <a:latin typeface="Times New Roman" panose="02020603050405020304" pitchFamily="18" charset="0"/>
                <a:cs typeface="Times New Roman" panose="02020603050405020304" pitchFamily="18" charset="0"/>
              </a:rPr>
              <a:t>6667</a:t>
            </a:r>
            <a:r>
              <a:rPr lang="zh-CN" altLang="en-US" sz="2400" dirty="0">
                <a:latin typeface="Times New Roman" panose="02020603050405020304" pitchFamily="18" charset="0"/>
                <a:cs typeface="Times New Roman" panose="02020603050405020304" pitchFamily="18" charset="0"/>
              </a:rPr>
              <a:t>万元</a:t>
            </a:r>
            <a:endParaRPr lang="zh-CN" altLang="en-US" sz="2400" dirty="0"/>
          </a:p>
        </p:txBody>
      </p:sp>
      <p:sp>
        <p:nvSpPr>
          <p:cNvPr id="5" name="箭头: 右 4"/>
          <p:cNvSpPr/>
          <p:nvPr/>
        </p:nvSpPr>
        <p:spPr>
          <a:xfrm>
            <a:off x="4852398" y="2771480"/>
            <a:ext cx="1838227" cy="1527142"/>
          </a:xfrm>
          <a:prstGeom prst="rightArrow">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196"/>
                                        </p:tgtEl>
                                        <p:attrNameLst>
                                          <p:attrName>style.visibility</p:attrName>
                                        </p:attrNameLst>
                                      </p:cBhvr>
                                      <p:to>
                                        <p:strVal val="visible"/>
                                      </p:to>
                                    </p:set>
                                    <p:animEffect transition="in" filter="fade">
                                      <p:cBhvr>
                                        <p:cTn id="10" dur="500"/>
                                        <p:tgtEl>
                                          <p:spTgt spid="819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44353" y="550700"/>
            <a:ext cx="7112250" cy="389467"/>
          </a:xfrm>
        </p:spPr>
        <p:txBody>
          <a:bodyPr/>
          <a:lstStyle/>
          <a:p>
            <a:r>
              <a:rPr kumimoji="1" lang="zh-CN" altLang="en-US" sz="3200" dirty="0">
                <a:solidFill>
                  <a:srgbClr val="2958A0"/>
                </a:solidFill>
              </a:rPr>
              <a:t>利益分配</a:t>
            </a:r>
            <a:endParaRPr kumimoji="1" lang="zh-CN" altLang="en-US" sz="3200" dirty="0">
              <a:solidFill>
                <a:srgbClr val="2958A0"/>
              </a:solidFill>
            </a:endParaRPr>
          </a:p>
        </p:txBody>
      </p:sp>
      <p:sp>
        <p:nvSpPr>
          <p:cNvPr id="12" name="文本框 11"/>
          <p:cNvSpPr txBox="1"/>
          <p:nvPr/>
        </p:nvSpPr>
        <p:spPr>
          <a:xfrm>
            <a:off x="1015198" y="1236622"/>
            <a:ext cx="2783804" cy="580865"/>
          </a:xfrm>
          <a:prstGeom prst="rect">
            <a:avLst/>
          </a:prstGeom>
        </p:spPr>
        <p:txBody>
          <a:bodyPr wrap="square">
            <a:spAutoFit/>
          </a:bodyPr>
          <a:lstStyle>
            <a:defPPr>
              <a:defRPr lang="zh-CN"/>
            </a:defPPr>
            <a:lvl1pPr>
              <a:lnSpc>
                <a:spcPct val="130000"/>
              </a:lnSpc>
              <a:defRPr sz="1600">
                <a:solidFill>
                  <a:schemeClr val="tx1">
                    <a:lumMod val="95000"/>
                    <a:lumOff val="5000"/>
                  </a:schemeClr>
                </a:solidFill>
                <a:latin typeface="微软雅黑" panose="020B0503020204020204" charset="-122"/>
                <a:ea typeface="微软雅黑" panose="020B0503020204020204" charset="-122"/>
              </a:defRPr>
            </a:lvl1pPr>
          </a:lstStyle>
          <a:p>
            <a:pPr>
              <a:lnSpc>
                <a:spcPct val="150000"/>
              </a:lnSpc>
            </a:pPr>
            <a:r>
              <a:rPr lang="en-US" altLang="zh-CN" sz="2400" dirty="0">
                <a:solidFill>
                  <a:srgbClr val="FF0000"/>
                </a:solidFill>
                <a:latin typeface="Times New Roman" panose="02020603050405020304" pitchFamily="18" charset="0"/>
                <a:cs typeface="Times New Roman" panose="02020603050405020304" pitchFamily="18" charset="0"/>
              </a:rPr>
              <a:t>2002</a:t>
            </a:r>
            <a:r>
              <a:rPr lang="zh-CN" altLang="en-US" sz="2400" dirty="0">
                <a:solidFill>
                  <a:srgbClr val="FF0000"/>
                </a:solidFill>
                <a:latin typeface="Times New Roman" panose="02020603050405020304" pitchFamily="18" charset="0"/>
                <a:cs typeface="Times New Roman" panose="02020603050405020304" pitchFamily="18" charset="0"/>
              </a:rPr>
              <a:t>年</a:t>
            </a:r>
            <a:r>
              <a:rPr lang="zh-CN" altLang="en-US" sz="2400" dirty="0">
                <a:latin typeface="Times New Roman" panose="02020603050405020304" pitchFamily="18" charset="0"/>
                <a:cs typeface="Times New Roman" panose="02020603050405020304" pitchFamily="18" charset="0"/>
              </a:rPr>
              <a:t>至</a:t>
            </a:r>
            <a:r>
              <a:rPr lang="en-US" altLang="zh-CN" sz="2400" dirty="0">
                <a:latin typeface="Times New Roman" panose="02020603050405020304" pitchFamily="18" charset="0"/>
                <a:cs typeface="Times New Roman" panose="02020603050405020304" pitchFamily="18" charset="0"/>
              </a:rPr>
              <a:t>2014</a:t>
            </a:r>
            <a:r>
              <a:rPr lang="zh-CN" altLang="en-US" sz="2400" dirty="0">
                <a:latin typeface="Times New Roman" panose="02020603050405020304" pitchFamily="18" charset="0"/>
                <a:cs typeface="Times New Roman" panose="02020603050405020304" pitchFamily="18" charset="0"/>
              </a:rPr>
              <a:t>年，</a:t>
            </a:r>
            <a:endParaRPr lang="zh-CN" altLang="en-US" sz="2400" dirty="0">
              <a:latin typeface="Times New Roman" panose="02020603050405020304" pitchFamily="18" charset="0"/>
              <a:cs typeface="Times New Roman" panose="02020603050405020304" pitchFamily="18" charset="0"/>
            </a:endParaRPr>
          </a:p>
        </p:txBody>
      </p:sp>
      <p:pic>
        <p:nvPicPr>
          <p:cNvPr id="819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9618" y="2256601"/>
            <a:ext cx="4081217" cy="2913989"/>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右 4"/>
          <p:cNvSpPr/>
          <p:nvPr/>
        </p:nvSpPr>
        <p:spPr>
          <a:xfrm>
            <a:off x="5128181" y="2771480"/>
            <a:ext cx="2092939" cy="1527142"/>
          </a:xfrm>
          <a:prstGeom prst="rightArrow">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178" y="2256601"/>
            <a:ext cx="2768594" cy="2851652"/>
          </a:xfrm>
          <a:prstGeom prst="rect">
            <a:avLst/>
          </a:prstGeom>
          <a:noFill/>
          <a:extLst>
            <a:ext uri="{909E8E84-426E-40DD-AFC4-6F175D3DCCD1}">
              <a14:hiddenFill xmlns:a14="http://schemas.microsoft.com/office/drawing/2010/main">
                <a:solidFill>
                  <a:srgbClr val="FFFFFF"/>
                </a:solidFill>
              </a14:hiddenFill>
            </a:ext>
          </a:extLst>
        </p:spPr>
      </p:pic>
      <p:sp>
        <p:nvSpPr>
          <p:cNvPr id="6" name="乘号 5"/>
          <p:cNvSpPr/>
          <p:nvPr/>
        </p:nvSpPr>
        <p:spPr>
          <a:xfrm>
            <a:off x="5263676" y="2684316"/>
            <a:ext cx="1363368" cy="1614306"/>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44353" y="550700"/>
            <a:ext cx="7112250" cy="389467"/>
          </a:xfrm>
        </p:spPr>
        <p:txBody>
          <a:bodyPr/>
          <a:lstStyle/>
          <a:p>
            <a:r>
              <a:rPr kumimoji="1" lang="zh-CN" altLang="en-US" sz="3200" dirty="0">
                <a:solidFill>
                  <a:srgbClr val="2958A0"/>
                </a:solidFill>
              </a:rPr>
              <a:t>时间线</a:t>
            </a:r>
            <a:endParaRPr kumimoji="1" lang="zh-CN" altLang="en-US" sz="3200" dirty="0">
              <a:solidFill>
                <a:srgbClr val="2958A0"/>
              </a:solidFill>
            </a:endParaRPr>
          </a:p>
        </p:txBody>
      </p:sp>
      <p:graphicFrame>
        <p:nvGraphicFramePr>
          <p:cNvPr id="3" name="图示 2"/>
          <p:cNvGraphicFramePr/>
          <p:nvPr/>
        </p:nvGraphicFramePr>
        <p:xfrm>
          <a:off x="171379" y="745433"/>
          <a:ext cx="11957626"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334476" y="3680100"/>
            <a:ext cx="1011815" cy="307777"/>
          </a:xfrm>
          <a:prstGeom prst="rect">
            <a:avLst/>
          </a:prstGeom>
          <a:noFill/>
        </p:spPr>
        <p:txBody>
          <a:bodyPr wrap="none" rtlCol="0">
            <a:spAutoFit/>
          </a:bodyPr>
          <a:lstStyle/>
          <a:p>
            <a:r>
              <a:rPr lang="en-US" altLang="zh-CN" sz="1400" dirty="0"/>
              <a:t>1999.1.11</a:t>
            </a:r>
            <a:endParaRPr lang="zh-CN" altLang="en-US" sz="1400" dirty="0"/>
          </a:p>
        </p:txBody>
      </p:sp>
      <p:sp>
        <p:nvSpPr>
          <p:cNvPr id="13" name="文本框 12"/>
          <p:cNvSpPr txBox="1"/>
          <p:nvPr/>
        </p:nvSpPr>
        <p:spPr>
          <a:xfrm>
            <a:off x="1424079" y="2949945"/>
            <a:ext cx="1117614" cy="307777"/>
          </a:xfrm>
          <a:prstGeom prst="rect">
            <a:avLst/>
          </a:prstGeom>
          <a:noFill/>
        </p:spPr>
        <p:txBody>
          <a:bodyPr wrap="none" rtlCol="0">
            <a:spAutoFit/>
          </a:bodyPr>
          <a:lstStyle/>
          <a:p>
            <a:r>
              <a:rPr lang="en-US" altLang="zh-CN" sz="1400" dirty="0"/>
              <a:t>2000.12.18</a:t>
            </a:r>
            <a:endParaRPr lang="zh-CN" altLang="en-US" sz="1400" dirty="0"/>
          </a:p>
        </p:txBody>
      </p:sp>
      <p:sp>
        <p:nvSpPr>
          <p:cNvPr id="14" name="文本框 13"/>
          <p:cNvSpPr txBox="1"/>
          <p:nvPr/>
        </p:nvSpPr>
        <p:spPr>
          <a:xfrm>
            <a:off x="2821487" y="3685590"/>
            <a:ext cx="906017" cy="307777"/>
          </a:xfrm>
          <a:prstGeom prst="rect">
            <a:avLst/>
          </a:prstGeom>
          <a:noFill/>
        </p:spPr>
        <p:txBody>
          <a:bodyPr wrap="none" rtlCol="0">
            <a:spAutoFit/>
          </a:bodyPr>
          <a:lstStyle/>
          <a:p>
            <a:r>
              <a:rPr lang="en-US" altLang="zh-CN" sz="1400" dirty="0"/>
              <a:t>2000.8.1</a:t>
            </a:r>
            <a:endParaRPr lang="zh-CN" altLang="en-US" sz="1400" dirty="0"/>
          </a:p>
        </p:txBody>
      </p:sp>
      <p:sp>
        <p:nvSpPr>
          <p:cNvPr id="16" name="文本框 15"/>
          <p:cNvSpPr txBox="1"/>
          <p:nvPr/>
        </p:nvSpPr>
        <p:spPr>
          <a:xfrm>
            <a:off x="3952565" y="2949945"/>
            <a:ext cx="906017" cy="307777"/>
          </a:xfrm>
          <a:prstGeom prst="rect">
            <a:avLst/>
          </a:prstGeom>
          <a:noFill/>
        </p:spPr>
        <p:txBody>
          <a:bodyPr wrap="none" rtlCol="0">
            <a:spAutoFit/>
          </a:bodyPr>
          <a:lstStyle/>
          <a:p>
            <a:r>
              <a:rPr lang="en-US" altLang="zh-CN" sz="1400" dirty="0"/>
              <a:t>2001.7.1</a:t>
            </a:r>
            <a:endParaRPr lang="zh-CN" altLang="en-US" sz="1400" dirty="0"/>
          </a:p>
        </p:txBody>
      </p:sp>
      <p:sp>
        <p:nvSpPr>
          <p:cNvPr id="19" name="文本框 18"/>
          <p:cNvSpPr txBox="1"/>
          <p:nvPr/>
        </p:nvSpPr>
        <p:spPr>
          <a:xfrm>
            <a:off x="5138377" y="3685590"/>
            <a:ext cx="1011815" cy="307777"/>
          </a:xfrm>
          <a:prstGeom prst="rect">
            <a:avLst/>
          </a:prstGeom>
          <a:noFill/>
        </p:spPr>
        <p:txBody>
          <a:bodyPr wrap="none" rtlCol="0">
            <a:spAutoFit/>
          </a:bodyPr>
          <a:lstStyle/>
          <a:p>
            <a:r>
              <a:rPr lang="en-US" altLang="zh-CN" sz="1400" dirty="0"/>
              <a:t>2002.4.19</a:t>
            </a:r>
            <a:endParaRPr lang="zh-CN" altLang="en-US" sz="1400" dirty="0"/>
          </a:p>
        </p:txBody>
      </p:sp>
      <p:sp>
        <p:nvSpPr>
          <p:cNvPr id="25" name="文本框 24"/>
          <p:cNvSpPr txBox="1"/>
          <p:nvPr/>
        </p:nvSpPr>
        <p:spPr>
          <a:xfrm>
            <a:off x="6269454" y="2949944"/>
            <a:ext cx="1117614" cy="307777"/>
          </a:xfrm>
          <a:prstGeom prst="rect">
            <a:avLst/>
          </a:prstGeom>
          <a:noFill/>
        </p:spPr>
        <p:txBody>
          <a:bodyPr wrap="none" rtlCol="0">
            <a:spAutoFit/>
          </a:bodyPr>
          <a:lstStyle/>
          <a:p>
            <a:r>
              <a:rPr lang="en-US" altLang="zh-CN" sz="1400" dirty="0"/>
              <a:t>2002.10.30</a:t>
            </a:r>
            <a:endParaRPr lang="zh-CN" altLang="en-US" sz="1400" dirty="0"/>
          </a:p>
        </p:txBody>
      </p:sp>
      <p:sp>
        <p:nvSpPr>
          <p:cNvPr id="26" name="文本框 25"/>
          <p:cNvSpPr txBox="1"/>
          <p:nvPr/>
        </p:nvSpPr>
        <p:spPr>
          <a:xfrm>
            <a:off x="7561065" y="3685590"/>
            <a:ext cx="1011815" cy="307777"/>
          </a:xfrm>
          <a:prstGeom prst="rect">
            <a:avLst/>
          </a:prstGeom>
          <a:noFill/>
        </p:spPr>
        <p:txBody>
          <a:bodyPr wrap="none" rtlCol="0">
            <a:spAutoFit/>
          </a:bodyPr>
          <a:lstStyle/>
          <a:p>
            <a:r>
              <a:rPr lang="en-US" altLang="zh-CN" sz="1400" dirty="0"/>
              <a:t>2004.12.1</a:t>
            </a:r>
            <a:endParaRPr lang="zh-CN" altLang="en-US" sz="1400" dirty="0"/>
          </a:p>
        </p:txBody>
      </p:sp>
      <p:sp>
        <p:nvSpPr>
          <p:cNvPr id="29" name="文本框 28"/>
          <p:cNvSpPr txBox="1"/>
          <p:nvPr/>
        </p:nvSpPr>
        <p:spPr>
          <a:xfrm>
            <a:off x="8746221" y="2949945"/>
            <a:ext cx="1011815" cy="307777"/>
          </a:xfrm>
          <a:prstGeom prst="rect">
            <a:avLst/>
          </a:prstGeom>
          <a:noFill/>
        </p:spPr>
        <p:txBody>
          <a:bodyPr wrap="none" rtlCol="0">
            <a:spAutoFit/>
          </a:bodyPr>
          <a:lstStyle/>
          <a:p>
            <a:r>
              <a:rPr lang="en-US" altLang="zh-CN" sz="1400" dirty="0"/>
              <a:t>2010.8.24</a:t>
            </a:r>
            <a:endParaRPr lang="zh-CN" altLang="en-US" sz="1400" dirty="0"/>
          </a:p>
        </p:txBody>
      </p:sp>
      <p:sp>
        <p:nvSpPr>
          <p:cNvPr id="32" name="文本框 31"/>
          <p:cNvSpPr txBox="1"/>
          <p:nvPr/>
        </p:nvSpPr>
        <p:spPr>
          <a:xfrm>
            <a:off x="10047013" y="3685590"/>
            <a:ext cx="607859" cy="307777"/>
          </a:xfrm>
          <a:prstGeom prst="rect">
            <a:avLst/>
          </a:prstGeom>
          <a:noFill/>
        </p:spPr>
        <p:txBody>
          <a:bodyPr wrap="none" rtlCol="0">
            <a:spAutoFit/>
          </a:bodyPr>
          <a:lstStyle/>
          <a:p>
            <a:r>
              <a:rPr lang="en-US" altLang="zh-CN" sz="1400" dirty="0"/>
              <a:t>2014</a:t>
            </a:r>
            <a:endParaRPr lang="zh-CN" altLang="en-US" sz="1400" dirty="0"/>
          </a:p>
        </p:txBody>
      </p:sp>
      <p:sp>
        <p:nvSpPr>
          <p:cNvPr id="54" name="箭头: 下 53"/>
          <p:cNvSpPr/>
          <p:nvPr/>
        </p:nvSpPr>
        <p:spPr>
          <a:xfrm>
            <a:off x="6529484" y="1609470"/>
            <a:ext cx="424206" cy="1150070"/>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199337" y="1013208"/>
            <a:ext cx="3084499" cy="523220"/>
          </a:xfrm>
          <a:prstGeom prst="rect">
            <a:avLst/>
          </a:prstGeom>
          <a:noFill/>
        </p:spPr>
        <p:txBody>
          <a:bodyPr wrap="none" rtlCol="0">
            <a:spAutoFit/>
          </a:bodyPr>
          <a:lstStyle/>
          <a:p>
            <a:pPr algn="ctr"/>
            <a:r>
              <a:rPr lang="zh-CN" altLang="en-US" sz="1400" dirty="0"/>
              <a:t>立业制药开始使用</a:t>
            </a:r>
            <a:r>
              <a:rPr lang="zh-CN" altLang="zh-CN" sz="1400" dirty="0">
                <a:solidFill>
                  <a:srgbClr val="FF0000"/>
                </a:solidFill>
              </a:rPr>
              <a:t>ＺＬ</a:t>
            </a:r>
            <a:r>
              <a:rPr lang="en-US" altLang="zh-CN" sz="1400" dirty="0">
                <a:solidFill>
                  <a:srgbClr val="FF0000"/>
                </a:solidFill>
              </a:rPr>
              <a:t>0211××××.8</a:t>
            </a:r>
            <a:endParaRPr lang="zh-CN" altLang="en-US" sz="1400" dirty="0"/>
          </a:p>
          <a:p>
            <a:pPr algn="ctr"/>
            <a:r>
              <a:rPr lang="zh-CN" altLang="en-US" sz="1400" dirty="0"/>
              <a:t>专利</a:t>
            </a:r>
            <a:endParaRPr lang="zh-CN" altLang="en-US" sz="1400" dirty="0"/>
          </a:p>
        </p:txBody>
      </p:sp>
      <p:sp>
        <p:nvSpPr>
          <p:cNvPr id="61" name="文本框 60"/>
          <p:cNvSpPr txBox="1"/>
          <p:nvPr/>
        </p:nvSpPr>
        <p:spPr>
          <a:xfrm>
            <a:off x="5832835" y="5106128"/>
            <a:ext cx="6103854" cy="1477328"/>
          </a:xfrm>
          <a:prstGeom prst="rect">
            <a:avLst/>
          </a:prstGeom>
          <a:noFill/>
          <a:ln>
            <a:solidFill>
              <a:srgbClr val="FFC000"/>
            </a:solidFill>
          </a:ln>
        </p:spPr>
        <p:txBody>
          <a:bodyPr wrap="square">
            <a:spAutoFit/>
          </a:bodyPr>
          <a:lstStyle/>
          <a:p>
            <a:r>
              <a:rPr lang="zh-CN" altLang="en-US" dirty="0"/>
              <a:t>另：余述南在</a:t>
            </a:r>
            <a:r>
              <a:rPr lang="en-US" altLang="zh-CN" dirty="0"/>
              <a:t>2003</a:t>
            </a:r>
            <a:r>
              <a:rPr lang="zh-CN" altLang="en-US" dirty="0"/>
              <a:t>年到</a:t>
            </a:r>
            <a:r>
              <a:rPr lang="en-US" altLang="zh-CN" dirty="0"/>
              <a:t>2015</a:t>
            </a:r>
            <a:r>
              <a:rPr lang="zh-CN" altLang="en-US" dirty="0"/>
              <a:t>年</a:t>
            </a:r>
            <a:r>
              <a:rPr lang="en-US" altLang="zh-CN" dirty="0"/>
              <a:t>2</a:t>
            </a:r>
            <a:r>
              <a:rPr lang="zh-CN" altLang="en-US" dirty="0"/>
              <a:t>月期间担任立业制药公司的法定代表人，且双方在庭审中亦陈述</a:t>
            </a:r>
            <a:r>
              <a:rPr lang="zh-CN" altLang="en-US" dirty="0">
                <a:solidFill>
                  <a:srgbClr val="FF0000"/>
                </a:solidFill>
              </a:rPr>
              <a:t>曾就专利实施许可费问题进行过商谈</a:t>
            </a:r>
            <a:r>
              <a:rPr lang="zh-CN" altLang="en-US" dirty="0"/>
              <a:t>，可以认为余述南本人对于立业制药公司实施其涉案专利事宜应该是知晓的，或者是经过其同意或者安排的。</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法院裁定</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TWO</a:t>
            </a:r>
            <a:endParaRPr kumimoji="1" lang="zh-CN" altLang="en-US" dirty="0"/>
          </a:p>
        </p:txBody>
      </p:sp>
      <p:sp>
        <p:nvSpPr>
          <p:cNvPr id="7" name="矩形 6"/>
          <p:cNvSpPr/>
          <p:nvPr/>
        </p:nvSpPr>
        <p:spPr>
          <a:xfrm>
            <a:off x="4889817" y="4381144"/>
            <a:ext cx="2412366" cy="11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44353" y="550700"/>
            <a:ext cx="7112250" cy="389467"/>
          </a:xfrm>
        </p:spPr>
        <p:txBody>
          <a:bodyPr/>
          <a:lstStyle/>
          <a:p>
            <a:r>
              <a:rPr kumimoji="1" lang="zh-CN" altLang="en-US" sz="3200" dirty="0">
                <a:solidFill>
                  <a:srgbClr val="2958A0"/>
                </a:solidFill>
              </a:rPr>
              <a:t>法院裁定</a:t>
            </a:r>
            <a:endParaRPr kumimoji="1" lang="zh-CN" altLang="en-US" sz="3200" dirty="0">
              <a:solidFill>
                <a:srgbClr val="2958A0"/>
              </a:solidFill>
            </a:endParaRPr>
          </a:p>
        </p:txBody>
      </p:sp>
      <p:sp>
        <p:nvSpPr>
          <p:cNvPr id="10" name="文本框 9"/>
          <p:cNvSpPr txBox="1"/>
          <p:nvPr/>
        </p:nvSpPr>
        <p:spPr>
          <a:xfrm>
            <a:off x="572679" y="1311105"/>
            <a:ext cx="11182546" cy="5112233"/>
          </a:xfrm>
          <a:prstGeom prst="rect">
            <a:avLst/>
          </a:prstGeom>
          <a:noFill/>
        </p:spPr>
        <p:txBody>
          <a:bodyPr wrap="square">
            <a:spAutoFit/>
          </a:bodyPr>
          <a:lstStyle/>
          <a:p>
            <a:pPr algn="l">
              <a:lnSpc>
                <a:spcPct val="150000"/>
              </a:lnSpc>
            </a:pPr>
            <a:r>
              <a:rPr lang="zh-CN" altLang="zh-CN" sz="2000" b="1"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一、立业制药公司实施了涉案</a:t>
            </a:r>
            <a:r>
              <a:rPr lang="en-US" altLang="zh-CN" sz="2000" b="1"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ZL0211××××.8</a:t>
            </a:r>
            <a:r>
              <a:rPr lang="zh-CN" altLang="zh-CN" sz="2000" b="1"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号发明专利权</a:t>
            </a:r>
            <a:endParaRPr lang="en-US" altLang="zh-CN" sz="2000" b="1"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marL="342900" indent="-342900" algn="l">
              <a:lnSpc>
                <a:spcPct val="150000"/>
              </a:lnSpc>
              <a:buAutoNum type="arabicPeriod"/>
            </a:pPr>
            <a:r>
              <a:rPr lang="zh-CN" altLang="zh-CN" sz="20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新乐康片药品说明书记载了</a:t>
            </a:r>
            <a:r>
              <a:rPr lang="en-US" altLang="zh-CN" sz="20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0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新乐康片</a:t>
            </a:r>
            <a:r>
              <a:rPr lang="en-US" altLang="zh-CN" sz="20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0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的成分为钩藤、酸枣仁、萝芙木总碱，与涉案</a:t>
            </a:r>
            <a:r>
              <a:rPr lang="en-US" altLang="zh-CN" sz="20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ZL0211××××.8</a:t>
            </a:r>
            <a:r>
              <a:rPr lang="zh-CN" altLang="zh-CN" sz="20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专利公开的药物</a:t>
            </a:r>
            <a:r>
              <a:rPr lang="zh-CN" altLang="zh-CN" sz="20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成分相同</a:t>
            </a:r>
            <a:r>
              <a:rPr lang="zh-CN" altLang="zh-CN" sz="20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。由是观之，可以认为立业制药公司使用的是余述南</a:t>
            </a:r>
            <a:r>
              <a:rPr lang="en-US" altLang="zh-CN" sz="20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ZL0211××××.8</a:t>
            </a:r>
            <a:r>
              <a:rPr lang="zh-CN" altLang="zh-CN" sz="20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号发明专利技术生产的</a:t>
            </a:r>
            <a:r>
              <a:rPr lang="en-US" altLang="zh-CN" sz="20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0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新乐康片</a:t>
            </a:r>
            <a:r>
              <a:rPr lang="en-US" altLang="zh-CN" sz="20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0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药品。</a:t>
            </a:r>
            <a:endParaRPr lang="en-US" altLang="zh-CN" sz="20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marL="342900" indent="-342900" algn="l">
              <a:lnSpc>
                <a:spcPct val="150000"/>
              </a:lnSpc>
              <a:buAutoNum type="arabicPeriod"/>
            </a:pPr>
            <a:endParaRPr lang="en-US" altLang="zh-CN" sz="20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marL="228600" indent="-228600" algn="l">
              <a:lnSpc>
                <a:spcPct val="150000"/>
              </a:lnSpc>
              <a:buAutoNum type="arabicPeriod"/>
            </a:pPr>
            <a:r>
              <a:rPr lang="zh-CN" altLang="zh-CN" sz="2000" dirty="0">
                <a:latin typeface="Times New Roman" panose="02020603050405020304" pitchFamily="18" charset="0"/>
                <a:ea typeface="宋体" panose="02010600030101010101" pitchFamily="2" charset="-122"/>
              </a:rPr>
              <a:t>从所使用的</a:t>
            </a:r>
            <a:r>
              <a:rPr lang="zh-CN" altLang="zh-CN" sz="2000" dirty="0">
                <a:solidFill>
                  <a:srgbClr val="FF0000"/>
                </a:solidFill>
                <a:latin typeface="Times New Roman" panose="02020603050405020304" pitchFamily="18" charset="0"/>
                <a:ea typeface="宋体" panose="02010600030101010101" pitchFamily="2" charset="-122"/>
              </a:rPr>
              <a:t>药品批准文号</a:t>
            </a:r>
            <a:r>
              <a:rPr lang="zh-CN" altLang="zh-CN" sz="2000" dirty="0">
                <a:latin typeface="Times New Roman" panose="02020603050405020304" pitchFamily="18" charset="0"/>
                <a:ea typeface="宋体" panose="02010600030101010101" pitchFamily="2" charset="-122"/>
              </a:rPr>
              <a:t>也可以认定立业制药公司使用的是余述南</a:t>
            </a:r>
            <a:r>
              <a:rPr lang="en-US" altLang="zh-CN" sz="2000" dirty="0">
                <a:latin typeface="Times New Roman" panose="02020603050405020304" pitchFamily="18" charset="0"/>
                <a:ea typeface="宋体" panose="02010600030101010101" pitchFamily="2" charset="-122"/>
              </a:rPr>
              <a:t>ZL0211××××.8</a:t>
            </a:r>
            <a:r>
              <a:rPr lang="zh-CN" altLang="zh-CN" sz="2000" dirty="0">
                <a:latin typeface="Times New Roman" panose="02020603050405020304" pitchFamily="18" charset="0"/>
                <a:ea typeface="宋体" panose="02010600030101010101" pitchFamily="2" charset="-122"/>
              </a:rPr>
              <a:t>号发明专利技术。在该批准文号形成时的</a:t>
            </a:r>
            <a:r>
              <a:rPr lang="en-US" altLang="zh-CN" sz="2000" dirty="0">
                <a:latin typeface="Times New Roman" panose="02020603050405020304" pitchFamily="18" charset="0"/>
                <a:ea typeface="宋体" panose="02010600030101010101" pitchFamily="2" charset="-122"/>
              </a:rPr>
              <a:t>2002</a:t>
            </a:r>
            <a:r>
              <a:rPr lang="zh-CN" altLang="zh-CN" sz="2000" dirty="0">
                <a:latin typeface="Times New Roman" panose="02020603050405020304" pitchFamily="18" charset="0"/>
                <a:ea typeface="宋体" panose="02010600030101010101" pitchFamily="2" charset="-122"/>
              </a:rPr>
              <a:t>年，</a:t>
            </a:r>
            <a:r>
              <a:rPr lang="zh-CN" altLang="zh-CN" sz="2000" dirty="0">
                <a:solidFill>
                  <a:srgbClr val="FF0000"/>
                </a:solidFill>
                <a:latin typeface="Times New Roman" panose="02020603050405020304" pitchFamily="18" charset="0"/>
                <a:ea typeface="宋体" panose="02010600030101010101" pitchFamily="2" charset="-122"/>
              </a:rPr>
              <a:t>虽然该专利处于已申请未获得授权的状态</a:t>
            </a:r>
            <a:r>
              <a:rPr lang="zh-CN" altLang="zh-CN" sz="2000" dirty="0">
                <a:latin typeface="Times New Roman" panose="02020603050405020304" pitchFamily="18" charset="0"/>
                <a:ea typeface="宋体" panose="02010600030101010101" pitchFamily="2" charset="-122"/>
              </a:rPr>
              <a:t>，但是从专利说明书记载的内容看，余述南已经完成了技术方案的研发和临床试验工作，并提交了专利申请。作为技术方案已经完成并可以实施。立业制药公司根据该技术方案申请药品生产并获得批文，并依据该批文生产和销售药品，是合法和合理的。由此可以认定所使用技术或者是药物成分就是药品说明书中记载的成分，即为余述南涉案专利技术。</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44353" y="550700"/>
            <a:ext cx="7112250" cy="389467"/>
          </a:xfrm>
        </p:spPr>
        <p:txBody>
          <a:bodyPr/>
          <a:lstStyle/>
          <a:p>
            <a:r>
              <a:rPr kumimoji="1" lang="zh-CN" altLang="en-US" sz="3200" dirty="0">
                <a:solidFill>
                  <a:srgbClr val="2958A0"/>
                </a:solidFill>
              </a:rPr>
              <a:t>法院裁定</a:t>
            </a:r>
            <a:endParaRPr kumimoji="1" lang="zh-CN" altLang="en-US" sz="3200" dirty="0">
              <a:solidFill>
                <a:srgbClr val="2958A0"/>
              </a:solidFill>
            </a:endParaRPr>
          </a:p>
        </p:txBody>
      </p:sp>
      <p:sp>
        <p:nvSpPr>
          <p:cNvPr id="10" name="文本框 9"/>
          <p:cNvSpPr txBox="1"/>
          <p:nvPr/>
        </p:nvSpPr>
        <p:spPr>
          <a:xfrm>
            <a:off x="709367" y="1185264"/>
            <a:ext cx="10773266" cy="5025735"/>
          </a:xfrm>
          <a:prstGeom prst="rect">
            <a:avLst/>
          </a:prstGeom>
          <a:noFill/>
        </p:spPr>
        <p:txBody>
          <a:bodyPr wrap="square">
            <a:spAutoFit/>
          </a:bodyPr>
          <a:lstStyle>
            <a:defPPr>
              <a:defRPr lang="zh-CN"/>
            </a:defPPr>
            <a:lvl1pPr>
              <a:lnSpc>
                <a:spcPct val="150000"/>
              </a:lnSpc>
              <a:defRPr sz="2000" b="1"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defRPr>
            </a:lvl1pPr>
          </a:lstStyle>
          <a:p>
            <a:r>
              <a:rPr lang="zh-CN" altLang="zh-CN" sz="1800" dirty="0"/>
              <a:t>二、余述南和立业制药公司之间形成专利实施许可合同关系，立业制药公司应当向余述南支付专利使用费</a:t>
            </a:r>
            <a:endParaRPr lang="zh-CN" altLang="zh-CN" sz="1800" dirty="0"/>
          </a:p>
          <a:p>
            <a:pPr marL="342900" indent="-342900">
              <a:buFont typeface="+mj-lt"/>
              <a:buAutoNum type="arabicPeriod"/>
            </a:pPr>
            <a:r>
              <a:rPr lang="zh-CN" altLang="zh-CN" sz="1800" b="0" dirty="0"/>
              <a:t>虽然双方没有订立书面专利实施许可合同，但是一方面立业制药公司实际使用了余述南涉案专利技术生产</a:t>
            </a:r>
            <a:r>
              <a:rPr lang="en-US" altLang="zh-CN" sz="1800" b="0" dirty="0"/>
              <a:t>“</a:t>
            </a:r>
            <a:r>
              <a:rPr lang="zh-CN" altLang="zh-CN" sz="1800" b="0" dirty="0"/>
              <a:t>新乐康片</a:t>
            </a:r>
            <a:r>
              <a:rPr lang="en-US" altLang="zh-CN" sz="1800" b="0" dirty="0"/>
              <a:t>”</a:t>
            </a:r>
            <a:r>
              <a:rPr lang="zh-CN" altLang="zh-CN" sz="1800" b="0" dirty="0"/>
              <a:t>药品；另一方面余述南在</a:t>
            </a:r>
            <a:r>
              <a:rPr lang="en-US" altLang="zh-CN" sz="1800" b="0" dirty="0"/>
              <a:t>2000</a:t>
            </a:r>
            <a:r>
              <a:rPr lang="zh-CN" altLang="zh-CN" sz="1800" b="0" dirty="0"/>
              <a:t>年到</a:t>
            </a:r>
            <a:r>
              <a:rPr lang="en-US" altLang="zh-CN" sz="1800" b="0" dirty="0"/>
              <a:t>2015</a:t>
            </a:r>
            <a:r>
              <a:rPr lang="zh-CN" altLang="zh-CN" sz="1800" b="0" dirty="0"/>
              <a:t>年</a:t>
            </a:r>
            <a:r>
              <a:rPr lang="en-US" altLang="zh-CN" sz="1800" b="0" dirty="0"/>
              <a:t>2</a:t>
            </a:r>
            <a:r>
              <a:rPr lang="zh-CN" altLang="zh-CN" sz="1800" b="0" dirty="0"/>
              <a:t>月期间担任立业制药公司的法定代表人，且双方在庭审中亦陈述曾就专利实施许可费问题进行过商谈，可以认为余述南本人对于立业制药公司实施其涉案专利事宜应该是知晓的，或者是经过其同意或者安排的。因此，</a:t>
            </a:r>
            <a:r>
              <a:rPr lang="zh-CN" altLang="zh-CN" sz="1800" b="0" dirty="0">
                <a:solidFill>
                  <a:srgbClr val="FF0000"/>
                </a:solidFill>
              </a:rPr>
              <a:t>双方存在实际的专利实施许可合同关系</a:t>
            </a:r>
            <a:r>
              <a:rPr lang="zh-CN" altLang="zh-CN" sz="1800" b="0" dirty="0"/>
              <a:t>，只是没有订立书面实施许可合同，但是这并不影响合同关系的成立。</a:t>
            </a:r>
            <a:endParaRPr lang="zh-CN" altLang="zh-CN" sz="1800" b="0" dirty="0"/>
          </a:p>
          <a:p>
            <a:pPr marL="342900" indent="-342900">
              <a:buFont typeface="+mj-lt"/>
              <a:buAutoNum type="arabicPeriod"/>
            </a:pPr>
            <a:r>
              <a:rPr lang="zh-CN" altLang="zh-CN" sz="1800" b="0" dirty="0"/>
              <a:t>专利使用费首先应当属于双方协商并形成合意的范畴。双方可以就许可的内容、方式、时间、许可费及其计算方法和支付方式等进行商谈并达成协议。然而，就本案而言，双方曾经就许可费问题进行过商谈，但是没有达成一致意见，而且立业制药公司已经在实施余述南涉案专利并形成销售和获利。《</a:t>
            </a:r>
            <a:r>
              <a:rPr lang="en-US" altLang="zh-CN" sz="1800" b="0" dirty="0" err="1">
                <a:hlinkClick r:id="rId1"/>
              </a:rPr>
              <a:t>中华人民共和国专利法</a:t>
            </a:r>
            <a:r>
              <a:rPr lang="zh-CN" altLang="zh-CN" sz="1800" b="0" dirty="0"/>
              <a:t>》第</a:t>
            </a:r>
            <a:r>
              <a:rPr lang="en-US" altLang="zh-CN" sz="1800" b="0" dirty="0" err="1">
                <a:hlinkClick r:id="rId2"/>
              </a:rPr>
              <a:t>十二条</a:t>
            </a:r>
            <a:r>
              <a:rPr lang="zh-CN" altLang="zh-CN" sz="1800" b="0" dirty="0"/>
              <a:t>规定，任何单位或者个人实施他人专利的，应当与专利权人订立实施许可合同，向专利权人支付专利使用费。这是立业制药公司应当向余述南支付专利使用费的直接的法律依据。</a:t>
            </a:r>
            <a:endParaRPr lang="zh-CN" altLang="zh-CN" sz="1800" b="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44353" y="550700"/>
            <a:ext cx="7112250" cy="389467"/>
          </a:xfrm>
        </p:spPr>
        <p:txBody>
          <a:bodyPr/>
          <a:lstStyle/>
          <a:p>
            <a:r>
              <a:rPr kumimoji="1" lang="zh-CN" altLang="en-US" sz="3200" dirty="0">
                <a:solidFill>
                  <a:srgbClr val="2958A0"/>
                </a:solidFill>
              </a:rPr>
              <a:t>小问题</a:t>
            </a:r>
            <a:endParaRPr kumimoji="1" lang="zh-CN" altLang="en-US" sz="3200" dirty="0">
              <a:solidFill>
                <a:srgbClr val="2958A0"/>
              </a:solidFill>
            </a:endParaRPr>
          </a:p>
        </p:txBody>
      </p:sp>
      <p:sp>
        <p:nvSpPr>
          <p:cNvPr id="10" name="文本框 9"/>
          <p:cNvSpPr txBox="1"/>
          <p:nvPr/>
        </p:nvSpPr>
        <p:spPr>
          <a:xfrm>
            <a:off x="414780" y="1272477"/>
            <a:ext cx="12162933" cy="697179"/>
          </a:xfrm>
          <a:prstGeom prst="rect">
            <a:avLst/>
          </a:prstGeom>
          <a:noFill/>
        </p:spPr>
        <p:txBody>
          <a:bodyPr wrap="square">
            <a:spAutoFit/>
          </a:bodyPr>
          <a:lstStyle/>
          <a:p>
            <a:pPr algn="l">
              <a:lnSpc>
                <a:spcPct val="150000"/>
              </a:lnSpc>
            </a:pPr>
            <a:r>
              <a:rPr lang="zh-CN" altLang="en-US" sz="3000" b="1" kern="0" dirty="0">
                <a:solidFill>
                  <a:srgbClr val="000000"/>
                </a:solidFill>
                <a:latin typeface="Times New Roman" panose="02020603050405020304" pitchFamily="18" charset="0"/>
                <a:ea typeface="宋体" panose="02010600030101010101" pitchFamily="2" charset="-122"/>
                <a:cs typeface="宋体" panose="02010600030101010101" pitchFamily="2" charset="-122"/>
              </a:rPr>
              <a:t>为什么立业制药敢于使用未与余述南达成协议的新专利从而赚钱呢？</a:t>
            </a:r>
            <a:endParaRPr lang="en-US" altLang="zh-CN" sz="3000" b="1" kern="0" dirty="0">
              <a:solidFill>
                <a:srgbClr val="000000"/>
              </a:solidFill>
              <a:latin typeface="Times New Roman" panose="02020603050405020304" pitchFamily="18" charset="0"/>
              <a:ea typeface="宋体" panose="02010600030101010101" pitchFamily="2" charset="-122"/>
              <a:cs typeface="宋体" panose="02010600030101010101" pitchFamily="2" charset="-122"/>
            </a:endParaRPr>
          </a:p>
        </p:txBody>
      </p:sp>
      <p:sp>
        <p:nvSpPr>
          <p:cNvPr id="3" name="文本框 2"/>
          <p:cNvSpPr txBox="1"/>
          <p:nvPr/>
        </p:nvSpPr>
        <p:spPr>
          <a:xfrm>
            <a:off x="648835" y="2300140"/>
            <a:ext cx="10894329" cy="3140155"/>
          </a:xfrm>
          <a:prstGeom prst="rect">
            <a:avLst/>
          </a:prstGeom>
          <a:noFill/>
        </p:spPr>
        <p:txBody>
          <a:bodyPr wrap="none" rtlCol="0">
            <a:spAutoFit/>
          </a:bodyPr>
          <a:lstStyle/>
          <a:p>
            <a:pPr>
              <a:lnSpc>
                <a:spcPct val="250000"/>
              </a:lnSpc>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新专利与旧专利相似度较高，公司认为可以继续适用已签订的合同</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250000"/>
              </a:lnSpc>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合同里不涉及新专利，因此没有依据付专利使用费</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250000"/>
              </a:lnSpc>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原合同涉及的是保健药，而</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2002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年后生产的是中药</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p:cNvSpPr/>
          <p:nvPr/>
        </p:nvSpPr>
        <p:spPr>
          <a:xfrm>
            <a:off x="10614580" y="2762053"/>
            <a:ext cx="754145" cy="5090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91384" y="3870217"/>
            <a:ext cx="754145" cy="5090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68456" y="4931248"/>
            <a:ext cx="754145" cy="5090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326104" y="2470485"/>
            <a:ext cx="7873697" cy="1074822"/>
          </a:xfrm>
        </p:spPr>
        <p:txBody>
          <a:bodyPr/>
          <a:lstStyle/>
          <a:p>
            <a:r>
              <a:rPr kumimoji="1" lang="zh-CN" altLang="en-US" dirty="0"/>
              <a:t>技术合同中的权利义务</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7" name="矩形 6"/>
          <p:cNvSpPr/>
          <p:nvPr/>
        </p:nvSpPr>
        <p:spPr>
          <a:xfrm>
            <a:off x="4889817" y="4381144"/>
            <a:ext cx="2412366"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目录</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CONTENTS</a:t>
            </a:r>
            <a:endParaRPr kumimoji="1" lang="zh-CN" altLang="en-US" dirty="0"/>
          </a:p>
        </p:txBody>
      </p:sp>
      <p:sp>
        <p:nvSpPr>
          <p:cNvPr id="6" name="文本占位符 5"/>
          <p:cNvSpPr>
            <a:spLocks noGrp="1"/>
          </p:cNvSpPr>
          <p:nvPr>
            <p:ph type="body" sz="quarter" idx="14"/>
          </p:nvPr>
        </p:nvSpPr>
        <p:spPr>
          <a:xfrm>
            <a:off x="1454342" y="4167324"/>
            <a:ext cx="1846774" cy="455476"/>
          </a:xfrm>
        </p:spPr>
        <p:txBody>
          <a:bodyPr/>
          <a:lstStyle/>
          <a:p>
            <a:r>
              <a:rPr lang="zh-CN" altLang="en-US" dirty="0">
                <a:solidFill>
                  <a:srgbClr val="000000"/>
                </a:solidFill>
                <a:latin typeface="Segoe UI" panose="020B0502040204020203"/>
                <a:ea typeface="微软雅黑" panose="020B0503020204020204" charset="-122"/>
              </a:rPr>
              <a:t>案件实施梳理</a:t>
            </a:r>
            <a:endParaRPr lang="zh-CN" altLang="en-US" dirty="0">
              <a:solidFill>
                <a:srgbClr val="000000"/>
              </a:solidFill>
              <a:latin typeface="Segoe UI" panose="020B0502040204020203"/>
              <a:ea typeface="微软雅黑" panose="020B0503020204020204" charset="-122"/>
            </a:endParaRPr>
          </a:p>
        </p:txBody>
      </p:sp>
      <p:sp>
        <p:nvSpPr>
          <p:cNvPr id="7" name="文本占位符 6"/>
          <p:cNvSpPr>
            <a:spLocks noGrp="1"/>
          </p:cNvSpPr>
          <p:nvPr>
            <p:ph type="body" sz="quarter" idx="15"/>
          </p:nvPr>
        </p:nvSpPr>
        <p:spPr>
          <a:xfrm>
            <a:off x="1454341" y="4622800"/>
            <a:ext cx="1846774" cy="455476"/>
          </a:xfrm>
        </p:spPr>
        <p:txBody>
          <a:bodyPr/>
          <a:lstStyle/>
          <a:p>
            <a:r>
              <a:rPr lang="en-US" altLang="zh-CN" dirty="0">
                <a:solidFill>
                  <a:srgbClr val="000000"/>
                </a:solidFill>
                <a:latin typeface="Segoe UI" panose="020B0502040204020203"/>
                <a:ea typeface="微软雅黑" panose="020B0503020204020204" charset="-122"/>
              </a:rPr>
              <a:t>PART</a:t>
            </a:r>
            <a:r>
              <a:rPr lang="zh-CN" altLang="en-US" dirty="0">
                <a:solidFill>
                  <a:srgbClr val="000000"/>
                </a:solidFill>
                <a:latin typeface="Segoe UI" panose="020B0502040204020203"/>
                <a:ea typeface="微软雅黑" panose="020B0503020204020204" charset="-122"/>
              </a:rPr>
              <a:t> </a:t>
            </a:r>
            <a:r>
              <a:rPr lang="en-US" altLang="zh-CN" dirty="0">
                <a:solidFill>
                  <a:srgbClr val="000000"/>
                </a:solidFill>
                <a:latin typeface="Segoe UI" panose="020B0502040204020203"/>
                <a:ea typeface="微软雅黑" panose="020B0503020204020204" charset="-122"/>
              </a:rPr>
              <a:t>ONE</a:t>
            </a:r>
            <a:endParaRPr lang="zh-CN" altLang="en-US" dirty="0">
              <a:solidFill>
                <a:srgbClr val="000000"/>
              </a:solidFill>
              <a:latin typeface="Segoe UI" panose="020B0502040204020203"/>
              <a:ea typeface="微软雅黑" panose="020B0503020204020204" charset="-122"/>
            </a:endParaRPr>
          </a:p>
        </p:txBody>
      </p:sp>
      <p:sp>
        <p:nvSpPr>
          <p:cNvPr id="8" name="文本占位符 7"/>
          <p:cNvSpPr>
            <a:spLocks noGrp="1"/>
          </p:cNvSpPr>
          <p:nvPr>
            <p:ph type="body" sz="quarter" idx="16"/>
          </p:nvPr>
        </p:nvSpPr>
        <p:spPr>
          <a:xfrm>
            <a:off x="3304339" y="4165951"/>
            <a:ext cx="1846774" cy="455476"/>
          </a:xfrm>
        </p:spPr>
        <p:txBody>
          <a:bodyPr/>
          <a:lstStyle/>
          <a:p>
            <a:r>
              <a:rPr lang="zh-CN" altLang="en-US" dirty="0">
                <a:solidFill>
                  <a:srgbClr val="000000"/>
                </a:solidFill>
                <a:latin typeface="Segoe UI" panose="020B0502040204020203"/>
                <a:ea typeface="微软雅黑" panose="020B0503020204020204" charset="-122"/>
              </a:rPr>
              <a:t>法院裁定</a:t>
            </a:r>
            <a:endParaRPr lang="zh-CN" altLang="en-US" dirty="0">
              <a:solidFill>
                <a:srgbClr val="000000"/>
              </a:solidFill>
              <a:latin typeface="Segoe UI" panose="020B0502040204020203"/>
              <a:ea typeface="微软雅黑" panose="020B0503020204020204" charset="-122"/>
            </a:endParaRPr>
          </a:p>
        </p:txBody>
      </p:sp>
      <p:sp>
        <p:nvSpPr>
          <p:cNvPr id="9" name="文本占位符 8"/>
          <p:cNvSpPr>
            <a:spLocks noGrp="1"/>
          </p:cNvSpPr>
          <p:nvPr>
            <p:ph type="body" sz="quarter" idx="17"/>
          </p:nvPr>
        </p:nvSpPr>
        <p:spPr>
          <a:xfrm>
            <a:off x="3304339" y="4621427"/>
            <a:ext cx="1846774" cy="455476"/>
          </a:xfrm>
        </p:spPr>
        <p:txBody>
          <a:bodyPr/>
          <a:lstStyle/>
          <a:p>
            <a:r>
              <a:rPr lang="en-US" altLang="zh-CN" dirty="0">
                <a:solidFill>
                  <a:srgbClr val="000000"/>
                </a:solidFill>
                <a:latin typeface="Segoe UI" panose="020B0502040204020203"/>
                <a:ea typeface="微软雅黑" panose="020B0503020204020204" charset="-122"/>
              </a:rPr>
              <a:t>PART</a:t>
            </a:r>
            <a:r>
              <a:rPr lang="zh-CN" altLang="en-US" dirty="0">
                <a:solidFill>
                  <a:srgbClr val="000000"/>
                </a:solidFill>
                <a:latin typeface="Segoe UI" panose="020B0502040204020203"/>
                <a:ea typeface="微软雅黑" panose="020B0503020204020204" charset="-122"/>
              </a:rPr>
              <a:t> </a:t>
            </a:r>
            <a:r>
              <a:rPr lang="en-US" altLang="zh-CN" dirty="0">
                <a:solidFill>
                  <a:srgbClr val="000000"/>
                </a:solidFill>
                <a:latin typeface="Segoe UI" panose="020B0502040204020203"/>
                <a:ea typeface="微软雅黑" panose="020B0503020204020204" charset="-122"/>
              </a:rPr>
              <a:t>TWO</a:t>
            </a:r>
            <a:endParaRPr lang="zh-CN" altLang="en-US" dirty="0">
              <a:solidFill>
                <a:srgbClr val="000000"/>
              </a:solidFill>
              <a:latin typeface="Segoe UI" panose="020B0502040204020203"/>
              <a:ea typeface="微软雅黑" panose="020B0503020204020204" charset="-122"/>
            </a:endParaRPr>
          </a:p>
        </p:txBody>
      </p:sp>
      <p:sp>
        <p:nvSpPr>
          <p:cNvPr id="10" name="文本占位符 9"/>
          <p:cNvSpPr>
            <a:spLocks noGrp="1"/>
          </p:cNvSpPr>
          <p:nvPr>
            <p:ph type="body" sz="quarter" idx="18"/>
          </p:nvPr>
        </p:nvSpPr>
        <p:spPr>
          <a:xfrm>
            <a:off x="5286313" y="4047198"/>
            <a:ext cx="1846774" cy="455476"/>
          </a:xfrm>
        </p:spPr>
        <p:txBody>
          <a:bodyPr/>
          <a:lstStyle/>
          <a:p>
            <a:r>
              <a:rPr kumimoji="1" lang="zh-CN" altLang="en-US" dirty="0"/>
              <a:t>技术合同中的权利义务</a:t>
            </a:r>
            <a:endParaRPr kumimoji="1" lang="zh-CN" altLang="en-US" dirty="0"/>
          </a:p>
        </p:txBody>
      </p:sp>
      <p:sp>
        <p:nvSpPr>
          <p:cNvPr id="11" name="文本占位符 10"/>
          <p:cNvSpPr>
            <a:spLocks noGrp="1"/>
          </p:cNvSpPr>
          <p:nvPr>
            <p:ph type="body" sz="quarter" idx="19"/>
          </p:nvPr>
        </p:nvSpPr>
        <p:spPr>
          <a:xfrm>
            <a:off x="5286313" y="4621427"/>
            <a:ext cx="1846774" cy="455476"/>
          </a:xfrm>
        </p:spPr>
        <p:txBody>
          <a:bodyPr/>
          <a:lstStyle/>
          <a:p>
            <a:r>
              <a:rPr lang="en-US" altLang="zh-CN" dirty="0">
                <a:solidFill>
                  <a:srgbClr val="000000"/>
                </a:solidFill>
                <a:latin typeface="Segoe UI" panose="020B0502040204020203"/>
                <a:ea typeface="微软雅黑" panose="020B0503020204020204" charset="-122"/>
              </a:rPr>
              <a:t>PART</a:t>
            </a:r>
            <a:r>
              <a:rPr lang="zh-CN" altLang="en-US" dirty="0">
                <a:solidFill>
                  <a:srgbClr val="000000"/>
                </a:solidFill>
                <a:latin typeface="Segoe UI" panose="020B0502040204020203"/>
                <a:ea typeface="微软雅黑" panose="020B0503020204020204" charset="-122"/>
              </a:rPr>
              <a:t> </a:t>
            </a:r>
            <a:r>
              <a:rPr lang="en-US" altLang="zh-CN" dirty="0">
                <a:solidFill>
                  <a:srgbClr val="000000"/>
                </a:solidFill>
                <a:latin typeface="Segoe UI" panose="020B0502040204020203"/>
                <a:ea typeface="微软雅黑" panose="020B0503020204020204" charset="-122"/>
              </a:rPr>
              <a:t>THREE</a:t>
            </a:r>
            <a:endParaRPr lang="zh-CN" altLang="en-US" dirty="0">
              <a:solidFill>
                <a:srgbClr val="000000"/>
              </a:solidFill>
              <a:latin typeface="Segoe UI" panose="020B0502040204020203"/>
              <a:ea typeface="微软雅黑" panose="020B0503020204020204" charset="-122"/>
            </a:endParaRPr>
          </a:p>
        </p:txBody>
      </p:sp>
      <p:sp>
        <p:nvSpPr>
          <p:cNvPr id="12" name="文本占位符 11"/>
          <p:cNvSpPr>
            <a:spLocks noGrp="1"/>
          </p:cNvSpPr>
          <p:nvPr>
            <p:ph type="body" sz="quarter" idx="20"/>
          </p:nvPr>
        </p:nvSpPr>
        <p:spPr>
          <a:xfrm>
            <a:off x="9240833" y="4167324"/>
            <a:ext cx="1846774" cy="455476"/>
          </a:xfrm>
        </p:spPr>
        <p:txBody>
          <a:bodyPr/>
          <a:lstStyle/>
          <a:p>
            <a:r>
              <a:rPr kumimoji="1" lang="zh-CN" altLang="en-US" dirty="0"/>
              <a:t>案件启发</a:t>
            </a:r>
            <a:endParaRPr kumimoji="1" lang="zh-CN" altLang="en-US" dirty="0"/>
          </a:p>
        </p:txBody>
      </p:sp>
      <p:sp>
        <p:nvSpPr>
          <p:cNvPr id="13" name="文本占位符 12"/>
          <p:cNvSpPr>
            <a:spLocks noGrp="1"/>
          </p:cNvSpPr>
          <p:nvPr>
            <p:ph type="body" sz="quarter" idx="21"/>
          </p:nvPr>
        </p:nvSpPr>
        <p:spPr>
          <a:xfrm>
            <a:off x="9236806" y="4622800"/>
            <a:ext cx="1846774" cy="455476"/>
          </a:xfrm>
        </p:spPr>
        <p:txBody>
          <a:bodyPr/>
          <a:lstStyle/>
          <a:p>
            <a:r>
              <a:rPr lang="en-US" altLang="zh-CN" dirty="0">
                <a:solidFill>
                  <a:srgbClr val="000000"/>
                </a:solidFill>
                <a:latin typeface="Segoe UI" panose="020B0502040204020203"/>
                <a:ea typeface="微软雅黑" panose="020B0503020204020204" charset="-122"/>
              </a:rPr>
              <a:t>PART</a:t>
            </a:r>
            <a:r>
              <a:rPr lang="zh-CN" altLang="en-US" dirty="0">
                <a:solidFill>
                  <a:srgbClr val="000000"/>
                </a:solidFill>
                <a:latin typeface="Segoe UI" panose="020B0502040204020203"/>
                <a:ea typeface="微软雅黑" panose="020B0503020204020204" charset="-122"/>
              </a:rPr>
              <a:t> </a:t>
            </a:r>
            <a:r>
              <a:rPr lang="en-US" altLang="zh-CN" dirty="0">
                <a:solidFill>
                  <a:srgbClr val="000000"/>
                </a:solidFill>
                <a:latin typeface="Segoe UI" panose="020B0502040204020203"/>
                <a:ea typeface="微软雅黑" panose="020B0503020204020204" charset="-122"/>
              </a:rPr>
              <a:t>FIVE</a:t>
            </a:r>
            <a:endParaRPr lang="zh-CN" altLang="en-US" dirty="0">
              <a:solidFill>
                <a:srgbClr val="000000"/>
              </a:solidFill>
              <a:latin typeface="Segoe UI" panose="020B0502040204020203"/>
              <a:ea typeface="微软雅黑" panose="020B0503020204020204" charset="-122"/>
            </a:endParaRPr>
          </a:p>
        </p:txBody>
      </p:sp>
      <p:sp>
        <p:nvSpPr>
          <p:cNvPr id="16" name="文本占位符 15"/>
          <p:cNvSpPr>
            <a:spLocks noGrp="1"/>
          </p:cNvSpPr>
          <p:nvPr>
            <p:ph type="body" sz="quarter" idx="24"/>
          </p:nvPr>
        </p:nvSpPr>
        <p:spPr>
          <a:xfrm>
            <a:off x="7390836" y="4165951"/>
            <a:ext cx="1846774" cy="455476"/>
          </a:xfrm>
        </p:spPr>
        <p:txBody>
          <a:bodyPr/>
          <a:lstStyle/>
          <a:p>
            <a:r>
              <a:rPr kumimoji="1" lang="zh-CN" altLang="en-US" dirty="0"/>
              <a:t>案件焦点争议</a:t>
            </a:r>
            <a:endParaRPr kumimoji="1" lang="zh-CN" altLang="en-US" dirty="0"/>
          </a:p>
        </p:txBody>
      </p:sp>
      <p:sp>
        <p:nvSpPr>
          <p:cNvPr id="17" name="文本占位符 16"/>
          <p:cNvSpPr>
            <a:spLocks noGrp="1"/>
          </p:cNvSpPr>
          <p:nvPr>
            <p:ph type="body" sz="quarter" idx="25"/>
          </p:nvPr>
        </p:nvSpPr>
        <p:spPr>
          <a:xfrm>
            <a:off x="7390836" y="4621427"/>
            <a:ext cx="1846774" cy="455476"/>
          </a:xfrm>
        </p:spPr>
        <p:txBody>
          <a:bodyPr/>
          <a:lstStyle/>
          <a:p>
            <a:r>
              <a:rPr lang="en-US" altLang="zh-CN" dirty="0">
                <a:solidFill>
                  <a:srgbClr val="000000"/>
                </a:solidFill>
                <a:latin typeface="Segoe UI" panose="020B0502040204020203"/>
                <a:ea typeface="微软雅黑" panose="020B0503020204020204" charset="-122"/>
              </a:rPr>
              <a:t>PART</a:t>
            </a:r>
            <a:r>
              <a:rPr lang="zh-CN" altLang="en-US" dirty="0">
                <a:solidFill>
                  <a:srgbClr val="000000"/>
                </a:solidFill>
                <a:latin typeface="Segoe UI" panose="020B0502040204020203"/>
                <a:ea typeface="微软雅黑" panose="020B0503020204020204" charset="-122"/>
              </a:rPr>
              <a:t> </a:t>
            </a:r>
            <a:r>
              <a:rPr lang="en-US" altLang="zh-CN" dirty="0">
                <a:solidFill>
                  <a:srgbClr val="000000"/>
                </a:solidFill>
                <a:latin typeface="Segoe UI" panose="020B0502040204020203"/>
                <a:ea typeface="微软雅黑" panose="020B0503020204020204" charset="-122"/>
              </a:rPr>
              <a:t>FOUR</a:t>
            </a:r>
            <a:endParaRPr lang="zh-CN" altLang="en-US" dirty="0">
              <a:solidFill>
                <a:srgbClr val="000000"/>
              </a:solidFill>
              <a:latin typeface="Segoe UI" panose="020B0502040204020203"/>
              <a:ea typeface="微软雅黑" panose="020B0503020204020204" charset="-122"/>
            </a:endParaRPr>
          </a:p>
        </p:txBody>
      </p:sp>
      <p:sp>
        <p:nvSpPr>
          <p:cNvPr id="18" name="矩形 17"/>
          <p:cNvSpPr/>
          <p:nvPr/>
        </p:nvSpPr>
        <p:spPr>
          <a:xfrm>
            <a:off x="1834656" y="5014774"/>
            <a:ext cx="1083718" cy="60756"/>
          </a:xfrm>
          <a:prstGeom prst="rect">
            <a:avLst/>
          </a:prstGeom>
          <a:solidFill>
            <a:srgbClr val="2958A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prstClr val="white"/>
              </a:solidFill>
              <a:latin typeface="Segoe UI" panose="020B0502040204020203"/>
              <a:ea typeface="微软雅黑" panose="020B0503020204020204" charset="-122"/>
            </a:endParaRPr>
          </a:p>
        </p:txBody>
      </p:sp>
      <p:sp>
        <p:nvSpPr>
          <p:cNvPr id="19" name="矩形 18"/>
          <p:cNvSpPr/>
          <p:nvPr/>
        </p:nvSpPr>
        <p:spPr>
          <a:xfrm>
            <a:off x="3695206" y="5014774"/>
            <a:ext cx="1083718" cy="60756"/>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prstClr val="white"/>
              </a:solidFill>
              <a:latin typeface="Segoe UI" panose="020B0502040204020203"/>
              <a:ea typeface="微软雅黑" panose="020B0503020204020204" charset="-122"/>
            </a:endParaRPr>
          </a:p>
        </p:txBody>
      </p:sp>
      <p:sp>
        <p:nvSpPr>
          <p:cNvPr id="20" name="矩形 19"/>
          <p:cNvSpPr/>
          <p:nvPr/>
        </p:nvSpPr>
        <p:spPr>
          <a:xfrm>
            <a:off x="5687733" y="5014774"/>
            <a:ext cx="1083718" cy="60756"/>
          </a:xfrm>
          <a:prstGeom prst="rect">
            <a:avLst/>
          </a:prstGeom>
          <a:solidFill>
            <a:schemeClr val="accent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prstClr val="white"/>
              </a:solidFill>
              <a:latin typeface="Segoe UI" panose="020B0502040204020203"/>
              <a:ea typeface="微软雅黑" panose="020B0503020204020204" charset="-122"/>
            </a:endParaRPr>
          </a:p>
        </p:txBody>
      </p:sp>
      <p:sp>
        <p:nvSpPr>
          <p:cNvPr id="21" name="矩形 20"/>
          <p:cNvSpPr/>
          <p:nvPr/>
        </p:nvSpPr>
        <p:spPr>
          <a:xfrm>
            <a:off x="7804633" y="5014774"/>
            <a:ext cx="1083718" cy="60756"/>
          </a:xfrm>
          <a:prstGeom prst="rect">
            <a:avLst/>
          </a:pr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prstClr val="white"/>
              </a:solidFill>
              <a:latin typeface="Segoe UI" panose="020B0502040204020203"/>
              <a:ea typeface="微软雅黑" panose="020B0503020204020204" charset="-122"/>
            </a:endParaRPr>
          </a:p>
        </p:txBody>
      </p:sp>
      <p:sp>
        <p:nvSpPr>
          <p:cNvPr id="22" name="矩形 21"/>
          <p:cNvSpPr/>
          <p:nvPr/>
        </p:nvSpPr>
        <p:spPr>
          <a:xfrm>
            <a:off x="9667007" y="5014774"/>
            <a:ext cx="1083718" cy="60756"/>
          </a:xfrm>
          <a:prstGeom prst="rect">
            <a:avLst/>
          </a:prstGeom>
          <a:solidFill>
            <a:schemeClr val="accent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defRPr/>
            </a:pPr>
            <a:endParaRPr lang="zh-CN" altLang="en-US" kern="0">
              <a:solidFill>
                <a:prstClr val="white"/>
              </a:solidFill>
              <a:latin typeface="Segoe UI" panose="020B0502040204020203"/>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44353" y="550700"/>
            <a:ext cx="7112250" cy="389467"/>
          </a:xfrm>
        </p:spPr>
        <p:txBody>
          <a:bodyPr/>
          <a:lstStyle/>
          <a:p>
            <a:r>
              <a:rPr kumimoji="1" lang="zh-CN" altLang="en-US" sz="3200" dirty="0">
                <a:solidFill>
                  <a:srgbClr val="2958A0"/>
                </a:solidFill>
              </a:rPr>
              <a:t>技术合同类型</a:t>
            </a:r>
            <a:endParaRPr kumimoji="1" lang="zh-CN" altLang="en-US" sz="3200" dirty="0">
              <a:solidFill>
                <a:srgbClr val="2958A0"/>
              </a:solidFill>
            </a:endParaRPr>
          </a:p>
        </p:txBody>
      </p:sp>
      <p:graphicFrame>
        <p:nvGraphicFramePr>
          <p:cNvPr id="5" name="图示 4"/>
          <p:cNvGraphicFramePr/>
          <p:nvPr/>
        </p:nvGraphicFramePr>
        <p:xfrm>
          <a:off x="-619760" y="745433"/>
          <a:ext cx="1110488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6287679" y="6461231"/>
            <a:ext cx="3570401" cy="369332"/>
          </a:xfrm>
          <a:prstGeom prst="rect">
            <a:avLst/>
          </a:prstGeom>
          <a:noFill/>
        </p:spPr>
        <p:txBody>
          <a:bodyPr wrap="none" rtlCol="0">
            <a:spAutoFit/>
          </a:bodyPr>
          <a:lstStyle/>
          <a:p>
            <a:r>
              <a:rPr lang="zh-CN" altLang="en-US" dirty="0"/>
              <a:t>引自</a:t>
            </a:r>
            <a:r>
              <a:rPr lang="en-US" altLang="zh-CN" dirty="0"/>
              <a:t>《</a:t>
            </a:r>
            <a:r>
              <a:rPr lang="zh-CN" altLang="en-US" dirty="0"/>
              <a:t>中华人民共和国民法典 </a:t>
            </a:r>
            <a:r>
              <a:rPr lang="en-US"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5D70F3F3-CD4B-4F37-9350-F57DB5B562AD}"/>
                                            </p:graphicEl>
                                          </p:spTgt>
                                        </p:tgtEl>
                                        <p:attrNameLst>
                                          <p:attrName>style.visibility</p:attrName>
                                        </p:attrNameLst>
                                      </p:cBhvr>
                                      <p:to>
                                        <p:strVal val="visible"/>
                                      </p:to>
                                    </p:set>
                                    <p:animEffect transition="in" filter="fade">
                                      <p:cBhvr>
                                        <p:cTn id="7" dur="500"/>
                                        <p:tgtEl>
                                          <p:spTgt spid="5">
                                            <p:graphicEl>
                                              <a:dgm id="{5D70F3F3-CD4B-4F37-9350-F57DB5B562A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69A09616-7716-439E-9456-0F50893BC7EB}"/>
                                            </p:graphicEl>
                                          </p:spTgt>
                                        </p:tgtEl>
                                        <p:attrNameLst>
                                          <p:attrName>style.visibility</p:attrName>
                                        </p:attrNameLst>
                                      </p:cBhvr>
                                      <p:to>
                                        <p:strVal val="visible"/>
                                      </p:to>
                                    </p:set>
                                    <p:animEffect transition="in" filter="fade">
                                      <p:cBhvr>
                                        <p:cTn id="12" dur="500"/>
                                        <p:tgtEl>
                                          <p:spTgt spid="5">
                                            <p:graphicEl>
                                              <a:dgm id="{69A09616-7716-439E-9456-0F50893BC7E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D8F5CC25-965B-4F2A-BE27-D31D897A68FF}"/>
                                            </p:graphicEl>
                                          </p:spTgt>
                                        </p:tgtEl>
                                        <p:attrNameLst>
                                          <p:attrName>style.visibility</p:attrName>
                                        </p:attrNameLst>
                                      </p:cBhvr>
                                      <p:to>
                                        <p:strVal val="visible"/>
                                      </p:to>
                                    </p:set>
                                    <p:animEffect transition="in" filter="fade">
                                      <p:cBhvr>
                                        <p:cTn id="15" dur="500"/>
                                        <p:tgtEl>
                                          <p:spTgt spid="5">
                                            <p:graphicEl>
                                              <a:dgm id="{D8F5CC25-965B-4F2A-BE27-D31D897A68F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AB9C69BF-3EE4-4320-8C97-D7DB4C33F5C9}"/>
                                            </p:graphicEl>
                                          </p:spTgt>
                                        </p:tgtEl>
                                        <p:attrNameLst>
                                          <p:attrName>style.visibility</p:attrName>
                                        </p:attrNameLst>
                                      </p:cBhvr>
                                      <p:to>
                                        <p:strVal val="visible"/>
                                      </p:to>
                                    </p:set>
                                    <p:animEffect transition="in" filter="fade">
                                      <p:cBhvr>
                                        <p:cTn id="20" dur="500"/>
                                        <p:tgtEl>
                                          <p:spTgt spid="5">
                                            <p:graphicEl>
                                              <a:dgm id="{AB9C69BF-3EE4-4320-8C97-D7DB4C33F5C9}"/>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233FE935-0739-4256-B9E7-65EEC5D68D82}"/>
                                            </p:graphicEl>
                                          </p:spTgt>
                                        </p:tgtEl>
                                        <p:attrNameLst>
                                          <p:attrName>style.visibility</p:attrName>
                                        </p:attrNameLst>
                                      </p:cBhvr>
                                      <p:to>
                                        <p:strVal val="visible"/>
                                      </p:to>
                                    </p:set>
                                    <p:animEffect transition="in" filter="fade">
                                      <p:cBhvr>
                                        <p:cTn id="23" dur="500"/>
                                        <p:tgtEl>
                                          <p:spTgt spid="5">
                                            <p:graphicEl>
                                              <a:dgm id="{233FE935-0739-4256-B9E7-65EEC5D68D8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F6B43B08-0DAE-4978-8E84-C7396B7D02B3}"/>
                                            </p:graphicEl>
                                          </p:spTgt>
                                        </p:tgtEl>
                                        <p:attrNameLst>
                                          <p:attrName>style.visibility</p:attrName>
                                        </p:attrNameLst>
                                      </p:cBhvr>
                                      <p:to>
                                        <p:strVal val="visible"/>
                                      </p:to>
                                    </p:set>
                                    <p:animEffect transition="in" filter="fade">
                                      <p:cBhvr>
                                        <p:cTn id="28" dur="500"/>
                                        <p:tgtEl>
                                          <p:spTgt spid="5">
                                            <p:graphicEl>
                                              <a:dgm id="{F6B43B08-0DAE-4978-8E84-C7396B7D02B3}"/>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372CA478-035C-4767-85E6-9B886F96EDDE}"/>
                                            </p:graphicEl>
                                          </p:spTgt>
                                        </p:tgtEl>
                                        <p:attrNameLst>
                                          <p:attrName>style.visibility</p:attrName>
                                        </p:attrNameLst>
                                      </p:cBhvr>
                                      <p:to>
                                        <p:strVal val="visible"/>
                                      </p:to>
                                    </p:set>
                                    <p:animEffect transition="in" filter="fade">
                                      <p:cBhvr>
                                        <p:cTn id="31" dur="500"/>
                                        <p:tgtEl>
                                          <p:spTgt spid="5">
                                            <p:graphicEl>
                                              <a:dgm id="{372CA478-035C-4767-85E6-9B886F96EDDE}"/>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98CECEE1-B807-483C-854F-53FE0F716C08}"/>
                                            </p:graphicEl>
                                          </p:spTgt>
                                        </p:tgtEl>
                                        <p:attrNameLst>
                                          <p:attrName>style.visibility</p:attrName>
                                        </p:attrNameLst>
                                      </p:cBhvr>
                                      <p:to>
                                        <p:strVal val="visible"/>
                                      </p:to>
                                    </p:set>
                                    <p:animEffect transition="in" filter="fade">
                                      <p:cBhvr>
                                        <p:cTn id="36" dur="500"/>
                                        <p:tgtEl>
                                          <p:spTgt spid="5">
                                            <p:graphicEl>
                                              <a:dgm id="{98CECEE1-B807-483C-854F-53FE0F716C08}"/>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D836E6A1-BA75-41AD-8090-11898F94091E}"/>
                                            </p:graphicEl>
                                          </p:spTgt>
                                        </p:tgtEl>
                                        <p:attrNameLst>
                                          <p:attrName>style.visibility</p:attrName>
                                        </p:attrNameLst>
                                      </p:cBhvr>
                                      <p:to>
                                        <p:strVal val="visible"/>
                                      </p:to>
                                    </p:set>
                                    <p:animEffect transition="in" filter="fade">
                                      <p:cBhvr>
                                        <p:cTn id="39" dur="500"/>
                                        <p:tgtEl>
                                          <p:spTgt spid="5">
                                            <p:graphicEl>
                                              <a:dgm id="{D836E6A1-BA75-41AD-8090-11898F94091E}"/>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graphicEl>
                                              <a:dgm id="{ED4EB05E-1C28-4AC6-8650-4C7B653BDC98}"/>
                                            </p:graphicEl>
                                          </p:spTgt>
                                        </p:tgtEl>
                                        <p:attrNameLst>
                                          <p:attrName>style.visibility</p:attrName>
                                        </p:attrNameLst>
                                      </p:cBhvr>
                                      <p:to>
                                        <p:strVal val="visible"/>
                                      </p:to>
                                    </p:set>
                                    <p:animEffect transition="in" filter="fade">
                                      <p:cBhvr>
                                        <p:cTn id="44" dur="500"/>
                                        <p:tgtEl>
                                          <p:spTgt spid="5">
                                            <p:graphicEl>
                                              <a:dgm id="{ED4EB05E-1C28-4AC6-8650-4C7B653BDC98}"/>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graphicEl>
                                              <a:dgm id="{061007E7-28B2-4B34-A557-86EE79442499}"/>
                                            </p:graphicEl>
                                          </p:spTgt>
                                        </p:tgtEl>
                                        <p:attrNameLst>
                                          <p:attrName>style.visibility</p:attrName>
                                        </p:attrNameLst>
                                      </p:cBhvr>
                                      <p:to>
                                        <p:strVal val="visible"/>
                                      </p:to>
                                    </p:set>
                                    <p:animEffect transition="in" filter="fade">
                                      <p:cBhvr>
                                        <p:cTn id="47" dur="500"/>
                                        <p:tgtEl>
                                          <p:spTgt spid="5">
                                            <p:graphicEl>
                                              <a:dgm id="{061007E7-28B2-4B34-A557-86EE79442499}"/>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CA6571A3-B2F6-47E7-8BF7-969AB41B6109}"/>
                                            </p:graphicEl>
                                          </p:spTgt>
                                        </p:tgtEl>
                                        <p:attrNameLst>
                                          <p:attrName>style.visibility</p:attrName>
                                        </p:attrNameLst>
                                      </p:cBhvr>
                                      <p:to>
                                        <p:strVal val="visible"/>
                                      </p:to>
                                    </p:set>
                                    <p:animEffect transition="in" filter="fade">
                                      <p:cBhvr>
                                        <p:cTn id="52" dur="500"/>
                                        <p:tgtEl>
                                          <p:spTgt spid="5">
                                            <p:graphicEl>
                                              <a:dgm id="{CA6571A3-B2F6-47E7-8BF7-969AB41B6109}"/>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graphicEl>
                                              <a:dgm id="{D51EC07A-2759-4092-A7E9-E3E011838A89}"/>
                                            </p:graphicEl>
                                          </p:spTgt>
                                        </p:tgtEl>
                                        <p:attrNameLst>
                                          <p:attrName>style.visibility</p:attrName>
                                        </p:attrNameLst>
                                      </p:cBhvr>
                                      <p:to>
                                        <p:strVal val="visible"/>
                                      </p:to>
                                    </p:set>
                                    <p:animEffect transition="in" filter="fade">
                                      <p:cBhvr>
                                        <p:cTn id="55" dur="500"/>
                                        <p:tgtEl>
                                          <p:spTgt spid="5">
                                            <p:graphicEl>
                                              <a:dgm id="{D51EC07A-2759-4092-A7E9-E3E011838A89}"/>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graphicEl>
                                              <a:dgm id="{8E053137-3EB5-4D31-BBB7-75233A3BA14E}"/>
                                            </p:graphicEl>
                                          </p:spTgt>
                                        </p:tgtEl>
                                        <p:attrNameLst>
                                          <p:attrName>style.visibility</p:attrName>
                                        </p:attrNameLst>
                                      </p:cBhvr>
                                      <p:to>
                                        <p:strVal val="visible"/>
                                      </p:to>
                                    </p:set>
                                    <p:animEffect transition="in" filter="fade">
                                      <p:cBhvr>
                                        <p:cTn id="60" dur="500"/>
                                        <p:tgtEl>
                                          <p:spTgt spid="5">
                                            <p:graphicEl>
                                              <a:dgm id="{8E053137-3EB5-4D31-BBB7-75233A3BA14E}"/>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graphicEl>
                                              <a:dgm id="{7F15FDA8-5FC5-4E7D-9319-2CFDF0279C7E}"/>
                                            </p:graphicEl>
                                          </p:spTgt>
                                        </p:tgtEl>
                                        <p:attrNameLst>
                                          <p:attrName>style.visibility</p:attrName>
                                        </p:attrNameLst>
                                      </p:cBhvr>
                                      <p:to>
                                        <p:strVal val="visible"/>
                                      </p:to>
                                    </p:set>
                                    <p:animEffect transition="in" filter="fade">
                                      <p:cBhvr>
                                        <p:cTn id="63" dur="500"/>
                                        <p:tgtEl>
                                          <p:spTgt spid="5">
                                            <p:graphicEl>
                                              <a:dgm id="{7F15FDA8-5FC5-4E7D-9319-2CFDF0279C7E}"/>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
                                            <p:graphicEl>
                                              <a:dgm id="{74B1AB4C-7C2C-4035-A6DE-CB42DFB18EB8}"/>
                                            </p:graphicEl>
                                          </p:spTgt>
                                        </p:tgtEl>
                                        <p:attrNameLst>
                                          <p:attrName>style.visibility</p:attrName>
                                        </p:attrNameLst>
                                      </p:cBhvr>
                                      <p:to>
                                        <p:strVal val="visible"/>
                                      </p:to>
                                    </p:set>
                                    <p:animEffect transition="in" filter="fade">
                                      <p:cBhvr>
                                        <p:cTn id="68" dur="500"/>
                                        <p:tgtEl>
                                          <p:spTgt spid="5">
                                            <p:graphicEl>
                                              <a:dgm id="{74B1AB4C-7C2C-4035-A6DE-CB42DFB18EB8}"/>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graphicEl>
                                              <a:dgm id="{7118460E-1CF0-4A0F-82AB-C23B8FE4D76A}"/>
                                            </p:graphicEl>
                                          </p:spTgt>
                                        </p:tgtEl>
                                        <p:attrNameLst>
                                          <p:attrName>style.visibility</p:attrName>
                                        </p:attrNameLst>
                                      </p:cBhvr>
                                      <p:to>
                                        <p:strVal val="visible"/>
                                      </p:to>
                                    </p:set>
                                    <p:animEffect transition="in" filter="fade">
                                      <p:cBhvr>
                                        <p:cTn id="71" dur="500"/>
                                        <p:tgtEl>
                                          <p:spTgt spid="5">
                                            <p:graphicEl>
                                              <a:dgm id="{7118460E-1CF0-4A0F-82AB-C23B8FE4D76A}"/>
                                            </p:graphic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
                                            <p:graphicEl>
                                              <a:dgm id="{57C24E14-AB4E-4D60-807D-8E9CD8541436}"/>
                                            </p:graphicEl>
                                          </p:spTgt>
                                        </p:tgtEl>
                                        <p:attrNameLst>
                                          <p:attrName>style.visibility</p:attrName>
                                        </p:attrNameLst>
                                      </p:cBhvr>
                                      <p:to>
                                        <p:strVal val="visible"/>
                                      </p:to>
                                    </p:set>
                                    <p:animEffect transition="in" filter="fade">
                                      <p:cBhvr>
                                        <p:cTn id="76" dur="500"/>
                                        <p:tgtEl>
                                          <p:spTgt spid="5">
                                            <p:graphicEl>
                                              <a:dgm id="{57C24E14-AB4E-4D60-807D-8E9CD8541436}"/>
                                            </p:graphic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
                                            <p:graphicEl>
                                              <a:dgm id="{FD0D91C8-0ED9-4CFA-8424-EC262FBEBE61}"/>
                                            </p:graphicEl>
                                          </p:spTgt>
                                        </p:tgtEl>
                                        <p:attrNameLst>
                                          <p:attrName>style.visibility</p:attrName>
                                        </p:attrNameLst>
                                      </p:cBhvr>
                                      <p:to>
                                        <p:strVal val="visible"/>
                                      </p:to>
                                    </p:set>
                                    <p:animEffect transition="in" filter="fade">
                                      <p:cBhvr>
                                        <p:cTn id="79" dur="500"/>
                                        <p:tgtEl>
                                          <p:spTgt spid="5">
                                            <p:graphicEl>
                                              <a:dgm id="{FD0D91C8-0ED9-4CFA-8424-EC262FBEBE61}"/>
                                            </p:graphic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
                                            <p:graphicEl>
                                              <a:dgm id="{D8164473-4E52-4797-B790-38FE505AFF5B}"/>
                                            </p:graphicEl>
                                          </p:spTgt>
                                        </p:tgtEl>
                                        <p:attrNameLst>
                                          <p:attrName>style.visibility</p:attrName>
                                        </p:attrNameLst>
                                      </p:cBhvr>
                                      <p:to>
                                        <p:strVal val="visible"/>
                                      </p:to>
                                    </p:set>
                                    <p:animEffect transition="in" filter="fade">
                                      <p:cBhvr>
                                        <p:cTn id="84" dur="500"/>
                                        <p:tgtEl>
                                          <p:spTgt spid="5">
                                            <p:graphicEl>
                                              <a:dgm id="{D8164473-4E52-4797-B790-38FE505AFF5B}"/>
                                            </p:graphic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
                                            <p:graphicEl>
                                              <a:dgm id="{CA9F21CF-309C-414E-B20B-33B77E25498D}"/>
                                            </p:graphicEl>
                                          </p:spTgt>
                                        </p:tgtEl>
                                        <p:attrNameLst>
                                          <p:attrName>style.visibility</p:attrName>
                                        </p:attrNameLst>
                                      </p:cBhvr>
                                      <p:to>
                                        <p:strVal val="visible"/>
                                      </p:to>
                                    </p:set>
                                    <p:animEffect transition="in" filter="fade">
                                      <p:cBhvr>
                                        <p:cTn id="87" dur="500"/>
                                        <p:tgtEl>
                                          <p:spTgt spid="5">
                                            <p:graphicEl>
                                              <a:dgm id="{CA9F21CF-309C-414E-B20B-33B77E25498D}"/>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
                                            <p:graphicEl>
                                              <a:dgm id="{A3DE4DCD-28A4-4FD2-A8A8-B9251EBF7509}"/>
                                            </p:graphicEl>
                                          </p:spTgt>
                                        </p:tgtEl>
                                        <p:attrNameLst>
                                          <p:attrName>style.visibility</p:attrName>
                                        </p:attrNameLst>
                                      </p:cBhvr>
                                      <p:to>
                                        <p:strVal val="visible"/>
                                      </p:to>
                                    </p:set>
                                    <p:animEffect transition="in" filter="fade">
                                      <p:cBhvr>
                                        <p:cTn id="92" dur="500"/>
                                        <p:tgtEl>
                                          <p:spTgt spid="5">
                                            <p:graphicEl>
                                              <a:dgm id="{A3DE4DCD-28A4-4FD2-A8A8-B9251EBF7509}"/>
                                            </p:graphic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
                                            <p:graphicEl>
                                              <a:dgm id="{28645EF5-6C0F-44C5-9072-CC3C6347C30B}"/>
                                            </p:graphicEl>
                                          </p:spTgt>
                                        </p:tgtEl>
                                        <p:attrNameLst>
                                          <p:attrName>style.visibility</p:attrName>
                                        </p:attrNameLst>
                                      </p:cBhvr>
                                      <p:to>
                                        <p:strVal val="visible"/>
                                      </p:to>
                                    </p:set>
                                    <p:animEffect transition="in" filter="fade">
                                      <p:cBhvr>
                                        <p:cTn id="95" dur="500"/>
                                        <p:tgtEl>
                                          <p:spTgt spid="5">
                                            <p:graphicEl>
                                              <a:dgm id="{28645EF5-6C0F-44C5-9072-CC3C6347C30B}"/>
                                            </p:graphic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5">
                                            <p:graphicEl>
                                              <a:dgm id="{FD823D64-480C-4BF8-9E4D-98DA0079CFA8}"/>
                                            </p:graphicEl>
                                          </p:spTgt>
                                        </p:tgtEl>
                                        <p:attrNameLst>
                                          <p:attrName>style.visibility</p:attrName>
                                        </p:attrNameLst>
                                      </p:cBhvr>
                                      <p:to>
                                        <p:strVal val="visible"/>
                                      </p:to>
                                    </p:set>
                                    <p:animEffect transition="in" filter="fade">
                                      <p:cBhvr>
                                        <p:cTn id="100" dur="500"/>
                                        <p:tgtEl>
                                          <p:spTgt spid="5">
                                            <p:graphicEl>
                                              <a:dgm id="{FD823D64-480C-4BF8-9E4D-98DA0079CFA8}"/>
                                            </p:graphic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
                                            <p:graphicEl>
                                              <a:dgm id="{46B8953B-2763-4DEF-A219-D397ED06F0CA}"/>
                                            </p:graphicEl>
                                          </p:spTgt>
                                        </p:tgtEl>
                                        <p:attrNameLst>
                                          <p:attrName>style.visibility</p:attrName>
                                        </p:attrNameLst>
                                      </p:cBhvr>
                                      <p:to>
                                        <p:strVal val="visible"/>
                                      </p:to>
                                    </p:set>
                                    <p:animEffect transition="in" filter="fade">
                                      <p:cBhvr>
                                        <p:cTn id="103" dur="500"/>
                                        <p:tgtEl>
                                          <p:spTgt spid="5">
                                            <p:graphicEl>
                                              <a:dgm id="{46B8953B-2763-4DEF-A219-D397ED06F0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44353" y="550700"/>
            <a:ext cx="7112250" cy="389467"/>
          </a:xfrm>
        </p:spPr>
        <p:txBody>
          <a:bodyPr/>
          <a:lstStyle/>
          <a:p>
            <a:r>
              <a:rPr kumimoji="1" lang="zh-CN" altLang="en-US" sz="3200" dirty="0">
                <a:solidFill>
                  <a:srgbClr val="2958A0"/>
                </a:solidFill>
              </a:rPr>
              <a:t>技术开发合同当事人的权利义务</a:t>
            </a:r>
            <a:endParaRPr kumimoji="1" lang="zh-CN" altLang="en-US" sz="3200" dirty="0">
              <a:solidFill>
                <a:srgbClr val="2958A0"/>
              </a:solidFill>
            </a:endParaRPr>
          </a:p>
        </p:txBody>
      </p:sp>
      <p:graphicFrame>
        <p:nvGraphicFramePr>
          <p:cNvPr id="11" name="图示 10"/>
          <p:cNvGraphicFramePr/>
          <p:nvPr/>
        </p:nvGraphicFramePr>
        <p:xfrm>
          <a:off x="975949" y="1470581"/>
          <a:ext cx="10194814" cy="502022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44352" y="550700"/>
            <a:ext cx="8988183" cy="389467"/>
          </a:xfrm>
        </p:spPr>
        <p:txBody>
          <a:bodyPr/>
          <a:lstStyle/>
          <a:p>
            <a:r>
              <a:rPr kumimoji="1" lang="zh-CN" altLang="en-US" sz="3200" dirty="0">
                <a:solidFill>
                  <a:srgbClr val="2958A0"/>
                </a:solidFill>
              </a:rPr>
              <a:t>技术转让合同和技术许可合同当事人的权利义务</a:t>
            </a:r>
            <a:endParaRPr kumimoji="1" lang="zh-CN" altLang="en-US" sz="3200" dirty="0">
              <a:solidFill>
                <a:srgbClr val="2958A0"/>
              </a:solidFill>
            </a:endParaRPr>
          </a:p>
        </p:txBody>
      </p:sp>
      <p:graphicFrame>
        <p:nvGraphicFramePr>
          <p:cNvPr id="3" name="图示 2"/>
          <p:cNvGraphicFramePr/>
          <p:nvPr/>
        </p:nvGraphicFramePr>
        <p:xfrm>
          <a:off x="608551" y="1055802"/>
          <a:ext cx="10722468" cy="524898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44353" y="550700"/>
            <a:ext cx="7112250" cy="389467"/>
          </a:xfrm>
        </p:spPr>
        <p:txBody>
          <a:bodyPr/>
          <a:lstStyle/>
          <a:p>
            <a:r>
              <a:rPr kumimoji="1" lang="zh-CN" altLang="en-US" sz="3200" dirty="0">
                <a:solidFill>
                  <a:srgbClr val="2958A0"/>
                </a:solidFill>
              </a:rPr>
              <a:t>技术咨询合同当事人的权利义务</a:t>
            </a:r>
            <a:endParaRPr kumimoji="1" lang="zh-CN" altLang="en-US" sz="3200" dirty="0">
              <a:solidFill>
                <a:srgbClr val="2958A0"/>
              </a:solidFill>
            </a:endParaRPr>
          </a:p>
        </p:txBody>
      </p:sp>
      <p:graphicFrame>
        <p:nvGraphicFramePr>
          <p:cNvPr id="11" name="图示 10"/>
          <p:cNvGraphicFramePr/>
          <p:nvPr/>
        </p:nvGraphicFramePr>
        <p:xfrm>
          <a:off x="975949" y="1470581"/>
          <a:ext cx="10194814" cy="502022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案件焦点争议</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7" name="矩形 6"/>
          <p:cNvSpPr/>
          <p:nvPr/>
        </p:nvSpPr>
        <p:spPr>
          <a:xfrm>
            <a:off x="4889817" y="4381144"/>
            <a:ext cx="2412366"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553721" y="1321190"/>
            <a:ext cx="6876279" cy="777457"/>
          </a:xfrm>
          <a:prstGeom prst="rect">
            <a:avLst/>
          </a:prstGeom>
        </p:spPr>
        <p:txBody>
          <a:bodyPr wrap="square">
            <a:spAutoFit/>
          </a:bodyPr>
          <a:lstStyle/>
          <a:p>
            <a:pPr>
              <a:lnSpc>
                <a:spcPct val="130000"/>
              </a:lnSpc>
            </a:pPr>
            <a:r>
              <a:rPr lang="en-US" dirty="0">
                <a:solidFill>
                  <a:srgbClr val="000000">
                    <a:lumMod val="50000"/>
                    <a:lumOff val="50000"/>
                  </a:srgbClr>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专利许可使用费属于</a:t>
            </a:r>
            <a:r>
              <a:rPr dirty="0">
                <a:solidFill>
                  <a:srgbClr val="FF0000"/>
                </a:solidFill>
                <a:latin typeface="微软雅黑" panose="020B0503020204020204" charset="-122"/>
                <a:ea typeface="微软雅黑" panose="020B0503020204020204" charset="-122"/>
              </a:rPr>
              <a:t>合意</a:t>
            </a:r>
            <a:r>
              <a:rPr dirty="0">
                <a:latin typeface="微软雅黑" panose="020B0503020204020204" charset="-122"/>
                <a:ea typeface="微软雅黑" panose="020B0503020204020204" charset="-122"/>
              </a:rPr>
              <a:t>的范畴，一审判决对此进行裁判缺乏法律依据和裁判标准，亦是对合同自由的干预。</a:t>
            </a:r>
            <a:r>
              <a:rPr lang="en-US" dirty="0">
                <a:latin typeface="微软雅黑" panose="020B0503020204020204" charset="-122"/>
                <a:ea typeface="微软雅黑" panose="020B0503020204020204" charset="-122"/>
              </a:rPr>
              <a:t>”</a:t>
            </a:r>
            <a:endParaRPr lang="en-US" dirty="0">
              <a:latin typeface="微软雅黑" panose="020B0503020204020204" charset="-122"/>
              <a:ea typeface="微软雅黑" panose="020B0503020204020204" charset="-122"/>
            </a:endParaRPr>
          </a:p>
        </p:txBody>
      </p:sp>
      <p:sp>
        <p:nvSpPr>
          <p:cNvPr id="14" name="文本框 13"/>
          <p:cNvSpPr txBox="1"/>
          <p:nvPr/>
        </p:nvSpPr>
        <p:spPr>
          <a:xfrm>
            <a:off x="4652645" y="760095"/>
            <a:ext cx="6546215" cy="460375"/>
          </a:xfrm>
          <a:prstGeom prst="rect">
            <a:avLst/>
          </a:prstGeom>
          <a:noFill/>
        </p:spPr>
        <p:txBody>
          <a:bodyPr wrap="square" rtlCol="0">
            <a:spAutoFit/>
          </a:bodyPr>
          <a:lstStyle/>
          <a:p>
            <a:r>
              <a:rPr lang="zh-CN" altLang="en-US" sz="2400" b="1" dirty="0"/>
              <a:t>制药公司二审抗辩的理由</a:t>
            </a:r>
            <a:endParaRPr lang="zh-CN" altLang="en-US" sz="2400" b="1" dirty="0"/>
          </a:p>
        </p:txBody>
      </p:sp>
      <p:sp>
        <p:nvSpPr>
          <p:cNvPr id="3" name="文本框 2"/>
          <p:cNvSpPr txBox="1"/>
          <p:nvPr/>
        </p:nvSpPr>
        <p:spPr>
          <a:xfrm>
            <a:off x="8335644" y="6344185"/>
            <a:ext cx="3551555" cy="369332"/>
          </a:xfrm>
          <a:prstGeom prst="rect">
            <a:avLst/>
          </a:prstGeom>
          <a:noFill/>
        </p:spPr>
        <p:txBody>
          <a:bodyPr wrap="square" rtlCol="0">
            <a:spAutoFit/>
          </a:bodyPr>
          <a:lstStyle/>
          <a:p>
            <a:r>
              <a:rPr lang="zh-CN" altLang="en-US" dirty="0"/>
              <a:t>民事判决书(2016)苏民终1510号</a:t>
            </a:r>
            <a:endParaRPr lang="zh-CN" altLang="en-US" dirty="0"/>
          </a:p>
        </p:txBody>
      </p:sp>
      <p:graphicFrame>
        <p:nvGraphicFramePr>
          <p:cNvPr id="5" name="图示 4"/>
          <p:cNvGraphicFramePr/>
          <p:nvPr/>
        </p:nvGraphicFramePr>
        <p:xfrm>
          <a:off x="4239327" y="2232170"/>
          <a:ext cx="7190673" cy="40112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553721" y="1321190"/>
            <a:ext cx="6876279" cy="810260"/>
          </a:xfrm>
          <a:prstGeom prst="rect">
            <a:avLst/>
          </a:prstGeom>
        </p:spPr>
        <p:txBody>
          <a:bodyPr wrap="square">
            <a:spAutoFit/>
          </a:bodyPr>
          <a:lstStyle/>
          <a:p>
            <a:pPr>
              <a:lnSpc>
                <a:spcPct val="130000"/>
              </a:lnSpc>
            </a:pPr>
            <a:r>
              <a:rPr lang="en-US" dirty="0">
                <a:solidFill>
                  <a:srgbClr val="000000">
                    <a:lumMod val="50000"/>
                    <a:lumOff val="50000"/>
                  </a:srgbClr>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一审判决在双方没有约定的情况下，就涉案专利使用费进行裁判的理由不能成立。</a:t>
            </a:r>
            <a:r>
              <a:rPr lang="en-US" dirty="0">
                <a:latin typeface="微软雅黑" panose="020B0503020204020204" charset="-122"/>
                <a:ea typeface="微软雅黑" panose="020B0503020204020204" charset="-122"/>
              </a:rPr>
              <a:t>”</a:t>
            </a:r>
            <a:endParaRPr lang="en-US" dirty="0">
              <a:latin typeface="微软雅黑" panose="020B0503020204020204" charset="-122"/>
              <a:ea typeface="微软雅黑" panose="020B0503020204020204" charset="-122"/>
            </a:endParaRPr>
          </a:p>
        </p:txBody>
      </p:sp>
      <p:sp>
        <p:nvSpPr>
          <p:cNvPr id="14" name="文本框 13"/>
          <p:cNvSpPr txBox="1"/>
          <p:nvPr/>
        </p:nvSpPr>
        <p:spPr>
          <a:xfrm>
            <a:off x="4652645" y="760095"/>
            <a:ext cx="6546215" cy="460375"/>
          </a:xfrm>
          <a:prstGeom prst="rect">
            <a:avLst/>
          </a:prstGeom>
          <a:noFill/>
        </p:spPr>
        <p:txBody>
          <a:bodyPr wrap="square" rtlCol="0">
            <a:spAutoFit/>
          </a:bodyPr>
          <a:lstStyle/>
          <a:p>
            <a:r>
              <a:rPr lang="zh-CN" altLang="en-US" sz="2400" b="1" dirty="0"/>
              <a:t>制药公司二审抗辩的理由</a:t>
            </a:r>
            <a:endParaRPr lang="zh-CN" altLang="en-US" sz="2400" b="1" dirty="0"/>
          </a:p>
        </p:txBody>
      </p:sp>
      <p:sp>
        <p:nvSpPr>
          <p:cNvPr id="3" name="文本框 2"/>
          <p:cNvSpPr txBox="1"/>
          <p:nvPr/>
        </p:nvSpPr>
        <p:spPr>
          <a:xfrm>
            <a:off x="8335644" y="6344185"/>
            <a:ext cx="3551555" cy="369332"/>
          </a:xfrm>
          <a:prstGeom prst="rect">
            <a:avLst/>
          </a:prstGeom>
          <a:noFill/>
        </p:spPr>
        <p:txBody>
          <a:bodyPr wrap="square" rtlCol="0">
            <a:spAutoFit/>
          </a:bodyPr>
          <a:lstStyle/>
          <a:p>
            <a:r>
              <a:rPr lang="zh-CN" altLang="en-US" dirty="0"/>
              <a:t>民事判决书(2016)苏民终1510号</a:t>
            </a:r>
            <a:endParaRPr lang="zh-CN" altLang="en-US" dirty="0"/>
          </a:p>
        </p:txBody>
      </p:sp>
      <p:graphicFrame>
        <p:nvGraphicFramePr>
          <p:cNvPr id="4" name="图示 3"/>
          <p:cNvGraphicFramePr/>
          <p:nvPr/>
        </p:nvGraphicFramePr>
        <p:xfrm>
          <a:off x="3983990" y="2626995"/>
          <a:ext cx="7134860" cy="34607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sz="2000" dirty="0">
                <a:solidFill>
                  <a:srgbClr val="2958A0"/>
                </a:solidFill>
              </a:rPr>
              <a:t>PART</a:t>
            </a:r>
            <a:r>
              <a:rPr kumimoji="1" lang="zh-CN" altLang="en-US" sz="2000" dirty="0">
                <a:solidFill>
                  <a:srgbClr val="2958A0"/>
                </a:solidFill>
              </a:rPr>
              <a:t> </a:t>
            </a:r>
            <a:r>
              <a:rPr kumimoji="1" lang="en-US" altLang="zh-CN" sz="2000" dirty="0">
                <a:solidFill>
                  <a:srgbClr val="2958A0"/>
                </a:solidFill>
              </a:rPr>
              <a:t>THREE</a:t>
            </a:r>
            <a:r>
              <a:rPr kumimoji="1" lang="zh-CN" altLang="en-US" sz="2000" dirty="0">
                <a:solidFill>
                  <a:srgbClr val="2958A0"/>
                </a:solidFill>
              </a:rPr>
              <a:t> 研究方法</a:t>
            </a:r>
            <a:endParaRPr kumimoji="1" lang="zh-CN" altLang="en-US" sz="2000" dirty="0">
              <a:solidFill>
                <a:srgbClr val="2958A0"/>
              </a:solidFill>
            </a:endParaRPr>
          </a:p>
        </p:txBody>
      </p:sp>
      <p:sp>
        <p:nvSpPr>
          <p:cNvPr id="14" name="文本框 13"/>
          <p:cNvSpPr txBox="1"/>
          <p:nvPr/>
        </p:nvSpPr>
        <p:spPr>
          <a:xfrm>
            <a:off x="4182745" y="2939415"/>
            <a:ext cx="6546215" cy="829945"/>
          </a:xfrm>
          <a:prstGeom prst="rect">
            <a:avLst/>
          </a:prstGeom>
          <a:noFill/>
        </p:spPr>
        <p:txBody>
          <a:bodyPr wrap="square" rtlCol="0">
            <a:spAutoFit/>
          </a:bodyPr>
          <a:lstStyle/>
          <a:p>
            <a:r>
              <a:rPr sz="2400" b="1" dirty="0"/>
              <a:t>本案的关健是在双方不能就实施许可费达成一致的情况下，如何确定实施许可费的问题</a:t>
            </a:r>
            <a:r>
              <a:rPr lang="zh-CN" sz="2400" b="1" dirty="0"/>
              <a:t>。</a:t>
            </a:r>
            <a:endParaRPr lang="zh-CN" sz="24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553721" y="1673615"/>
            <a:ext cx="6876279" cy="4194738"/>
          </a:xfrm>
          <a:prstGeom prst="rect">
            <a:avLst/>
          </a:prstGeom>
        </p:spPr>
        <p:txBody>
          <a:bodyPr wrap="square">
            <a:spAutoFit/>
          </a:bodyPr>
          <a:lstStyle/>
          <a:p>
            <a:pPr marL="0" marR="0" algn="just">
              <a:lnSpc>
                <a:spcPct val="150000"/>
              </a:lnSpc>
              <a:spcBef>
                <a:spcPts val="0"/>
              </a:spcBef>
              <a:spcAft>
                <a:spcPts val="0"/>
              </a:spcAft>
            </a:pPr>
            <a:r>
              <a:rPr lang="en-US" altLang="zh-CN" sz="1800" b="1" kern="0" dirty="0">
                <a:solidFill>
                  <a:srgbClr val="0070C0"/>
                </a:solidFill>
                <a:effectLst/>
                <a:uFill>
                  <a:solidFill>
                    <a:srgbClr val="218FC4"/>
                  </a:solidFill>
                </a:uFill>
                <a:latin typeface="宋体" panose="02010600030101010101" pitchFamily="2" charset="-122"/>
                <a:ea typeface="宋体" panose="02010600030101010101" pitchFamily="2" charset="-122"/>
              </a:rPr>
              <a:t>《</a:t>
            </a:r>
            <a:r>
              <a:rPr lang="zh-CN" altLang="en-US" sz="1800" b="1" kern="0" dirty="0">
                <a:solidFill>
                  <a:srgbClr val="0070C0"/>
                </a:solidFill>
                <a:effectLst/>
                <a:uFill>
                  <a:solidFill>
                    <a:srgbClr val="218FC4"/>
                  </a:solidFill>
                </a:uFill>
                <a:latin typeface="宋体" panose="02010600030101010101" pitchFamily="2" charset="-122"/>
                <a:ea typeface="宋体" panose="02010600030101010101" pitchFamily="2" charset="-122"/>
              </a:rPr>
              <a:t>中华人民共和国专利法</a:t>
            </a:r>
            <a:r>
              <a:rPr lang="en-US" altLang="zh-CN" sz="1800" b="1" kern="0" dirty="0">
                <a:solidFill>
                  <a:srgbClr val="0070C0"/>
                </a:solidFill>
                <a:effectLst/>
                <a:uFill>
                  <a:solidFill>
                    <a:srgbClr val="218FC4"/>
                  </a:solidFill>
                </a:uFill>
                <a:latin typeface="宋体" panose="02010600030101010101" pitchFamily="2" charset="-122"/>
                <a:ea typeface="宋体" panose="02010600030101010101" pitchFamily="2" charset="-122"/>
              </a:rPr>
              <a:t>》</a:t>
            </a:r>
            <a:endParaRPr lang="en-US" altLang="zh-CN" b="1" kern="0" dirty="0">
              <a:solidFill>
                <a:srgbClr val="0070C0"/>
              </a:solidFill>
              <a:uFill>
                <a:solidFill>
                  <a:srgbClr val="218FC4"/>
                </a:solidFill>
              </a:uFill>
              <a:latin typeface="宋体" panose="02010600030101010101" pitchFamily="2" charset="-122"/>
              <a:ea typeface="宋体" panose="02010600030101010101" pitchFamily="2" charset="-122"/>
            </a:endParaRPr>
          </a:p>
          <a:p>
            <a:pPr marL="0" marR="0" algn="just">
              <a:lnSpc>
                <a:spcPct val="150000"/>
              </a:lnSpc>
              <a:spcBef>
                <a:spcPts val="0"/>
              </a:spcBef>
              <a:spcAft>
                <a:spcPts val="0"/>
              </a:spcAft>
            </a:pPr>
            <a:r>
              <a:rPr lang="zh-CN" altLang="en-US" sz="1800" kern="0" dirty="0">
                <a:solidFill>
                  <a:srgbClr val="000000"/>
                </a:solidFill>
                <a:effectLst/>
                <a:uFill>
                  <a:solidFill>
                    <a:srgbClr val="218FC4"/>
                  </a:solidFill>
                </a:uFill>
                <a:latin typeface="宋体" panose="02010600030101010101" pitchFamily="2" charset="-122"/>
                <a:ea typeface="宋体" panose="02010600030101010101" pitchFamily="2" charset="-122"/>
              </a:rPr>
              <a:t>第十二条规定，任何单位或者个人实施他人专利的，应当与专利权人订立实施许可合同，向专利权人支付专利使用费。</a:t>
            </a:r>
            <a:endParaRPr lang="en-US" altLang="zh-CN" sz="1800" kern="0" dirty="0">
              <a:solidFill>
                <a:srgbClr val="000000"/>
              </a:solidFill>
              <a:effectLst/>
              <a:uFill>
                <a:solidFill>
                  <a:srgbClr val="218FC4"/>
                </a:solidFill>
              </a:uFill>
              <a:latin typeface="宋体" panose="02010600030101010101" pitchFamily="2" charset="-122"/>
              <a:ea typeface="宋体" panose="02010600030101010101" pitchFamily="2" charset="-122"/>
            </a:endParaRPr>
          </a:p>
          <a:p>
            <a:pPr marL="0" marR="0" algn="just">
              <a:lnSpc>
                <a:spcPct val="150000"/>
              </a:lnSpc>
              <a:spcBef>
                <a:spcPts val="0"/>
              </a:spcBef>
              <a:spcAft>
                <a:spcPts val="0"/>
              </a:spcAft>
            </a:pPr>
            <a:endParaRPr lang="en-US" altLang="zh-CN" sz="1800" kern="0" dirty="0">
              <a:solidFill>
                <a:srgbClr val="000000"/>
              </a:solidFill>
              <a:effectLst/>
              <a:uFill>
                <a:solidFill>
                  <a:srgbClr val="218FC4"/>
                </a:solidFill>
              </a:uFill>
              <a:latin typeface="宋体" panose="02010600030101010101" pitchFamily="2" charset="-122"/>
              <a:ea typeface="宋体" panose="02010600030101010101" pitchFamily="2" charset="-122"/>
            </a:endParaRPr>
          </a:p>
          <a:p>
            <a:pPr marL="0" marR="0" algn="just">
              <a:lnSpc>
                <a:spcPct val="150000"/>
              </a:lnSpc>
              <a:spcBef>
                <a:spcPts val="0"/>
              </a:spcBef>
              <a:spcAft>
                <a:spcPts val="0"/>
              </a:spcAft>
            </a:pPr>
            <a:r>
              <a:rPr lang="en-US" altLang="zh-CN" sz="1800" b="1" kern="0" dirty="0">
                <a:solidFill>
                  <a:srgbClr val="0070C0"/>
                </a:solidFill>
                <a:effectLst/>
                <a:uFill>
                  <a:solidFill>
                    <a:srgbClr val="218FC4"/>
                  </a:solidFill>
                </a:uFill>
                <a:latin typeface="宋体" panose="02010600030101010101" pitchFamily="2" charset="-122"/>
                <a:ea typeface="宋体" panose="02010600030101010101" pitchFamily="2" charset="-122"/>
              </a:rPr>
              <a:t>《</a:t>
            </a:r>
            <a:r>
              <a:rPr lang="zh-CN" altLang="en-US" sz="1800" b="1" kern="0" dirty="0">
                <a:solidFill>
                  <a:srgbClr val="0070C0"/>
                </a:solidFill>
                <a:effectLst/>
                <a:uFill>
                  <a:solidFill>
                    <a:srgbClr val="218FC4"/>
                  </a:solidFill>
                </a:uFill>
                <a:latin typeface="宋体" panose="02010600030101010101" pitchFamily="2" charset="-122"/>
                <a:ea typeface="宋体" panose="02010600030101010101" pitchFamily="2" charset="-122"/>
              </a:rPr>
              <a:t>中华人民共和国促进科技成果转化法</a:t>
            </a:r>
            <a:r>
              <a:rPr lang="en-US" altLang="zh-CN" sz="1800" b="1" kern="0" dirty="0">
                <a:solidFill>
                  <a:srgbClr val="0070C0"/>
                </a:solidFill>
                <a:effectLst/>
                <a:uFill>
                  <a:solidFill>
                    <a:srgbClr val="218FC4"/>
                  </a:solidFill>
                </a:uFill>
                <a:latin typeface="宋体" panose="02010600030101010101" pitchFamily="2" charset="-122"/>
                <a:ea typeface="宋体" panose="02010600030101010101" pitchFamily="2" charset="-122"/>
              </a:rPr>
              <a:t>》</a:t>
            </a:r>
            <a:endParaRPr lang="en-US" altLang="zh-CN" b="1" kern="0" dirty="0">
              <a:solidFill>
                <a:srgbClr val="0070C0"/>
              </a:solidFill>
              <a:uFill>
                <a:solidFill>
                  <a:srgbClr val="218FC4"/>
                </a:solidFill>
              </a:uFill>
              <a:latin typeface="宋体" panose="02010600030101010101" pitchFamily="2" charset="-122"/>
              <a:ea typeface="宋体" panose="02010600030101010101" pitchFamily="2" charset="-122"/>
            </a:endParaRPr>
          </a:p>
          <a:p>
            <a:pPr marL="0" marR="0" algn="just">
              <a:lnSpc>
                <a:spcPct val="150000"/>
              </a:lnSpc>
              <a:spcBef>
                <a:spcPts val="0"/>
              </a:spcBef>
              <a:spcAft>
                <a:spcPts val="0"/>
              </a:spcAft>
            </a:pPr>
            <a:r>
              <a:rPr lang="zh-CN" altLang="en-US" sz="1800" kern="0" dirty="0">
                <a:solidFill>
                  <a:srgbClr val="000000"/>
                </a:solidFill>
                <a:effectLst/>
                <a:uFill>
                  <a:solidFill>
                    <a:srgbClr val="218FC4"/>
                  </a:solidFill>
                </a:uFill>
                <a:latin typeface="宋体" panose="02010600030101010101" pitchFamily="2" charset="-122"/>
                <a:ea typeface="宋体" panose="02010600030101010101" pitchFamily="2" charset="-122"/>
              </a:rPr>
              <a:t>第四十五条第一款规定，科技成果完成单位未规定、也未与科技人员约定奖励和报酬的方式和数额的，按照下列标准对完成、转化职务科技成果做出重要贡献的人员给予奖励和报酬：（一）将该项职务科技成果转让、许可给他人实施的，从该项科技成果转让净收入或者许可净收入中提取不低于百分之五十的比例；</a:t>
            </a:r>
            <a:endParaRPr lang="zh-CN" altLang="en-US" sz="1800" kern="100" dirty="0">
              <a:effectLst/>
              <a:latin typeface="Times New Roman" panose="02020603050405020304" pitchFamily="18" charset="0"/>
            </a:endParaRPr>
          </a:p>
        </p:txBody>
      </p:sp>
      <p:sp>
        <p:nvSpPr>
          <p:cNvPr id="14" name="文本框 13"/>
          <p:cNvSpPr txBox="1"/>
          <p:nvPr/>
        </p:nvSpPr>
        <p:spPr>
          <a:xfrm>
            <a:off x="4553721" y="910775"/>
            <a:ext cx="654621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prstClr val="black"/>
                </a:solidFill>
                <a:latin typeface="微软雅黑" panose="020B0503020204020204" charset="-122"/>
                <a:ea typeface="微软雅黑" panose="020B0503020204020204" charset="-122"/>
              </a:rPr>
              <a:t>转化过程中利益保护</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388552" y="1340240"/>
            <a:ext cx="6876279" cy="4862485"/>
          </a:xfrm>
          <a:prstGeom prst="rect">
            <a:avLst/>
          </a:prstGeom>
        </p:spPr>
        <p:txBody>
          <a:bodyPr wrap="square">
            <a:spAutoFit/>
          </a:bodyPr>
          <a:lstStyle/>
          <a:p>
            <a:pPr>
              <a:lnSpc>
                <a:spcPct val="130000"/>
              </a:lnSpc>
            </a:pPr>
            <a:r>
              <a:rPr lang="en-US" altLang="zh-CN" sz="1600" b="1" dirty="0">
                <a:solidFill>
                  <a:srgbClr val="0070C0"/>
                </a:solidFill>
                <a:latin typeface="微软雅黑" panose="020B0503020204020204" charset="-122"/>
                <a:ea typeface="微软雅黑" panose="020B0503020204020204" charset="-122"/>
              </a:rPr>
              <a:t>《</a:t>
            </a:r>
            <a:r>
              <a:rPr lang="zh-CN" altLang="en-US" sz="1600" b="1" dirty="0">
                <a:solidFill>
                  <a:srgbClr val="0070C0"/>
                </a:solidFill>
                <a:latin typeface="微软雅黑" panose="020B0503020204020204" charset="-122"/>
                <a:ea typeface="微软雅黑" panose="020B0503020204020204" charset="-122"/>
              </a:rPr>
              <a:t>中华人民共和国促进科技成果转化法</a:t>
            </a:r>
            <a:r>
              <a:rPr lang="en-US" altLang="zh-CN" sz="1600" b="1" dirty="0">
                <a:solidFill>
                  <a:srgbClr val="0070C0"/>
                </a:solidFill>
                <a:latin typeface="微软雅黑" panose="020B0503020204020204" charset="-122"/>
                <a:ea typeface="微软雅黑" panose="020B0503020204020204" charset="-122"/>
              </a:rPr>
              <a:t>》</a:t>
            </a:r>
            <a:endParaRPr lang="en-US" altLang="zh-CN" sz="1600" b="1" dirty="0">
              <a:solidFill>
                <a:srgbClr val="0070C0"/>
              </a:solidFill>
              <a:latin typeface="微软雅黑" panose="020B0503020204020204" charset="-122"/>
              <a:ea typeface="微软雅黑" panose="020B0503020204020204" charset="-122"/>
            </a:endParaRPr>
          </a:p>
          <a:p>
            <a:pPr>
              <a:lnSpc>
                <a:spcPct val="130000"/>
              </a:lnSpc>
            </a:pPr>
            <a:r>
              <a:rPr lang="zh-CN" altLang="en-US" sz="1600" dirty="0">
                <a:solidFill>
                  <a:schemeClr val="tx1"/>
                </a:solidFill>
                <a:latin typeface="微软雅黑" panose="020B0503020204020204" charset="-122"/>
                <a:ea typeface="微软雅黑" panose="020B0503020204020204" charset="-122"/>
              </a:rPr>
              <a:t>第四十五条第一款规定，科技成果完成单位未规定、也未与科技人员约定奖励和报酬的方式和数额的，按照下列标准对完成、转化职务科技成果做出重要贡献的人员给予奖励和报酬：（一）将该项职务科技成果转让、许可给他人实施的，从该项科技成果转让净收入或者许可净收入中提取不低于百分之五十的比例</a:t>
            </a:r>
            <a:r>
              <a:rPr lang="en-US" altLang="zh-CN" sz="1600" dirty="0">
                <a:solidFill>
                  <a:schemeClr val="tx1"/>
                </a:solidFill>
                <a:latin typeface="微软雅黑" panose="020B0503020204020204" charset="-122"/>
                <a:ea typeface="微软雅黑" panose="020B0503020204020204" charset="-122"/>
              </a:rPr>
              <a:t>……</a:t>
            </a:r>
            <a:endParaRPr lang="en-US" altLang="zh-CN" sz="1600" dirty="0">
              <a:solidFill>
                <a:schemeClr val="tx1"/>
              </a:solidFill>
              <a:latin typeface="微软雅黑" panose="020B0503020204020204" charset="-122"/>
              <a:ea typeface="微软雅黑" panose="020B0503020204020204" charset="-122"/>
            </a:endParaRPr>
          </a:p>
          <a:p>
            <a:pPr>
              <a:lnSpc>
                <a:spcPct val="130000"/>
              </a:lnSpc>
            </a:pPr>
            <a:endParaRPr lang="en-US" altLang="zh-CN" sz="1600" dirty="0">
              <a:solidFill>
                <a:schemeClr val="tx1"/>
              </a:solidFill>
              <a:latin typeface="微软雅黑" panose="020B0503020204020204" charset="-122"/>
              <a:ea typeface="微软雅黑" panose="020B0503020204020204" charset="-122"/>
            </a:endParaRPr>
          </a:p>
          <a:p>
            <a:pPr>
              <a:lnSpc>
                <a:spcPct val="130000"/>
              </a:lnSpc>
            </a:pPr>
            <a:r>
              <a:rPr lang="en-US" altLang="zh-CN" sz="1600" b="1" dirty="0">
                <a:solidFill>
                  <a:srgbClr val="0070C0"/>
                </a:solidFill>
                <a:latin typeface="微软雅黑" panose="020B0503020204020204" charset="-122"/>
                <a:ea typeface="微软雅黑" panose="020B0503020204020204" charset="-122"/>
              </a:rPr>
              <a:t>《</a:t>
            </a:r>
            <a:r>
              <a:rPr lang="zh-CN" altLang="en-US" sz="1600" b="1" dirty="0">
                <a:solidFill>
                  <a:srgbClr val="0070C0"/>
                </a:solidFill>
                <a:latin typeface="微软雅黑" panose="020B0503020204020204" charset="-122"/>
                <a:ea typeface="微软雅黑" panose="020B0503020204020204" charset="-122"/>
              </a:rPr>
              <a:t>中华人民共和国专利法实施细则</a:t>
            </a:r>
            <a:r>
              <a:rPr lang="en-US" altLang="zh-CN" sz="1600" b="1" dirty="0">
                <a:solidFill>
                  <a:srgbClr val="0070C0"/>
                </a:solidFill>
                <a:latin typeface="微软雅黑" panose="020B0503020204020204" charset="-122"/>
                <a:ea typeface="微软雅黑" panose="020B0503020204020204" charset="-122"/>
              </a:rPr>
              <a:t>》</a:t>
            </a:r>
            <a:endParaRPr lang="en-US" altLang="zh-CN" sz="1600" b="1" dirty="0">
              <a:solidFill>
                <a:srgbClr val="0070C0"/>
              </a:solidFill>
              <a:latin typeface="微软雅黑" panose="020B0503020204020204" charset="-122"/>
              <a:ea typeface="微软雅黑" panose="020B0503020204020204" charset="-122"/>
            </a:endParaRPr>
          </a:p>
          <a:p>
            <a:pPr>
              <a:lnSpc>
                <a:spcPct val="130000"/>
              </a:lnSpc>
            </a:pPr>
            <a:r>
              <a:rPr lang="zh-CN" altLang="en-US" sz="1600" dirty="0">
                <a:solidFill>
                  <a:schemeClr val="tx1"/>
                </a:solidFill>
                <a:latin typeface="微软雅黑" panose="020B0503020204020204" charset="-122"/>
                <a:ea typeface="微软雅黑" panose="020B0503020204020204" charset="-122"/>
              </a:rPr>
              <a:t>第七十八条规定，被授予专利权的单位未与发明人、设计人约定也未在其依法制定的规章制度中规定专利法第十六条规定的报酬的方式和数额的，在专利权有效期限内，实施发明创造专利后，每年应当从实施该项发明或者实用新型专利的营业利润中提取不低于</a:t>
            </a:r>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，作为报酬给予发明人，或者参照上述比例，给予发明人或者设计人一次性报酬；被授予专利权的单位许可其他单位或者个人实施其专利的，应当从收取的使用费中提取不低于</a:t>
            </a:r>
            <a:r>
              <a:rPr lang="en-US" altLang="zh-CN" sz="1600" dirty="0">
                <a:solidFill>
                  <a:schemeClr val="tx1"/>
                </a:solidFill>
                <a:latin typeface="微软雅黑" panose="020B0503020204020204" charset="-122"/>
                <a:ea typeface="微软雅黑" panose="020B0503020204020204" charset="-122"/>
              </a:rPr>
              <a:t>10%</a:t>
            </a:r>
            <a:r>
              <a:rPr lang="zh-CN" altLang="en-US" sz="1600" dirty="0">
                <a:solidFill>
                  <a:schemeClr val="tx1"/>
                </a:solidFill>
                <a:latin typeface="微软雅黑" panose="020B0503020204020204" charset="-122"/>
                <a:ea typeface="微软雅黑" panose="020B0503020204020204" charset="-122"/>
              </a:rPr>
              <a:t>，作为报酬给予发明人或者设计人。</a:t>
            </a:r>
            <a:endParaRPr lang="zh-CN" altLang="en-US" sz="1600" dirty="0">
              <a:solidFill>
                <a:schemeClr val="tx1"/>
              </a:solidFill>
              <a:latin typeface="微软雅黑" panose="020B0503020204020204" charset="-122"/>
              <a:ea typeface="微软雅黑" panose="020B0503020204020204" charset="-122"/>
            </a:endParaRPr>
          </a:p>
        </p:txBody>
      </p:sp>
      <p:sp>
        <p:nvSpPr>
          <p:cNvPr id="14" name="文本框 13"/>
          <p:cNvSpPr txBox="1"/>
          <p:nvPr/>
        </p:nvSpPr>
        <p:spPr>
          <a:xfrm>
            <a:off x="4553585" y="781050"/>
            <a:ext cx="6546215" cy="460375"/>
          </a:xfrm>
          <a:prstGeom prst="rect">
            <a:avLst/>
          </a:prstGeom>
          <a:noFill/>
        </p:spPr>
        <p:txBody>
          <a:bodyPr wrap="square" rtlCol="0">
            <a:spAutoFit/>
          </a:bodyPr>
          <a:lstStyle/>
          <a:p>
            <a:r>
              <a:rPr lang="zh-CN" altLang="en-US" sz="2400" b="1" dirty="0"/>
              <a:t>转化过程中的利益保护</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案件事实梳理</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ONE</a:t>
            </a:r>
            <a:endParaRPr kumimoji="1" lang="zh-CN" altLang="en-US" dirty="0"/>
          </a:p>
        </p:txBody>
      </p:sp>
      <p:sp>
        <p:nvSpPr>
          <p:cNvPr id="7" name="矩形 6"/>
          <p:cNvSpPr/>
          <p:nvPr/>
        </p:nvSpPr>
        <p:spPr>
          <a:xfrm>
            <a:off x="4889817" y="4381144"/>
            <a:ext cx="2412366" cy="113341"/>
          </a:xfrm>
          <a:prstGeom prst="rect">
            <a:avLst/>
          </a:prstGeom>
          <a:solidFill>
            <a:srgbClr val="2958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553585" y="781050"/>
            <a:ext cx="6546215" cy="460375"/>
          </a:xfrm>
          <a:prstGeom prst="rect">
            <a:avLst/>
          </a:prstGeom>
          <a:noFill/>
        </p:spPr>
        <p:txBody>
          <a:bodyPr wrap="square" rtlCol="0">
            <a:spAutoFit/>
          </a:bodyPr>
          <a:lstStyle/>
          <a:p>
            <a:r>
              <a:rPr lang="zh-CN" altLang="en-US" sz="2400" b="1" dirty="0"/>
              <a:t>本案一审裁定说明</a:t>
            </a:r>
            <a:endParaRPr lang="zh-CN" altLang="en-US" sz="2400" b="1" dirty="0"/>
          </a:p>
        </p:txBody>
      </p:sp>
      <p:graphicFrame>
        <p:nvGraphicFramePr>
          <p:cNvPr id="3" name="图示 2"/>
          <p:cNvGraphicFramePr/>
          <p:nvPr/>
        </p:nvGraphicFramePr>
        <p:xfrm>
          <a:off x="4692650" y="3370580"/>
          <a:ext cx="6651625" cy="24961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4553585" y="1445260"/>
            <a:ext cx="6526530" cy="1337945"/>
          </a:xfrm>
          <a:prstGeom prst="rect">
            <a:avLst/>
          </a:prstGeom>
          <a:noFill/>
        </p:spPr>
        <p:txBody>
          <a:bodyPr wrap="square" rtlCol="0">
            <a:spAutoFit/>
          </a:bodyPr>
          <a:lstStyle/>
          <a:p>
            <a:pPr fontAlgn="auto">
              <a:lnSpc>
                <a:spcPct val="150000"/>
              </a:lnSpc>
            </a:pPr>
            <a:r>
              <a:rPr lang="zh-CN" altLang="en-US"/>
              <a:t>虽然上述是有关</a:t>
            </a:r>
            <a:r>
              <a:rPr lang="zh-CN" altLang="en-US">
                <a:solidFill>
                  <a:srgbClr val="FF0000"/>
                </a:solidFill>
              </a:rPr>
              <a:t>职务技术成果</a:t>
            </a:r>
            <a:r>
              <a:rPr lang="zh-CN" altLang="en-US"/>
              <a:t>转化后给予技术成果完成人或者专利发明人的奖励，而本案并非如此，但是鼓励发明创造和成果转化并给予完成人员一定的奖励应该是一种法律共识。</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553721" y="1321190"/>
            <a:ext cx="6876279" cy="730885"/>
          </a:xfrm>
          <a:prstGeom prst="rect">
            <a:avLst/>
          </a:prstGeom>
        </p:spPr>
        <p:txBody>
          <a:bodyPr wrap="square">
            <a:spAutoFit/>
          </a:bodyPr>
          <a:lstStyle/>
          <a:p>
            <a:pPr>
              <a:lnSpc>
                <a:spcPct val="130000"/>
              </a:lnSpc>
            </a:pPr>
            <a:r>
              <a:rPr lang="en-US" altLang="zh-CN" sz="1600">
                <a:solidFill>
                  <a:srgbClr val="000000">
                    <a:lumMod val="50000"/>
                    <a:lumOff val="50000"/>
                  </a:srgbClr>
                </a:solidFill>
                <a:latin typeface="微软雅黑" panose="020B0503020204020204" charset="-122"/>
                <a:ea typeface="微软雅黑" panose="020B0503020204020204" charset="-122"/>
              </a:rPr>
              <a:t>“</a:t>
            </a:r>
            <a:r>
              <a:rPr lang="zh-CN" altLang="en-US" sz="1600">
                <a:solidFill>
                  <a:srgbClr val="000000">
                    <a:lumMod val="50000"/>
                    <a:lumOff val="50000"/>
                  </a:srgbClr>
                </a:solidFill>
                <a:latin typeface="微软雅黑" panose="020B0503020204020204" charset="-122"/>
                <a:ea typeface="微软雅黑" panose="020B0503020204020204" charset="-122"/>
              </a:rPr>
              <a:t>一审法院根据查明的事实判决立业制药公司支付余述南专利使用费666.7万元并立即停止实施涉案专利，并无不当。具体理由如下：</a:t>
            </a:r>
            <a:r>
              <a:rPr lang="en-US" altLang="zh-CN" sz="1600">
                <a:solidFill>
                  <a:srgbClr val="000000">
                    <a:lumMod val="50000"/>
                    <a:lumOff val="50000"/>
                  </a:srgbClr>
                </a:solidFill>
                <a:latin typeface="微软雅黑" panose="020B0503020204020204" charset="-122"/>
                <a:ea typeface="微软雅黑" panose="020B0503020204020204" charset="-122"/>
              </a:rPr>
              <a:t>……</a:t>
            </a:r>
            <a:r>
              <a:rPr lang="zh-CN" altLang="en-US" sz="1600">
                <a:solidFill>
                  <a:srgbClr val="000000">
                    <a:lumMod val="50000"/>
                    <a:lumOff val="50000"/>
                  </a:srgbClr>
                </a:solidFill>
                <a:latin typeface="微软雅黑" panose="020B0503020204020204" charset="-122"/>
                <a:ea typeface="微软雅黑" panose="020B0503020204020204" charset="-122"/>
              </a:rPr>
              <a:t>”</a:t>
            </a:r>
            <a:endParaRPr lang="en-US" altLang="zh-CN" sz="1600">
              <a:solidFill>
                <a:srgbClr val="000000">
                  <a:lumMod val="50000"/>
                  <a:lumOff val="50000"/>
                </a:srgbClr>
              </a:solidFill>
              <a:latin typeface="微软雅黑" panose="020B0503020204020204" charset="-122"/>
              <a:ea typeface="微软雅黑" panose="020B0503020204020204" charset="-122"/>
            </a:endParaRPr>
          </a:p>
        </p:txBody>
      </p:sp>
      <p:sp>
        <p:nvSpPr>
          <p:cNvPr id="14" name="文本框 13"/>
          <p:cNvSpPr txBox="1"/>
          <p:nvPr/>
        </p:nvSpPr>
        <p:spPr>
          <a:xfrm>
            <a:off x="4553585" y="781050"/>
            <a:ext cx="6546215" cy="460375"/>
          </a:xfrm>
          <a:prstGeom prst="rect">
            <a:avLst/>
          </a:prstGeom>
          <a:noFill/>
        </p:spPr>
        <p:txBody>
          <a:bodyPr wrap="square" rtlCol="0">
            <a:spAutoFit/>
          </a:bodyPr>
          <a:lstStyle/>
          <a:p>
            <a:r>
              <a:rPr lang="zh-CN" altLang="en-US" sz="2400" b="1" dirty="0"/>
              <a:t>本案二审裁定说明</a:t>
            </a:r>
            <a:endParaRPr lang="zh-CN" altLang="en-US" sz="2400" b="1" dirty="0"/>
          </a:p>
        </p:txBody>
      </p:sp>
      <p:sp>
        <p:nvSpPr>
          <p:cNvPr id="3" name="文本框 2"/>
          <p:cNvSpPr txBox="1"/>
          <p:nvPr/>
        </p:nvSpPr>
        <p:spPr>
          <a:xfrm>
            <a:off x="4553585" y="2319020"/>
            <a:ext cx="6566535" cy="3476625"/>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立业制药公司对其实施了涉案专利不持异议，即其认可与余述南间就涉案专利存在着事实上的许可法律关系。</a:t>
            </a:r>
            <a:endParaRPr lang="zh-CN" altLang="en-US" sz="2000">
              <a:latin typeface="微软雅黑" panose="020B0503020204020204" charset="-122"/>
              <a:ea typeface="微软雅黑" panose="020B0503020204020204" charset="-122"/>
              <a:cs typeface="微软雅黑" panose="020B0503020204020204" charset="-122"/>
            </a:endParaRPr>
          </a:p>
          <a:p>
            <a:endParaRPr lang="zh-CN" altLang="en-US" sz="2000">
              <a:latin typeface="微软雅黑" panose="020B0503020204020204" charset="-122"/>
              <a:ea typeface="微软雅黑" panose="020B0503020204020204" charset="-122"/>
              <a:cs typeface="微软雅黑" panose="020B0503020204020204" charset="-122"/>
            </a:endParaRPr>
          </a:p>
          <a:p>
            <a:r>
              <a:rPr lang="zh-CN" altLang="en-US" sz="2000">
                <a:latin typeface="微软雅黑" panose="020B0503020204020204" charset="-122"/>
                <a:ea typeface="微软雅黑" panose="020B0503020204020204" charset="-122"/>
                <a:cs typeface="微软雅黑" panose="020B0503020204020204" charset="-122"/>
                <a:sym typeface="+mn-ea"/>
              </a:rPr>
              <a:t>且《中华人民共和国专利法》第十二条规定，任何单位或者个人实施他人专利的，应当与专利权人订立实施许可合同，向专利权人支付专利使用费。</a:t>
            </a:r>
            <a:endParaRPr lang="zh-CN" altLang="en-US" sz="2000">
              <a:latin typeface="微软雅黑" panose="020B0503020204020204" charset="-122"/>
              <a:ea typeface="微软雅黑" panose="020B0503020204020204" charset="-122"/>
              <a:cs typeface="微软雅黑" panose="020B0503020204020204" charset="-122"/>
              <a:sym typeface="+mn-ea"/>
            </a:endParaRPr>
          </a:p>
          <a:p>
            <a:endParaRPr lang="zh-CN" altLang="en-US" sz="2000">
              <a:latin typeface="微软雅黑" panose="020B0503020204020204" charset="-122"/>
              <a:ea typeface="微软雅黑" panose="020B0503020204020204" charset="-122"/>
              <a:cs typeface="微软雅黑" panose="020B0503020204020204" charset="-122"/>
              <a:sym typeface="+mn-ea"/>
            </a:endParaRPr>
          </a:p>
          <a:p>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=&gt;</a:t>
            </a: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立业制药公司应就其实施涉案专利而向余述南支付相应的专利使用费。</a:t>
            </a:r>
            <a:endParaRPr lang="zh-CN" altLang="en-US" sz="2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a:p>
            <a:endParaRPr lang="zh-CN" altLang="en-US" sz="2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a:p>
            <a:endParaRPr lang="zh-CN" altLang="en-US" sz="2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8335644" y="6183530"/>
            <a:ext cx="3551555" cy="369332"/>
          </a:xfrm>
          <a:prstGeom prst="rect">
            <a:avLst/>
          </a:prstGeom>
          <a:noFill/>
        </p:spPr>
        <p:txBody>
          <a:bodyPr wrap="square" rtlCol="0">
            <a:spAutoFit/>
          </a:bodyPr>
          <a:lstStyle/>
          <a:p>
            <a:r>
              <a:rPr lang="zh-CN" altLang="en-US" dirty="0"/>
              <a:t>民事判决书(2016)苏民终1510号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553721" y="1321190"/>
            <a:ext cx="6876279" cy="1170305"/>
          </a:xfrm>
          <a:prstGeom prst="rect">
            <a:avLst/>
          </a:prstGeom>
        </p:spPr>
        <p:txBody>
          <a:bodyPr wrap="square">
            <a:spAutoFit/>
          </a:bodyPr>
          <a:lstStyle/>
          <a:p>
            <a:pPr>
              <a:lnSpc>
                <a:spcPct val="130000"/>
              </a:lnSpc>
            </a:pPr>
            <a:r>
              <a:rPr lang="en-US" altLang="zh-CN">
                <a:solidFill>
                  <a:srgbClr val="000000">
                    <a:lumMod val="50000"/>
                    <a:lumOff val="50000"/>
                  </a:srgbClr>
                </a:solidFill>
                <a:latin typeface="微软雅黑" panose="020B0503020204020204" charset="-122"/>
                <a:ea typeface="微软雅黑" panose="020B0503020204020204" charset="-122"/>
              </a:rPr>
              <a:t>“</a:t>
            </a:r>
            <a:r>
              <a:rPr lang="zh-CN" altLang="en-US">
                <a:solidFill>
                  <a:srgbClr val="000000">
                    <a:lumMod val="50000"/>
                    <a:lumOff val="50000"/>
                  </a:srgbClr>
                </a:solidFill>
                <a:latin typeface="微软雅黑" panose="020B0503020204020204" charset="-122"/>
                <a:ea typeface="微软雅黑" panose="020B0503020204020204" charset="-122"/>
              </a:rPr>
              <a:t>一审法院根据查明的事实判决立业制药公司支付余述南专利使用费666.7万元并立即停止实施涉案专利，并无不当。具体理由如下：</a:t>
            </a:r>
            <a:r>
              <a:rPr lang="en-US" altLang="zh-CN">
                <a:solidFill>
                  <a:srgbClr val="000000">
                    <a:lumMod val="50000"/>
                    <a:lumOff val="50000"/>
                  </a:srgbClr>
                </a:solidFill>
                <a:latin typeface="微软雅黑" panose="020B0503020204020204" charset="-122"/>
                <a:ea typeface="微软雅黑" panose="020B0503020204020204" charset="-122"/>
              </a:rPr>
              <a:t>……</a:t>
            </a:r>
            <a:r>
              <a:rPr lang="zh-CN" altLang="en-US">
                <a:solidFill>
                  <a:srgbClr val="000000">
                    <a:lumMod val="50000"/>
                    <a:lumOff val="50000"/>
                  </a:srgbClr>
                </a:solidFill>
                <a:latin typeface="微软雅黑" panose="020B0503020204020204" charset="-122"/>
                <a:ea typeface="微软雅黑" panose="020B0503020204020204" charset="-122"/>
              </a:rPr>
              <a:t>”</a:t>
            </a:r>
            <a:endParaRPr lang="en-US" altLang="zh-CN">
              <a:solidFill>
                <a:srgbClr val="000000">
                  <a:lumMod val="50000"/>
                  <a:lumOff val="50000"/>
                </a:srgbClr>
              </a:solidFill>
              <a:latin typeface="微软雅黑" panose="020B0503020204020204" charset="-122"/>
              <a:ea typeface="微软雅黑" panose="020B0503020204020204" charset="-122"/>
            </a:endParaRPr>
          </a:p>
        </p:txBody>
      </p:sp>
      <p:sp>
        <p:nvSpPr>
          <p:cNvPr id="14" name="文本框 13"/>
          <p:cNvSpPr txBox="1"/>
          <p:nvPr/>
        </p:nvSpPr>
        <p:spPr>
          <a:xfrm>
            <a:off x="4553585" y="781050"/>
            <a:ext cx="6546215" cy="460375"/>
          </a:xfrm>
          <a:prstGeom prst="rect">
            <a:avLst/>
          </a:prstGeom>
          <a:noFill/>
        </p:spPr>
        <p:txBody>
          <a:bodyPr wrap="square" rtlCol="0">
            <a:spAutoFit/>
          </a:bodyPr>
          <a:lstStyle/>
          <a:p>
            <a:r>
              <a:rPr lang="zh-CN" altLang="en-US" sz="2400" b="1" dirty="0"/>
              <a:t>本案二审裁定说明</a:t>
            </a:r>
            <a:endParaRPr lang="zh-CN" altLang="en-US" sz="2400" b="1" dirty="0"/>
          </a:p>
        </p:txBody>
      </p:sp>
      <p:sp>
        <p:nvSpPr>
          <p:cNvPr id="3" name="文本框 2"/>
          <p:cNvSpPr txBox="1"/>
          <p:nvPr/>
        </p:nvSpPr>
        <p:spPr>
          <a:xfrm>
            <a:off x="4533265" y="2491740"/>
            <a:ext cx="6566535" cy="2830195"/>
          </a:xfrm>
          <a:prstGeom prst="rect">
            <a:avLst/>
          </a:prstGeom>
          <a:noFill/>
        </p:spPr>
        <p:txBody>
          <a:bodyPr wrap="square" rtlCol="0">
            <a:spAutoFit/>
          </a:bodyPr>
          <a:lstStyle/>
          <a:p>
            <a:endParaRPr lang="zh-CN" altLang="en-US"/>
          </a:p>
          <a:p>
            <a:r>
              <a:rPr lang="en-US" altLang="zh-CN" sz="2000">
                <a:latin typeface="微软雅黑" panose="020B0503020204020204" charset="-122"/>
                <a:ea typeface="微软雅黑" panose="020B0503020204020204" charset="-122"/>
                <a:cs typeface="微软雅黑" panose="020B0503020204020204" charset="-122"/>
              </a:rPr>
              <a:t>1 </a:t>
            </a:r>
            <a:r>
              <a:rPr lang="zh-CN" altLang="en-US" sz="2000">
                <a:latin typeface="微软雅黑" panose="020B0503020204020204" charset="-122"/>
                <a:ea typeface="微软雅黑" panose="020B0503020204020204" charset="-122"/>
                <a:cs typeface="微软雅黑" panose="020B0503020204020204" charset="-122"/>
              </a:rPr>
              <a:t>因为从两份专利的功能、药品组成成分等来看，涉案专利系99100142.7号专利的改进及延续。</a:t>
            </a:r>
            <a:endParaRPr lang="zh-CN" altLang="en-US" sz="2000">
              <a:latin typeface="微软雅黑" panose="020B0503020204020204" charset="-122"/>
              <a:ea typeface="微软雅黑" panose="020B0503020204020204" charset="-122"/>
              <a:cs typeface="微软雅黑" panose="020B0503020204020204" charset="-122"/>
            </a:endParaRPr>
          </a:p>
          <a:p>
            <a:r>
              <a:rPr lang="en-US" altLang="zh-CN" sz="2000">
                <a:latin typeface="微软雅黑" panose="020B0503020204020204" charset="-122"/>
                <a:ea typeface="微软雅黑" panose="020B0503020204020204" charset="-122"/>
                <a:cs typeface="微软雅黑" panose="020B0503020204020204" charset="-122"/>
              </a:rPr>
              <a:t>2 </a:t>
            </a:r>
            <a:r>
              <a:rPr lang="zh-CN" altLang="en-US" sz="2000">
                <a:latin typeface="微软雅黑" panose="020B0503020204020204" charset="-122"/>
                <a:ea typeface="微软雅黑" panose="020B0503020204020204" charset="-122"/>
                <a:cs typeface="微软雅黑" panose="020B0503020204020204" charset="-122"/>
              </a:rPr>
              <a:t>双方未就实施涉案专利签订新的生产销售协议或专利实施许可合同的情况</a:t>
            </a:r>
            <a:endParaRPr lang="zh-CN" altLang="en-US" sz="2000">
              <a:latin typeface="微软雅黑" panose="020B0503020204020204" charset="-122"/>
              <a:ea typeface="微软雅黑" panose="020B0503020204020204" charset="-122"/>
              <a:cs typeface="微软雅黑" panose="020B0503020204020204" charset="-122"/>
            </a:endParaRPr>
          </a:p>
          <a:p>
            <a:r>
              <a:rPr lang="en-US" altLang="zh-CN" sz="2000">
                <a:latin typeface="微软雅黑" panose="020B0503020204020204" charset="-122"/>
                <a:ea typeface="微软雅黑" panose="020B0503020204020204" charset="-122"/>
                <a:cs typeface="微软雅黑" panose="020B0503020204020204" charset="-122"/>
                <a:sym typeface="+mn-ea"/>
              </a:rPr>
              <a:t> </a:t>
            </a:r>
            <a:endParaRPr lang="zh-CN" altLang="en-US" sz="2000">
              <a:latin typeface="微软雅黑" panose="020B0503020204020204" charset="-122"/>
              <a:ea typeface="微软雅黑" panose="020B0503020204020204" charset="-122"/>
              <a:cs typeface="微软雅黑" panose="020B0503020204020204" charset="-122"/>
            </a:endParaRPr>
          </a:p>
          <a:p>
            <a:endParaRPr lang="zh-CN" altLang="en-US" sz="2000">
              <a:latin typeface="微软雅黑" panose="020B0503020204020204" charset="-122"/>
              <a:ea typeface="微软雅黑" panose="020B0503020204020204" charset="-122"/>
              <a:cs typeface="微软雅黑" panose="020B0503020204020204" charset="-122"/>
            </a:endParaRPr>
          </a:p>
          <a:p>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=&gt;</a:t>
            </a: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可以视双方间的权利义务关系实际仍适用2000年12月28日及2001年7月1日签订的生产销售协议中的相关条款。</a:t>
            </a:r>
            <a:endParaRPr lang="zh-CN" altLang="en-US" sz="2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8335644" y="6183530"/>
            <a:ext cx="3551555" cy="369332"/>
          </a:xfrm>
          <a:prstGeom prst="rect">
            <a:avLst/>
          </a:prstGeom>
          <a:noFill/>
        </p:spPr>
        <p:txBody>
          <a:bodyPr wrap="square" rtlCol="0">
            <a:spAutoFit/>
          </a:bodyPr>
          <a:lstStyle/>
          <a:p>
            <a:r>
              <a:rPr lang="zh-CN" altLang="en-US" dirty="0"/>
              <a:t>民事判决书(2016)苏民终1510号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553721" y="1321190"/>
            <a:ext cx="6876279" cy="1170305"/>
          </a:xfrm>
          <a:prstGeom prst="rect">
            <a:avLst/>
          </a:prstGeom>
        </p:spPr>
        <p:txBody>
          <a:bodyPr wrap="square">
            <a:spAutoFit/>
          </a:bodyPr>
          <a:lstStyle/>
          <a:p>
            <a:pPr>
              <a:lnSpc>
                <a:spcPct val="130000"/>
              </a:lnSpc>
            </a:pPr>
            <a:r>
              <a:rPr lang="en-US" altLang="zh-CN">
                <a:solidFill>
                  <a:srgbClr val="000000">
                    <a:lumMod val="50000"/>
                    <a:lumOff val="50000"/>
                  </a:srgbClr>
                </a:solidFill>
                <a:latin typeface="微软雅黑" panose="020B0503020204020204" charset="-122"/>
                <a:ea typeface="微软雅黑" panose="020B0503020204020204" charset="-122"/>
              </a:rPr>
              <a:t>“</a:t>
            </a:r>
            <a:r>
              <a:rPr lang="zh-CN" altLang="en-US">
                <a:solidFill>
                  <a:srgbClr val="000000">
                    <a:lumMod val="50000"/>
                    <a:lumOff val="50000"/>
                  </a:srgbClr>
                </a:solidFill>
                <a:latin typeface="微软雅黑" panose="020B0503020204020204" charset="-122"/>
                <a:ea typeface="微软雅黑" panose="020B0503020204020204" charset="-122"/>
              </a:rPr>
              <a:t>一审法院根据查明的事实判决立业制药公司支付余述南专利使用费666.7万元并立即停止实施涉案专利，并无不当。具体理由如下：</a:t>
            </a:r>
            <a:r>
              <a:rPr lang="en-US" altLang="zh-CN">
                <a:solidFill>
                  <a:srgbClr val="000000">
                    <a:lumMod val="50000"/>
                    <a:lumOff val="50000"/>
                  </a:srgbClr>
                </a:solidFill>
                <a:latin typeface="微软雅黑" panose="020B0503020204020204" charset="-122"/>
                <a:ea typeface="微软雅黑" panose="020B0503020204020204" charset="-122"/>
              </a:rPr>
              <a:t>……</a:t>
            </a:r>
            <a:r>
              <a:rPr lang="zh-CN" altLang="en-US">
                <a:solidFill>
                  <a:srgbClr val="000000">
                    <a:lumMod val="50000"/>
                    <a:lumOff val="50000"/>
                  </a:srgbClr>
                </a:solidFill>
                <a:latin typeface="微软雅黑" panose="020B0503020204020204" charset="-122"/>
                <a:ea typeface="微软雅黑" panose="020B0503020204020204" charset="-122"/>
              </a:rPr>
              <a:t>”</a:t>
            </a:r>
            <a:endParaRPr lang="en-US" altLang="zh-CN">
              <a:solidFill>
                <a:srgbClr val="000000">
                  <a:lumMod val="50000"/>
                  <a:lumOff val="50000"/>
                </a:srgbClr>
              </a:solidFill>
              <a:latin typeface="微软雅黑" panose="020B0503020204020204" charset="-122"/>
              <a:ea typeface="微软雅黑" panose="020B0503020204020204" charset="-122"/>
            </a:endParaRPr>
          </a:p>
        </p:txBody>
      </p:sp>
      <p:sp>
        <p:nvSpPr>
          <p:cNvPr id="14" name="文本框 13"/>
          <p:cNvSpPr txBox="1"/>
          <p:nvPr/>
        </p:nvSpPr>
        <p:spPr>
          <a:xfrm>
            <a:off x="4553585" y="781050"/>
            <a:ext cx="6546215" cy="460375"/>
          </a:xfrm>
          <a:prstGeom prst="rect">
            <a:avLst/>
          </a:prstGeom>
          <a:noFill/>
        </p:spPr>
        <p:txBody>
          <a:bodyPr wrap="square" rtlCol="0">
            <a:spAutoFit/>
          </a:bodyPr>
          <a:lstStyle/>
          <a:p>
            <a:r>
              <a:rPr lang="zh-CN" altLang="en-US" sz="2400" b="1" dirty="0"/>
              <a:t>本案二审裁定说明</a:t>
            </a:r>
            <a:endParaRPr lang="zh-CN" altLang="en-US" sz="2400" b="1" dirty="0"/>
          </a:p>
        </p:txBody>
      </p:sp>
      <p:sp>
        <p:nvSpPr>
          <p:cNvPr id="3" name="文本框 2"/>
          <p:cNvSpPr txBox="1"/>
          <p:nvPr/>
        </p:nvSpPr>
        <p:spPr>
          <a:xfrm>
            <a:off x="4553585" y="2884805"/>
            <a:ext cx="6566535" cy="3138170"/>
          </a:xfrm>
          <a:prstGeom prst="rect">
            <a:avLst/>
          </a:prstGeom>
          <a:noFill/>
        </p:spPr>
        <p:txBody>
          <a:bodyPr wrap="square" rtlCol="0">
            <a:spAutoFit/>
          </a:bodyPr>
          <a:lstStyle/>
          <a:p>
            <a:endParaRPr lang="zh-CN" altLang="en-US">
              <a:sym typeface="+mn-ea"/>
            </a:endParaRPr>
          </a:p>
          <a:p>
            <a:r>
              <a:rPr lang="zh-CN" altLang="en-US" sz="2000">
                <a:latin typeface="微软雅黑" panose="020B0503020204020204" charset="-122"/>
                <a:ea typeface="微软雅黑" panose="020B0503020204020204" charset="-122"/>
                <a:cs typeface="微软雅黑" panose="020B0503020204020204" charset="-122"/>
                <a:sym typeface="+mn-ea"/>
              </a:rPr>
              <a:t>余述南仅主张药品销售价格的10%作为涉案专利的许可使用费，并未超过双方在2000年及2001年生产销售协议中的约定。</a:t>
            </a:r>
            <a:endParaRPr lang="zh-CN" altLang="en-US" sz="2000">
              <a:latin typeface="微软雅黑" panose="020B0503020204020204" charset="-122"/>
              <a:ea typeface="微软雅黑" panose="020B0503020204020204" charset="-122"/>
              <a:cs typeface="微软雅黑" panose="020B0503020204020204" charset="-122"/>
            </a:endParaRPr>
          </a:p>
          <a:p>
            <a:endParaRPr lang="zh-CN" altLang="en-US" sz="2000">
              <a:latin typeface="微软雅黑" panose="020B0503020204020204" charset="-122"/>
              <a:ea typeface="微软雅黑" panose="020B0503020204020204" charset="-122"/>
              <a:cs typeface="微软雅黑" panose="020B0503020204020204" charset="-122"/>
            </a:endParaRPr>
          </a:p>
          <a:p>
            <a:r>
              <a:rPr lang="zh-CN" altLang="en-US" sz="2000">
                <a:latin typeface="微软雅黑" panose="020B0503020204020204" charset="-122"/>
                <a:ea typeface="微软雅黑" panose="020B0503020204020204" charset="-122"/>
                <a:cs typeface="微软雅黑" panose="020B0503020204020204" charset="-122"/>
              </a:rPr>
              <a:t>根据司法实践与相关法律条款，余述南本案主张的许可使用费合理</a:t>
            </a:r>
            <a:endParaRPr lang="zh-CN" altLang="en-US" sz="2000">
              <a:latin typeface="微软雅黑" panose="020B0503020204020204" charset="-122"/>
              <a:ea typeface="微软雅黑" panose="020B0503020204020204" charset="-122"/>
              <a:cs typeface="微软雅黑" panose="020B0503020204020204" charset="-122"/>
            </a:endParaRPr>
          </a:p>
          <a:p>
            <a:endParaRPr lang="zh-CN" altLang="en-US" sz="2000">
              <a:latin typeface="微软雅黑" panose="020B0503020204020204" charset="-122"/>
              <a:ea typeface="微软雅黑" panose="020B0503020204020204" charset="-122"/>
              <a:cs typeface="微软雅黑" panose="020B0503020204020204" charset="-122"/>
            </a:endParaRPr>
          </a:p>
          <a:p>
            <a:r>
              <a:rPr lang="en-US" altLang="zh-CN" sz="2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=&gt;</a:t>
            </a:r>
            <a:r>
              <a:rPr lang="zh-CN" altLang="en-US" sz="2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判决立业制药公司支付余述南专利使用费666.7万元并立即停止实施涉案专利</a:t>
            </a:r>
            <a:endParaRPr lang="zh-CN" altLang="en-US" sz="2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8335644" y="6183530"/>
            <a:ext cx="3551555" cy="369332"/>
          </a:xfrm>
          <a:prstGeom prst="rect">
            <a:avLst/>
          </a:prstGeom>
          <a:noFill/>
        </p:spPr>
        <p:txBody>
          <a:bodyPr wrap="square" rtlCol="0">
            <a:spAutoFit/>
          </a:bodyPr>
          <a:lstStyle/>
          <a:p>
            <a:r>
              <a:rPr lang="zh-CN" altLang="en-US" dirty="0"/>
              <a:t>民事判决书(2016)苏民终1510号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案件启发</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FOUR</a:t>
            </a:r>
            <a:endParaRPr kumimoji="1" lang="zh-CN" altLang="en-US" dirty="0"/>
          </a:p>
        </p:txBody>
      </p:sp>
      <p:sp>
        <p:nvSpPr>
          <p:cNvPr id="7" name="矩形 6"/>
          <p:cNvSpPr/>
          <p:nvPr/>
        </p:nvSpPr>
        <p:spPr>
          <a:xfrm>
            <a:off x="4889817" y="4381144"/>
            <a:ext cx="2412366"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553721" y="1321190"/>
            <a:ext cx="6876279" cy="417358"/>
          </a:xfrm>
          <a:prstGeom prst="rect">
            <a:avLst/>
          </a:prstGeom>
        </p:spPr>
        <p:txBody>
          <a:bodyPr wrap="square">
            <a:spAutoFit/>
          </a:bodyPr>
          <a:lstStyle/>
          <a:p>
            <a:pPr>
              <a:lnSpc>
                <a:spcPct val="130000"/>
              </a:lnSpc>
            </a:pPr>
            <a:endParaRPr lang="en-US" dirty="0">
              <a:latin typeface="微软雅黑" panose="020B0503020204020204" charset="-122"/>
              <a:ea typeface="微软雅黑" panose="020B0503020204020204" charset="-122"/>
            </a:endParaRPr>
          </a:p>
        </p:txBody>
      </p:sp>
      <p:sp>
        <p:nvSpPr>
          <p:cNvPr id="14" name="文本框 13"/>
          <p:cNvSpPr txBox="1"/>
          <p:nvPr/>
        </p:nvSpPr>
        <p:spPr>
          <a:xfrm>
            <a:off x="4464253" y="907551"/>
            <a:ext cx="6546215" cy="461665"/>
          </a:xfrm>
          <a:prstGeom prst="rect">
            <a:avLst/>
          </a:prstGeom>
          <a:noFill/>
        </p:spPr>
        <p:txBody>
          <a:bodyPr wrap="square" rtlCol="0">
            <a:spAutoFit/>
          </a:bodyPr>
          <a:lstStyle/>
          <a:p>
            <a:r>
              <a:rPr lang="zh-CN" altLang="en-US" sz="2400" b="1" dirty="0"/>
              <a:t>纠纷产生的内在原因 </a:t>
            </a:r>
            <a:endParaRPr lang="zh-CN" altLang="en-US" sz="2400" b="1" dirty="0"/>
          </a:p>
        </p:txBody>
      </p:sp>
      <p:sp>
        <p:nvSpPr>
          <p:cNvPr id="3" name="文本框 2"/>
          <p:cNvSpPr txBox="1"/>
          <p:nvPr/>
        </p:nvSpPr>
        <p:spPr>
          <a:xfrm>
            <a:off x="4391026" y="6026960"/>
            <a:ext cx="7626552" cy="646331"/>
          </a:xfrm>
          <a:prstGeom prst="rect">
            <a:avLst/>
          </a:prstGeom>
          <a:noFill/>
        </p:spPr>
        <p:txBody>
          <a:bodyPr wrap="square" rtlCol="0">
            <a:spAutoFit/>
          </a:bodyPr>
          <a:lstStyle/>
          <a:p>
            <a:r>
              <a:rPr lang="en-US" altLang="zh-CN" dirty="0"/>
              <a:t>《</a:t>
            </a:r>
            <a:r>
              <a:rPr lang="zh-CN" altLang="en-US" dirty="0"/>
              <a:t>高校签订技术合同规避欺诈风险研究</a:t>
            </a:r>
            <a:r>
              <a:rPr lang="en-US" altLang="zh-CN" dirty="0"/>
              <a:t>———</a:t>
            </a:r>
            <a:r>
              <a:rPr lang="zh-CN" altLang="en-US" dirty="0"/>
              <a:t>以“锐丰诉北航案”为例</a:t>
            </a:r>
            <a:r>
              <a:rPr lang="en-US" altLang="zh-CN" dirty="0"/>
              <a:t>》.</a:t>
            </a:r>
            <a:r>
              <a:rPr lang="zh-CN" altLang="en-US" dirty="0"/>
              <a:t>卓柳俊，唐素琴，赵 宇</a:t>
            </a:r>
            <a:r>
              <a:rPr lang="en-US" altLang="zh-CN" dirty="0"/>
              <a:t>.</a:t>
            </a:r>
            <a:r>
              <a:rPr lang="zh-CN" altLang="en-US" dirty="0"/>
              <a:t>齐齐哈尔大学学报</a:t>
            </a:r>
            <a:r>
              <a:rPr lang="en-US" altLang="zh-CN" dirty="0"/>
              <a:t>(</a:t>
            </a:r>
            <a:r>
              <a:rPr lang="zh-CN" altLang="en-US" dirty="0"/>
              <a:t>哲学社会科学版</a:t>
            </a:r>
            <a:r>
              <a:rPr lang="en-US" altLang="zh-CN" dirty="0"/>
              <a:t>). 2020,(02)</a:t>
            </a:r>
            <a:endParaRPr lang="zh-CN" altLang="en-US" dirty="0"/>
          </a:p>
        </p:txBody>
      </p:sp>
      <p:sp>
        <p:nvSpPr>
          <p:cNvPr id="4" name="文本框 3"/>
          <p:cNvSpPr txBox="1"/>
          <p:nvPr/>
        </p:nvSpPr>
        <p:spPr>
          <a:xfrm>
            <a:off x="4553617" y="1567626"/>
            <a:ext cx="7190673" cy="1938020"/>
          </a:xfrm>
          <a:prstGeom prst="rect">
            <a:avLst/>
          </a:prstGeom>
          <a:noFill/>
        </p:spPr>
        <p:txBody>
          <a:bodyPr wrap="square" rtlCol="0">
            <a:spAutoFit/>
          </a:bodyPr>
          <a:lstStyle/>
          <a:p>
            <a:pPr marL="0" marR="0" algn="l">
              <a:spcBef>
                <a:spcPts val="0"/>
              </a:spcBef>
              <a:spcAft>
                <a:spcPts val="0"/>
              </a:spcAft>
            </a:pPr>
            <a:r>
              <a:rPr lang="zh-CN" altLang="en-US" sz="2000" kern="1200" dirty="0">
                <a:solidFill>
                  <a:srgbClr val="000000"/>
                </a:solidFill>
                <a:effectLst/>
                <a:latin typeface="微软雅黑" panose="020B0503020204020204" charset="-122"/>
                <a:ea typeface="微软雅黑" panose="020B0503020204020204" charset="-122"/>
                <a:cs typeface="mn-cs"/>
              </a:rPr>
              <a:t>一项科技成果投入市场要经历“开发</a:t>
            </a:r>
            <a:r>
              <a:rPr lang="en-US" altLang="zh-CN" sz="2000" dirty="0">
                <a:solidFill>
                  <a:srgbClr val="000000"/>
                </a:solidFill>
                <a:latin typeface="微软雅黑" panose="020B0503020204020204" charset="-122"/>
                <a:ea typeface="微软雅黑" panose="020B0503020204020204" charset="-122"/>
                <a:cs typeface="mn-cs"/>
              </a:rPr>
              <a:t>-&gt;</a:t>
            </a:r>
            <a:r>
              <a:rPr lang="zh-CN" altLang="en-US" sz="2000" kern="1200" dirty="0">
                <a:solidFill>
                  <a:srgbClr val="000000"/>
                </a:solidFill>
                <a:effectLst/>
                <a:latin typeface="微软雅黑" panose="020B0503020204020204" charset="-122"/>
                <a:ea typeface="微软雅黑" panose="020B0503020204020204" charset="-122"/>
                <a:cs typeface="mn-cs"/>
              </a:rPr>
              <a:t>转化</a:t>
            </a:r>
            <a:r>
              <a:rPr lang="en-US" altLang="zh-CN" sz="2000" dirty="0">
                <a:solidFill>
                  <a:srgbClr val="000000"/>
                </a:solidFill>
                <a:latin typeface="微软雅黑" panose="020B0503020204020204" charset="-122"/>
                <a:ea typeface="微软雅黑" panose="020B0503020204020204" charset="-122"/>
                <a:cs typeface="mn-cs"/>
              </a:rPr>
              <a:t>-&gt;</a:t>
            </a:r>
            <a:r>
              <a:rPr lang="zh-CN" altLang="en-US" sz="2000" kern="1200" dirty="0">
                <a:solidFill>
                  <a:srgbClr val="000000"/>
                </a:solidFill>
                <a:effectLst/>
                <a:latin typeface="微软雅黑" panose="020B0503020204020204" charset="-122"/>
                <a:ea typeface="微软雅黑" panose="020B0503020204020204" charset="-122"/>
                <a:cs typeface="mn-cs"/>
              </a:rPr>
              <a:t>产业化”三个阶段</a:t>
            </a:r>
            <a:endParaRPr lang="en-US" altLang="zh-CN" sz="2000" kern="1200" dirty="0">
              <a:solidFill>
                <a:srgbClr val="000000"/>
              </a:solidFill>
              <a:effectLst/>
              <a:latin typeface="微软雅黑" panose="020B0503020204020204" charset="-122"/>
              <a:ea typeface="微软雅黑" panose="020B0503020204020204" charset="-122"/>
              <a:cs typeface="mn-cs"/>
            </a:endParaRPr>
          </a:p>
          <a:p>
            <a:pPr marL="0" marR="0" algn="l">
              <a:spcBef>
                <a:spcPts val="0"/>
              </a:spcBef>
              <a:spcAft>
                <a:spcPts val="0"/>
              </a:spcAft>
            </a:pPr>
            <a:endParaRPr lang="en-US" altLang="zh-CN" sz="2000" kern="1200" dirty="0">
              <a:solidFill>
                <a:srgbClr val="000000"/>
              </a:solidFill>
              <a:effectLst/>
              <a:latin typeface="微软雅黑" panose="020B0503020204020204" charset="-122"/>
              <a:ea typeface="微软雅黑" panose="020B0503020204020204" charset="-122"/>
              <a:cs typeface="mn-cs"/>
            </a:endParaRPr>
          </a:p>
          <a:p>
            <a:pPr marL="0" marR="0" algn="l">
              <a:spcBef>
                <a:spcPts val="0"/>
              </a:spcBef>
              <a:spcAft>
                <a:spcPts val="0"/>
              </a:spcAft>
            </a:pPr>
            <a:r>
              <a:rPr lang="zh-CN" altLang="en-US" sz="2000" kern="100" dirty="0">
                <a:solidFill>
                  <a:srgbClr val="000000"/>
                </a:solidFill>
                <a:effectLst/>
                <a:latin typeface="+mn-ea"/>
                <a:cs typeface="Times New Roman" panose="02020603050405020304" pitchFamily="18" charset="0"/>
              </a:rPr>
              <a:t>技术发明人：开发端，有科技成果但缺少资金</a:t>
            </a:r>
            <a:endParaRPr lang="en-US" altLang="zh-CN" sz="2000" kern="100" dirty="0">
              <a:solidFill>
                <a:srgbClr val="000000"/>
              </a:solidFill>
              <a:effectLst/>
              <a:latin typeface="+mn-ea"/>
              <a:cs typeface="Times New Roman" panose="02020603050405020304" pitchFamily="18" charset="0"/>
            </a:endParaRPr>
          </a:p>
          <a:p>
            <a:pPr marL="0" marR="0" algn="l">
              <a:spcBef>
                <a:spcPts val="0"/>
              </a:spcBef>
              <a:spcAft>
                <a:spcPts val="0"/>
              </a:spcAft>
            </a:pPr>
            <a:r>
              <a:rPr lang="zh-CN" altLang="en-US" sz="2000" kern="100" dirty="0">
                <a:solidFill>
                  <a:srgbClr val="000000"/>
                </a:solidFill>
                <a:latin typeface="+mn-ea"/>
                <a:cs typeface="Times New Roman" panose="02020603050405020304" pitchFamily="18" charset="0"/>
              </a:rPr>
              <a:t>企业：进行产业化，有资金但缺少研发实力</a:t>
            </a:r>
            <a:endParaRPr lang="en-US" altLang="zh-CN" sz="2000" kern="100" dirty="0">
              <a:solidFill>
                <a:srgbClr val="000000"/>
              </a:solidFill>
              <a:latin typeface="+mn-ea"/>
              <a:cs typeface="Times New Roman" panose="02020603050405020304" pitchFamily="18" charset="0"/>
            </a:endParaRPr>
          </a:p>
          <a:p>
            <a:pPr marL="0" marR="0" algn="l">
              <a:spcBef>
                <a:spcPts val="0"/>
              </a:spcBef>
              <a:spcAft>
                <a:spcPts val="0"/>
              </a:spcAft>
            </a:pPr>
            <a:endParaRPr lang="en-US" altLang="zh-CN" sz="2000" kern="100" dirty="0">
              <a:effectLst/>
              <a:latin typeface="+mn-ea"/>
              <a:cs typeface="Times New Roman" panose="02020603050405020304" pitchFamily="18" charset="0"/>
            </a:endParaRPr>
          </a:p>
        </p:txBody>
      </p:sp>
      <p:graphicFrame>
        <p:nvGraphicFramePr>
          <p:cNvPr id="5" name="图示 4"/>
          <p:cNvGraphicFramePr/>
          <p:nvPr/>
        </p:nvGraphicFramePr>
        <p:xfrm>
          <a:off x="4391025" y="3848100"/>
          <a:ext cx="5076190" cy="1066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029335" y="499745"/>
            <a:ext cx="6546215" cy="460375"/>
          </a:xfrm>
          <a:prstGeom prst="rect">
            <a:avLst/>
          </a:prstGeom>
          <a:noFill/>
        </p:spPr>
        <p:txBody>
          <a:bodyPr wrap="square" rtlCol="0">
            <a:spAutoFit/>
          </a:bodyPr>
          <a:lstStyle/>
          <a:p>
            <a:r>
              <a:rPr lang="zh-CN" altLang="en-US" sz="2400" b="1" dirty="0">
                <a:sym typeface="+mn-ea"/>
              </a:rPr>
              <a:t>纠纷产生的内在原因</a:t>
            </a:r>
            <a:endParaRPr lang="zh-CN" altLang="en-US" sz="2400" b="1" dirty="0"/>
          </a:p>
        </p:txBody>
      </p:sp>
      <p:sp>
        <p:nvSpPr>
          <p:cNvPr id="3" name="文本框 2"/>
          <p:cNvSpPr txBox="1"/>
          <p:nvPr/>
        </p:nvSpPr>
        <p:spPr>
          <a:xfrm>
            <a:off x="2515235" y="1793875"/>
            <a:ext cx="6747510" cy="2584450"/>
          </a:xfrm>
          <a:prstGeom prst="rect">
            <a:avLst/>
          </a:prstGeom>
          <a:noFill/>
        </p:spPr>
        <p:txBody>
          <a:bodyPr wrap="square" rtlCol="0">
            <a:spAutoFit/>
          </a:bodyPr>
          <a:lstStyle/>
          <a:p>
            <a:pPr fontAlgn="auto">
              <a:lnSpc>
                <a:spcPct val="150000"/>
              </a:lnSpc>
            </a:pPr>
            <a:r>
              <a:rPr lang="zh-CN" altLang="en-US"/>
              <a:t>“你们首次通过判决确定了专利使用费，既使发明专利得以实施，又使发明人和被许可实施人均获得相应的报酬，</a:t>
            </a:r>
            <a:r>
              <a:rPr lang="zh-CN" altLang="en-US">
                <a:solidFill>
                  <a:srgbClr val="FF0000"/>
                </a:solidFill>
              </a:rPr>
              <a:t>一头连着创新，一头连着市场</a:t>
            </a:r>
            <a:r>
              <a:rPr lang="zh-CN" altLang="en-US"/>
              <a:t>，知识产权这座桥梁从提升全链条价值发力，打通的是创造与运用的良性循环动脉，通过知识产权这一司法保护，使科技成果实现资本化，使无形资产变为有形资金。”</a:t>
            </a:r>
            <a:endParaRPr lang="zh-CN" altLang="en-US"/>
          </a:p>
          <a:p>
            <a:pPr algn="r" fontAlgn="auto">
              <a:lnSpc>
                <a:spcPct val="150000"/>
              </a:lnSpc>
            </a:pPr>
            <a:r>
              <a:rPr lang="en-US" altLang="zh-CN"/>
              <a:t>——南京市中级人民法院2017年十大典型案例</a:t>
            </a:r>
            <a:r>
              <a:rPr lang="zh-CN" altLang="en-US"/>
              <a:t>发布会</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029335" y="499745"/>
            <a:ext cx="6546215" cy="460375"/>
          </a:xfrm>
          <a:prstGeom prst="rect">
            <a:avLst/>
          </a:prstGeom>
          <a:noFill/>
        </p:spPr>
        <p:txBody>
          <a:bodyPr wrap="square" rtlCol="0">
            <a:spAutoFit/>
          </a:bodyPr>
          <a:lstStyle/>
          <a:p>
            <a:r>
              <a:rPr lang="zh-CN" altLang="en-US" sz="2400" b="1" dirty="0">
                <a:sym typeface="+mn-ea"/>
              </a:rPr>
              <a:t>纠纷产生的内在原因</a:t>
            </a:r>
            <a:endParaRPr lang="zh-CN" altLang="en-US" sz="2400" b="1" dirty="0"/>
          </a:p>
        </p:txBody>
      </p:sp>
      <p:sp>
        <p:nvSpPr>
          <p:cNvPr id="5" name="文本框 4"/>
          <p:cNvSpPr txBox="1"/>
          <p:nvPr/>
        </p:nvSpPr>
        <p:spPr>
          <a:xfrm>
            <a:off x="8969375" y="6155055"/>
            <a:ext cx="2470785" cy="368300"/>
          </a:xfrm>
          <a:prstGeom prst="rect">
            <a:avLst/>
          </a:prstGeom>
          <a:noFill/>
        </p:spPr>
        <p:txBody>
          <a:bodyPr wrap="square" rtlCol="0">
            <a:spAutoFit/>
          </a:bodyPr>
          <a:lstStyle/>
          <a:p>
            <a:r>
              <a:rPr lang="zh-CN" altLang="en-US"/>
              <a:t>李玲娟老师法理学课件</a:t>
            </a:r>
            <a:endParaRPr lang="zh-CN" altLang="en-US"/>
          </a:p>
        </p:txBody>
      </p:sp>
      <p:pic>
        <p:nvPicPr>
          <p:cNvPr id="2" name="图片 1" descr="0cbd0b80ef5ea0d3a5de32de478925c"/>
          <p:cNvPicPr>
            <a:picLocks noChangeAspect="1"/>
          </p:cNvPicPr>
          <p:nvPr/>
        </p:nvPicPr>
        <p:blipFill>
          <a:blip r:embed="rId1"/>
          <a:srcRect l="13486" t="17528" r="18764" b="11463"/>
          <a:stretch>
            <a:fillRect/>
          </a:stretch>
        </p:blipFill>
        <p:spPr>
          <a:xfrm rot="10800000">
            <a:off x="2495550" y="1134110"/>
            <a:ext cx="6607175" cy="3979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553721" y="1321190"/>
            <a:ext cx="6876279" cy="4246245"/>
          </a:xfrm>
          <a:prstGeom prst="rect">
            <a:avLst/>
          </a:prstGeom>
        </p:spPr>
        <p:txBody>
          <a:bodyPr wrap="square">
            <a:spAutoFit/>
          </a:bodyPr>
          <a:lstStyle/>
          <a:p>
            <a:pPr fontAlgn="auto">
              <a:lnSpc>
                <a:spcPct val="150000"/>
              </a:lnSpc>
            </a:pPr>
            <a:r>
              <a:rPr lang="zh-CN" altLang="en-US" sz="2000" dirty="0">
                <a:solidFill>
                  <a:schemeClr val="tx1"/>
                </a:solidFill>
                <a:latin typeface="微软雅黑" panose="020B0503020204020204" charset="-122"/>
                <a:ea typeface="微软雅黑" panose="020B0503020204020204" charset="-122"/>
              </a:rPr>
              <a:t>《科技成果转化法》</a:t>
            </a:r>
            <a:endParaRPr lang="zh-CN" altLang="en-US" sz="2000" dirty="0">
              <a:solidFill>
                <a:schemeClr val="tx1"/>
              </a:solidFill>
              <a:latin typeface="微软雅黑" panose="020B0503020204020204" charset="-122"/>
              <a:ea typeface="微软雅黑" panose="020B0503020204020204" charset="-122"/>
            </a:endParaRPr>
          </a:p>
          <a:p>
            <a:pPr fontAlgn="auto">
              <a:lnSpc>
                <a:spcPct val="150000"/>
              </a:lnSpc>
            </a:pPr>
            <a:r>
              <a:rPr lang="zh-CN" altLang="en-US" sz="2000" dirty="0">
                <a:solidFill>
                  <a:schemeClr val="tx1"/>
                </a:solidFill>
                <a:latin typeface="微软雅黑" panose="020B0503020204020204" charset="-122"/>
                <a:ea typeface="微软雅黑" panose="020B0503020204020204" charset="-122"/>
              </a:rPr>
              <a:t>第十六条 科技成果持有者可以采用下列方式进行科技成果转化：</a:t>
            </a:r>
            <a:endParaRPr lang="zh-CN" altLang="en-US" sz="2000" dirty="0">
              <a:solidFill>
                <a:schemeClr val="tx1"/>
              </a:solidFill>
              <a:latin typeface="微软雅黑" panose="020B0503020204020204" charset="-122"/>
              <a:ea typeface="微软雅黑" panose="020B0503020204020204" charset="-122"/>
            </a:endParaRPr>
          </a:p>
          <a:p>
            <a:pPr indent="0" fontAlgn="auto">
              <a:lnSpc>
                <a:spcPct val="150000"/>
              </a:lnSpc>
              <a:buNone/>
            </a:pPr>
            <a:r>
              <a:rPr lang="zh-CN" altLang="en-US" sz="2000" dirty="0">
                <a:solidFill>
                  <a:schemeClr val="tx1"/>
                </a:solidFill>
                <a:latin typeface="微软雅黑" panose="020B0503020204020204" charset="-122"/>
                <a:ea typeface="微软雅黑" panose="020B0503020204020204" charset="-122"/>
              </a:rPr>
              <a:t>（一）自行投资实施转化；</a:t>
            </a:r>
            <a:endParaRPr lang="zh-CN" altLang="en-US" sz="2000" dirty="0">
              <a:solidFill>
                <a:schemeClr val="tx1"/>
              </a:solidFill>
              <a:latin typeface="微软雅黑" panose="020B0503020204020204" charset="-122"/>
              <a:ea typeface="微软雅黑" panose="020B0503020204020204" charset="-122"/>
            </a:endParaRPr>
          </a:p>
          <a:p>
            <a:pPr indent="0" fontAlgn="auto">
              <a:lnSpc>
                <a:spcPct val="150000"/>
              </a:lnSpc>
              <a:buNone/>
            </a:pPr>
            <a:r>
              <a:rPr lang="zh-CN" altLang="en-US" sz="2000" dirty="0">
                <a:solidFill>
                  <a:schemeClr val="tx1"/>
                </a:solidFill>
                <a:latin typeface="微软雅黑" panose="020B0503020204020204" charset="-122"/>
                <a:ea typeface="微软雅黑" panose="020B0503020204020204" charset="-122"/>
              </a:rPr>
              <a:t>（二）向他人转让该科技成果；</a:t>
            </a:r>
            <a:endParaRPr lang="zh-CN" altLang="en-US" sz="2000" dirty="0">
              <a:solidFill>
                <a:schemeClr val="tx1"/>
              </a:solidFill>
              <a:latin typeface="微软雅黑" panose="020B0503020204020204" charset="-122"/>
              <a:ea typeface="微软雅黑" panose="020B0503020204020204" charset="-122"/>
            </a:endParaRPr>
          </a:p>
          <a:p>
            <a:pPr indent="0" fontAlgn="auto">
              <a:lnSpc>
                <a:spcPct val="150000"/>
              </a:lnSpc>
              <a:buNone/>
            </a:pPr>
            <a:r>
              <a:rPr lang="zh-CN" altLang="en-US" sz="2000" dirty="0">
                <a:solidFill>
                  <a:schemeClr val="tx1"/>
                </a:solidFill>
                <a:latin typeface="微软雅黑" panose="020B0503020204020204" charset="-122"/>
                <a:ea typeface="微软雅黑" panose="020B0503020204020204" charset="-122"/>
              </a:rPr>
              <a:t>（三） 许可他人使用该科技成果；</a:t>
            </a:r>
            <a:endParaRPr lang="zh-CN" altLang="en-US" sz="2000" dirty="0">
              <a:solidFill>
                <a:schemeClr val="tx1"/>
              </a:solidFill>
              <a:latin typeface="微软雅黑" panose="020B0503020204020204" charset="-122"/>
              <a:ea typeface="微软雅黑" panose="020B0503020204020204" charset="-122"/>
            </a:endParaRPr>
          </a:p>
          <a:p>
            <a:pPr indent="0" fontAlgn="auto">
              <a:lnSpc>
                <a:spcPct val="150000"/>
              </a:lnSpc>
              <a:buNone/>
            </a:pPr>
            <a:r>
              <a:rPr lang="zh-CN" altLang="en-US" sz="2000" dirty="0">
                <a:solidFill>
                  <a:schemeClr val="tx1"/>
                </a:solidFill>
                <a:latin typeface="微软雅黑" panose="020B0503020204020204" charset="-122"/>
                <a:ea typeface="微软雅黑" panose="020B0503020204020204" charset="-122"/>
              </a:rPr>
              <a:t>（四）以该科技成果作为合作条件，与他人共同实施转化；</a:t>
            </a:r>
            <a:endParaRPr lang="zh-CN" altLang="en-US" sz="2000" dirty="0">
              <a:solidFill>
                <a:schemeClr val="tx1"/>
              </a:solidFill>
              <a:latin typeface="微软雅黑" panose="020B0503020204020204" charset="-122"/>
              <a:ea typeface="微软雅黑" panose="020B0503020204020204" charset="-122"/>
            </a:endParaRPr>
          </a:p>
          <a:p>
            <a:pPr indent="0" fontAlgn="auto">
              <a:lnSpc>
                <a:spcPct val="150000"/>
              </a:lnSpc>
              <a:buNone/>
            </a:pPr>
            <a:r>
              <a:rPr lang="zh-CN" altLang="en-US" sz="2000" dirty="0">
                <a:solidFill>
                  <a:schemeClr val="tx1"/>
                </a:solidFill>
                <a:latin typeface="微软雅黑" panose="020B0503020204020204" charset="-122"/>
                <a:ea typeface="微软雅黑" panose="020B0503020204020204" charset="-122"/>
              </a:rPr>
              <a:t>（五）以该科技成果作价投资，折算股份或者出资比例；</a:t>
            </a:r>
            <a:endParaRPr lang="zh-CN" altLang="en-US" sz="2000" dirty="0">
              <a:solidFill>
                <a:schemeClr val="tx1"/>
              </a:solidFill>
              <a:latin typeface="微软雅黑" panose="020B0503020204020204" charset="-122"/>
              <a:ea typeface="微软雅黑" panose="020B0503020204020204" charset="-122"/>
            </a:endParaRPr>
          </a:p>
          <a:p>
            <a:pPr indent="0" fontAlgn="auto">
              <a:lnSpc>
                <a:spcPct val="150000"/>
              </a:lnSpc>
              <a:buNone/>
            </a:pPr>
            <a:r>
              <a:rPr lang="zh-CN" altLang="en-US" sz="2000" dirty="0">
                <a:solidFill>
                  <a:schemeClr val="tx1"/>
                </a:solidFill>
                <a:latin typeface="微软雅黑" panose="020B0503020204020204" charset="-122"/>
                <a:ea typeface="微软雅黑" panose="020B0503020204020204" charset="-122"/>
              </a:rPr>
              <a:t>（六）其他协商确定的方式</a:t>
            </a:r>
            <a:endParaRPr lang="zh-CN" altLang="en-US" sz="2000" dirty="0">
              <a:solidFill>
                <a:schemeClr val="tx1"/>
              </a:solidFill>
              <a:latin typeface="微软雅黑" panose="020B0503020204020204" charset="-122"/>
              <a:ea typeface="微软雅黑" panose="020B0503020204020204" charset="-122"/>
            </a:endParaRPr>
          </a:p>
        </p:txBody>
      </p:sp>
      <p:sp>
        <p:nvSpPr>
          <p:cNvPr id="14" name="文本框 13"/>
          <p:cNvSpPr txBox="1"/>
          <p:nvPr/>
        </p:nvSpPr>
        <p:spPr>
          <a:xfrm>
            <a:off x="4553585" y="781050"/>
            <a:ext cx="6546215" cy="460375"/>
          </a:xfrm>
          <a:prstGeom prst="rect">
            <a:avLst/>
          </a:prstGeom>
          <a:noFill/>
        </p:spPr>
        <p:txBody>
          <a:bodyPr wrap="square" rtlCol="0">
            <a:spAutoFit/>
          </a:bodyPr>
          <a:lstStyle/>
          <a:p>
            <a:r>
              <a:rPr lang="zh-CN" altLang="en-US" sz="2400" b="1" dirty="0"/>
              <a:t>科技成果转化方式</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553721" y="1321190"/>
            <a:ext cx="6876279" cy="1014730"/>
          </a:xfrm>
          <a:prstGeom prst="rect">
            <a:avLst/>
          </a:prstGeom>
        </p:spPr>
        <p:txBody>
          <a:bodyPr wrap="square">
            <a:spAutoFit/>
          </a:bodyPr>
          <a:lstStyle/>
          <a:p>
            <a:pPr marL="0" indent="0">
              <a:buNone/>
            </a:pPr>
            <a:r>
              <a:rPr lang="en-US" altLang="zh-CN" sz="2000" dirty="0">
                <a:latin typeface="微软雅黑" panose="020B0503020204020204" charset="-122"/>
                <a:ea typeface="微软雅黑" panose="020B0503020204020204" charset="-122"/>
                <a:cs typeface="微软雅黑" panose="020B0503020204020204" charset="-122"/>
                <a:sym typeface="+mn-ea"/>
              </a:rPr>
              <a:t>“</a:t>
            </a:r>
            <a:r>
              <a:rPr lang="zh-CN" altLang="en-US" sz="2000" dirty="0">
                <a:latin typeface="微软雅黑" panose="020B0503020204020204" charset="-122"/>
                <a:ea typeface="微软雅黑" panose="020B0503020204020204" charset="-122"/>
                <a:cs typeface="微软雅黑" panose="020B0503020204020204" charset="-122"/>
                <a:sym typeface="+mn-ea"/>
              </a:rPr>
              <a:t>中关村</a:t>
            </a:r>
            <a:r>
              <a:rPr lang="en-US" altLang="zh-CN" sz="2000" dirty="0">
                <a:latin typeface="微软雅黑" panose="020B0503020204020204" charset="-122"/>
                <a:ea typeface="微软雅黑" panose="020B0503020204020204" charset="-122"/>
                <a:cs typeface="微软雅黑" panose="020B0503020204020204" charset="-122"/>
                <a:sym typeface="+mn-ea"/>
              </a:rPr>
              <a:t>”</a:t>
            </a:r>
            <a:r>
              <a:rPr lang="zh-CN" altLang="en-US" sz="2000" dirty="0">
                <a:latin typeface="微软雅黑" panose="020B0503020204020204" charset="-122"/>
                <a:ea typeface="微软雅黑" panose="020B0503020204020204" charset="-122"/>
                <a:cs typeface="微软雅黑" panose="020B0503020204020204" charset="-122"/>
                <a:sym typeface="+mn-ea"/>
              </a:rPr>
              <a:t>第一人</a:t>
            </a:r>
            <a:r>
              <a:rPr lang="en-US" altLang="zh-CN" sz="2000" dirty="0">
                <a:latin typeface="微软雅黑" panose="020B0503020204020204" charset="-122"/>
                <a:ea typeface="微软雅黑" panose="020B0503020204020204" charset="-122"/>
                <a:cs typeface="微软雅黑" panose="020B0503020204020204" charset="-122"/>
                <a:sym typeface="+mn-ea"/>
              </a:rPr>
              <a:t>——</a:t>
            </a:r>
            <a:r>
              <a:rPr lang="zh-CN" altLang="en-US" sz="2000" dirty="0">
                <a:latin typeface="微软雅黑" panose="020B0503020204020204" charset="-122"/>
                <a:ea typeface="微软雅黑" panose="020B0503020204020204" charset="-122"/>
                <a:cs typeface="微软雅黑" panose="020B0503020204020204" charset="-122"/>
                <a:sym typeface="+mn-ea"/>
              </a:rPr>
              <a:t>中科院物理所陈春先研究员。</a:t>
            </a:r>
            <a:endParaRPr lang="zh-CN" altLang="en-US" sz="20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000" dirty="0">
                <a:latin typeface="微软雅黑" panose="020B0503020204020204" charset="-122"/>
                <a:ea typeface="微软雅黑" panose="020B0503020204020204" charset="-122"/>
                <a:cs typeface="微软雅黑" panose="020B0503020204020204" charset="-122"/>
                <a:sym typeface="+mn-ea"/>
              </a:rPr>
              <a:t>立志于在中国村建立中国硅谷，成立了中国历史上第一个民办科研机构，促使</a:t>
            </a:r>
            <a:r>
              <a:rPr lang="en-US" altLang="zh-CN" sz="2000" dirty="0">
                <a:latin typeface="微软雅黑" panose="020B0503020204020204" charset="-122"/>
                <a:ea typeface="微软雅黑" panose="020B0503020204020204" charset="-122"/>
                <a:cs typeface="微软雅黑" panose="020B0503020204020204" charset="-122"/>
                <a:sym typeface="+mn-ea"/>
              </a:rPr>
              <a:t>“</a:t>
            </a:r>
            <a:r>
              <a:rPr lang="zh-CN" altLang="en-US" sz="2000" dirty="0">
                <a:latin typeface="微软雅黑" panose="020B0503020204020204" charset="-122"/>
                <a:ea typeface="微软雅黑" panose="020B0503020204020204" charset="-122"/>
                <a:cs typeface="微软雅黑" panose="020B0503020204020204" charset="-122"/>
                <a:sym typeface="+mn-ea"/>
              </a:rPr>
              <a:t>中关村电子一条街</a:t>
            </a:r>
            <a:r>
              <a:rPr lang="en-US" altLang="zh-CN" sz="2000" dirty="0">
                <a:latin typeface="微软雅黑" panose="020B0503020204020204" charset="-122"/>
                <a:ea typeface="微软雅黑" panose="020B0503020204020204" charset="-122"/>
                <a:cs typeface="微软雅黑" panose="020B0503020204020204" charset="-122"/>
                <a:sym typeface="+mn-ea"/>
              </a:rPr>
              <a:t>”</a:t>
            </a:r>
            <a:r>
              <a:rPr lang="zh-CN" altLang="en-US" sz="2000" dirty="0">
                <a:latin typeface="微软雅黑" panose="020B0503020204020204" charset="-122"/>
                <a:ea typeface="微软雅黑" panose="020B0503020204020204" charset="-122"/>
                <a:cs typeface="微软雅黑" panose="020B0503020204020204" charset="-122"/>
                <a:sym typeface="+mn-ea"/>
              </a:rPr>
              <a:t>诞生。</a:t>
            </a:r>
            <a:endParaRPr lang="zh-CN" altLang="en-US" sz="2000" dirty="0">
              <a:solidFill>
                <a:srgbClr val="000000">
                  <a:lumMod val="50000"/>
                  <a:lumOff val="50000"/>
                </a:srgbClr>
              </a:solidFill>
              <a:latin typeface="微软雅黑" panose="020B0503020204020204" charset="-122"/>
              <a:ea typeface="微软雅黑" panose="020B0503020204020204" charset="-122"/>
              <a:cs typeface="微软雅黑" panose="020B0503020204020204" charset="-122"/>
            </a:endParaRPr>
          </a:p>
        </p:txBody>
      </p:sp>
      <p:sp>
        <p:nvSpPr>
          <p:cNvPr id="14" name="文本框 13"/>
          <p:cNvSpPr txBox="1"/>
          <p:nvPr/>
        </p:nvSpPr>
        <p:spPr>
          <a:xfrm>
            <a:off x="4553585" y="781050"/>
            <a:ext cx="6546215" cy="460375"/>
          </a:xfrm>
          <a:prstGeom prst="rect">
            <a:avLst/>
          </a:prstGeom>
          <a:noFill/>
        </p:spPr>
        <p:txBody>
          <a:bodyPr wrap="square" rtlCol="0">
            <a:spAutoFit/>
          </a:bodyPr>
          <a:lstStyle/>
          <a:p>
            <a:r>
              <a:rPr lang="zh-CN" altLang="en-US" sz="2400" b="1" dirty="0"/>
              <a:t>直接转化</a:t>
            </a:r>
            <a:r>
              <a:rPr lang="en-US" altLang="zh-CN" sz="2400" b="1" dirty="0"/>
              <a:t>——</a:t>
            </a:r>
            <a:r>
              <a:rPr lang="zh-CN" altLang="en-US" sz="2400" b="1" dirty="0"/>
              <a:t>科技人员创办企业</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609600"/>
            <a:ext cx="3303395" cy="389467"/>
          </a:xfrm>
        </p:spPr>
        <p:txBody>
          <a:bodyPr/>
          <a:lstStyle/>
          <a:p>
            <a:r>
              <a:rPr kumimoji="1" lang="zh-CN" altLang="en-US" sz="3200" dirty="0">
                <a:solidFill>
                  <a:srgbClr val="2958A0"/>
                </a:solidFill>
              </a:rPr>
              <a:t>涉案主体</a:t>
            </a:r>
            <a:endParaRPr kumimoji="1" lang="zh-CN" altLang="en-US" sz="3200" dirty="0">
              <a:solidFill>
                <a:srgbClr val="2958A0"/>
              </a:solidFill>
            </a:endParaRPr>
          </a:p>
        </p:txBody>
      </p:sp>
      <p:sp>
        <p:nvSpPr>
          <p:cNvPr id="74" name="矩形 73"/>
          <p:cNvSpPr/>
          <p:nvPr/>
        </p:nvSpPr>
        <p:spPr>
          <a:xfrm>
            <a:off x="2066432" y="4803632"/>
            <a:ext cx="2031325" cy="873894"/>
          </a:xfrm>
          <a:prstGeom prst="rect">
            <a:avLst/>
          </a:prstGeom>
        </p:spPr>
        <p:txBody>
          <a:bodyPr wrap="none">
            <a:spAutoFit/>
          </a:bodyPr>
          <a:lstStyle/>
          <a:p>
            <a:pPr algn="ctr">
              <a:lnSpc>
                <a:spcPct val="150000"/>
              </a:lnSpc>
            </a:pPr>
            <a:r>
              <a:rPr lang="zh-CN" altLang="en-US" b="1" dirty="0">
                <a:solidFill>
                  <a:srgbClr val="000000"/>
                </a:solidFill>
                <a:latin typeface="Segoe UI" panose="020B0502040204020203"/>
                <a:ea typeface="微软雅黑" panose="020B0503020204020204" charset="-122"/>
              </a:rPr>
              <a:t>专利所有者余述南</a:t>
            </a:r>
            <a:endParaRPr lang="en-US" altLang="zh-CN" b="1" dirty="0">
              <a:solidFill>
                <a:srgbClr val="000000"/>
              </a:solidFill>
              <a:latin typeface="Segoe UI" panose="020B0502040204020203"/>
              <a:ea typeface="微软雅黑" panose="020B0503020204020204" charset="-122"/>
            </a:endParaRPr>
          </a:p>
          <a:p>
            <a:pPr algn="ctr">
              <a:lnSpc>
                <a:spcPct val="150000"/>
              </a:lnSpc>
            </a:pPr>
            <a:r>
              <a:rPr lang="zh-CN" altLang="en-US" b="1" dirty="0">
                <a:solidFill>
                  <a:srgbClr val="000000"/>
                </a:solidFill>
                <a:latin typeface="Segoe UI" panose="020B0502040204020203"/>
                <a:ea typeface="微软雅黑" panose="020B0503020204020204" charset="-122"/>
              </a:rPr>
              <a:t>原告</a:t>
            </a:r>
            <a:endParaRPr lang="zh-CN" altLang="en-US" b="1" dirty="0">
              <a:solidFill>
                <a:srgbClr val="000000"/>
              </a:solidFill>
              <a:latin typeface="Segoe UI" panose="020B0502040204020203"/>
              <a:ea typeface="微软雅黑" panose="020B0503020204020204" charset="-122"/>
            </a:endParaRPr>
          </a:p>
        </p:txBody>
      </p:sp>
      <p:sp>
        <p:nvSpPr>
          <p:cNvPr id="41" name="矩形 40"/>
          <p:cNvSpPr/>
          <p:nvPr/>
        </p:nvSpPr>
        <p:spPr>
          <a:xfrm>
            <a:off x="7234088" y="4875407"/>
            <a:ext cx="3185487" cy="873894"/>
          </a:xfrm>
          <a:prstGeom prst="rect">
            <a:avLst/>
          </a:prstGeom>
        </p:spPr>
        <p:txBody>
          <a:bodyPr wrap="none">
            <a:spAutoFit/>
          </a:bodyPr>
          <a:lstStyle/>
          <a:p>
            <a:pPr algn="ctr">
              <a:lnSpc>
                <a:spcPct val="150000"/>
              </a:lnSpc>
            </a:pPr>
            <a:r>
              <a:rPr lang="zh-CN" altLang="en-US" b="1" dirty="0">
                <a:solidFill>
                  <a:srgbClr val="000000"/>
                </a:solidFill>
                <a:latin typeface="Segoe UI" panose="020B0502040204020203"/>
                <a:ea typeface="微软雅黑" panose="020B0503020204020204" charset="-122"/>
              </a:rPr>
              <a:t>立业制药（南京第五制药厂）</a:t>
            </a:r>
            <a:endParaRPr lang="en-US" altLang="zh-CN" b="1" dirty="0">
              <a:solidFill>
                <a:srgbClr val="000000"/>
              </a:solidFill>
              <a:latin typeface="Segoe UI" panose="020B0502040204020203"/>
              <a:ea typeface="微软雅黑" panose="020B0503020204020204" charset="-122"/>
            </a:endParaRPr>
          </a:p>
          <a:p>
            <a:pPr algn="ctr">
              <a:lnSpc>
                <a:spcPct val="150000"/>
              </a:lnSpc>
            </a:pPr>
            <a:r>
              <a:rPr lang="zh-CN" altLang="en-US" b="1" dirty="0">
                <a:solidFill>
                  <a:srgbClr val="000000"/>
                </a:solidFill>
                <a:latin typeface="Segoe UI" panose="020B0502040204020203"/>
                <a:ea typeface="微软雅黑" panose="020B0503020204020204" charset="-122"/>
              </a:rPr>
              <a:t>被告</a:t>
            </a:r>
            <a:endParaRPr lang="zh-CN" altLang="en-US" b="1" dirty="0">
              <a:solidFill>
                <a:srgbClr val="000000"/>
              </a:solidFill>
              <a:latin typeface="Segoe UI" panose="020B0502040204020203"/>
              <a:ea typeface="微软雅黑" panose="020B050302020402020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7792" y="1631781"/>
            <a:ext cx="2768594" cy="2851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5992" y="1521158"/>
            <a:ext cx="4762500" cy="2962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553721" y="1321190"/>
            <a:ext cx="6876279" cy="3587115"/>
          </a:xfrm>
          <a:prstGeom prst="rect">
            <a:avLst/>
          </a:prstGeom>
        </p:spPr>
        <p:txBody>
          <a:bodyPr wrap="square">
            <a:spAutoFit/>
          </a:bodyPr>
          <a:lstStyle/>
          <a:p>
            <a:pPr marL="0" indent="0" fontAlgn="auto">
              <a:lnSpc>
                <a:spcPts val="3020"/>
              </a:lnSpc>
              <a:spcBef>
                <a:spcPts val="700"/>
              </a:spcBef>
              <a:buNone/>
            </a:pPr>
            <a:r>
              <a:rPr lang="zh-CN" altLang="en-US" sz="2000">
                <a:sym typeface="+mn-ea"/>
              </a:rPr>
              <a:t>苏州纳米技术产业平台驱动模式 　　</a:t>
            </a:r>
            <a:endParaRPr lang="zh-CN" altLang="en-US" sz="2000" noProof="1"/>
          </a:p>
          <a:p>
            <a:pPr marL="0" indent="0" fontAlgn="auto">
              <a:lnSpc>
                <a:spcPts val="3020"/>
              </a:lnSpc>
              <a:spcBef>
                <a:spcPts val="700"/>
              </a:spcBef>
              <a:buNone/>
            </a:pPr>
            <a:r>
              <a:rPr lang="zh-CN" altLang="en-US" sz="2000">
                <a:sym typeface="+mn-ea"/>
              </a:rPr>
              <a:t>2006年以来，苏州纳米所科技成果转移转化活动形成了以</a:t>
            </a:r>
            <a:r>
              <a:rPr lang="zh-CN" altLang="en-US" sz="2000">
                <a:solidFill>
                  <a:schemeClr val="accent1"/>
                </a:solidFill>
                <a:effectLst>
                  <a:outerShdw blurRad="38100" dist="25400" dir="5400000" algn="ctr" rotWithShape="0">
                    <a:srgbClr val="6E747A">
                      <a:alpha val="43000"/>
                    </a:srgbClr>
                  </a:outerShdw>
                </a:effectLst>
                <a:sym typeface="+mn-ea"/>
              </a:rPr>
              <a:t>纳米所公共服务平台</a:t>
            </a:r>
            <a:r>
              <a:rPr lang="zh-CN" altLang="en-US" sz="2000">
                <a:sym typeface="+mn-ea"/>
              </a:rPr>
              <a:t>、苏州育成中心和STS苏州中心为支撑的三足鼎立格局，在功能发挥上实现了既能各司其职，又互为补充的一种崭新格局。苏州纳米所在资产管理上形成了特色做法：一是设立专门资产管理机构;二是对于地方投资建立的公共服务平台实行独立核算;三是对于院地双方共同投资的资产实行共同管理。</a:t>
            </a:r>
            <a:endParaRPr lang="zh-CN" altLang="en-US" sz="2000" noProof="1"/>
          </a:p>
          <a:p>
            <a:pPr marL="0" indent="0">
              <a:buNone/>
            </a:pPr>
            <a:endParaRPr lang="zh-CN" altLang="en-US" sz="2000" dirty="0">
              <a:solidFill>
                <a:srgbClr val="000000">
                  <a:lumMod val="50000"/>
                  <a:lumOff val="50000"/>
                </a:srgbClr>
              </a:solidFill>
              <a:latin typeface="微软雅黑" panose="020B0503020204020204" charset="-122"/>
              <a:ea typeface="微软雅黑" panose="020B0503020204020204" charset="-122"/>
            </a:endParaRPr>
          </a:p>
        </p:txBody>
      </p:sp>
      <p:sp>
        <p:nvSpPr>
          <p:cNvPr id="14" name="文本框 13"/>
          <p:cNvSpPr txBox="1"/>
          <p:nvPr/>
        </p:nvSpPr>
        <p:spPr>
          <a:xfrm>
            <a:off x="4553585" y="781050"/>
            <a:ext cx="6546215" cy="460375"/>
          </a:xfrm>
          <a:prstGeom prst="rect">
            <a:avLst/>
          </a:prstGeom>
          <a:noFill/>
        </p:spPr>
        <p:txBody>
          <a:bodyPr wrap="square" rtlCol="0">
            <a:spAutoFit/>
          </a:bodyPr>
          <a:lstStyle/>
          <a:p>
            <a:r>
              <a:rPr sz="2400" b="1" dirty="0"/>
              <a:t>通过专门机构实施科技成果转化</a:t>
            </a:r>
            <a:endParaRPr sz="24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553721" y="1321190"/>
            <a:ext cx="6876279" cy="3291840"/>
          </a:xfrm>
          <a:prstGeom prst="rect">
            <a:avLst/>
          </a:prstGeom>
        </p:spPr>
        <p:txBody>
          <a:bodyPr wrap="square">
            <a:spAutoFit/>
          </a:bodyPr>
          <a:lstStyle/>
          <a:p>
            <a:pPr>
              <a:lnSpc>
                <a:spcPct val="130000"/>
              </a:lnSpc>
            </a:pPr>
            <a:r>
              <a:rPr lang="zh-CN" altLang="en-US" sz="2000">
                <a:sym typeface="+mn-ea"/>
              </a:rPr>
              <a:t>中科大成果转移转化模式可以总结为：积极利用科大品牌借助资本市场促进成果转化。中国科技大学的科技成果转移转化主要</a:t>
            </a:r>
            <a:r>
              <a:rPr lang="zh-CN" altLang="en-US" sz="2000">
                <a:solidFill>
                  <a:schemeClr val="accent1"/>
                </a:solidFill>
                <a:effectLst>
                  <a:outerShdw blurRad="38100" dist="25400" dir="5400000" algn="ctr" rotWithShape="0">
                    <a:srgbClr val="6E747A">
                      <a:alpha val="43000"/>
                    </a:srgbClr>
                  </a:outerShdw>
                </a:effectLst>
                <a:sym typeface="+mn-ea"/>
              </a:rPr>
              <a:t>由中科大资产经营有限责任公司负责运营和管理</a:t>
            </a:r>
            <a:r>
              <a:rPr lang="zh-CN" altLang="en-US" sz="2000">
                <a:sym typeface="+mn-ea"/>
              </a:rPr>
              <a:t>，通过</a:t>
            </a:r>
            <a:r>
              <a:rPr lang="zh-CN" altLang="en-US" sz="2000">
                <a:effectLst>
                  <a:outerShdw blurRad="38100" dist="19050" dir="2700000" algn="tl" rotWithShape="0">
                    <a:schemeClr val="dk1">
                      <a:alpha val="40000"/>
                    </a:schemeClr>
                  </a:outerShdw>
                </a:effectLst>
                <a:sym typeface="+mn-ea"/>
              </a:rPr>
              <a:t>全流程全产业链跟踪服务</a:t>
            </a:r>
            <a:r>
              <a:rPr lang="zh-CN" altLang="en-US" sz="2000">
                <a:sym typeface="+mn-ea"/>
              </a:rPr>
              <a:t>，有效控制和规避投资风险;通过引进战略投资者，突破成熟投资项目的发展瓶颈;通过构筑高校与企业间的“防火墙”，规避高校直接创办和经营企业的风险;争取创投豁免政策，有效化解政策不利影响;坚持持股企业分类管理，持续优化股权结构和资产质量。</a:t>
            </a:r>
            <a:endParaRPr lang="zh-CN" altLang="en-US" sz="2000" dirty="0">
              <a:solidFill>
                <a:srgbClr val="000000">
                  <a:lumMod val="50000"/>
                  <a:lumOff val="50000"/>
                </a:srgbClr>
              </a:solidFill>
              <a:latin typeface="微软雅黑" panose="020B0503020204020204" charset="-122"/>
              <a:ea typeface="微软雅黑" panose="020B0503020204020204" charset="-122"/>
            </a:endParaRPr>
          </a:p>
        </p:txBody>
      </p:sp>
      <p:sp>
        <p:nvSpPr>
          <p:cNvPr id="14" name="文本框 13"/>
          <p:cNvSpPr txBox="1"/>
          <p:nvPr/>
        </p:nvSpPr>
        <p:spPr>
          <a:xfrm>
            <a:off x="4553585" y="781050"/>
            <a:ext cx="6546215" cy="460375"/>
          </a:xfrm>
          <a:prstGeom prst="rect">
            <a:avLst/>
          </a:prstGeom>
          <a:noFill/>
        </p:spPr>
        <p:txBody>
          <a:bodyPr wrap="square" rtlCol="0">
            <a:spAutoFit/>
          </a:bodyPr>
          <a:lstStyle/>
          <a:p>
            <a:r>
              <a:rPr lang="zh-CN" altLang="en-US" sz="2400" b="1" dirty="0"/>
              <a:t>通过高校设立的科技成果转化机构实施转化</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
          <p:cNvSpPr txBox="1"/>
          <p:nvPr/>
        </p:nvSpPr>
        <p:spPr>
          <a:xfrm>
            <a:off x="1429655" y="3937402"/>
            <a:ext cx="9332685" cy="701346"/>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7200" dirty="0">
                <a:solidFill>
                  <a:srgbClr val="2958A0"/>
                </a:solidFill>
              </a:rPr>
              <a:t>谢谢聆听</a:t>
            </a:r>
            <a:endParaRPr lang="zh-CN" altLang="en-US" sz="7200" dirty="0">
              <a:solidFill>
                <a:srgbClr val="2958A0"/>
              </a:solidFill>
            </a:endParaRPr>
          </a:p>
        </p:txBody>
      </p:sp>
      <p:pic>
        <p:nvPicPr>
          <p:cNvPr id="11" name="图片 10"/>
          <p:cNvPicPr>
            <a:picLocks noChangeAspect="1"/>
          </p:cNvPicPr>
          <p:nvPr/>
        </p:nvPicPr>
        <p:blipFill>
          <a:blip r:embed="rId1"/>
          <a:stretch>
            <a:fillRect/>
          </a:stretch>
        </p:blipFill>
        <p:spPr>
          <a:xfrm>
            <a:off x="4174519" y="2027929"/>
            <a:ext cx="3842959" cy="80586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sz="3200" dirty="0">
                <a:solidFill>
                  <a:srgbClr val="2958A0"/>
                </a:solidFill>
              </a:rPr>
              <a:t>余述南简介</a:t>
            </a:r>
            <a:endParaRPr kumimoji="1" lang="zh-CN" altLang="en-US" sz="3200" dirty="0">
              <a:solidFill>
                <a:srgbClr val="2958A0"/>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6010" y="1278164"/>
            <a:ext cx="1730991" cy="178292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1952232" y="691776"/>
            <a:ext cx="4669516" cy="5601879"/>
          </a:xfrm>
          <a:prstGeom prst="rect">
            <a:avLst/>
          </a:prstGeom>
          <a:ln>
            <a:noFill/>
          </a:ln>
          <a:effectLst>
            <a:outerShdw blurRad="292100" dist="139700" dir="2700000" algn="tl" rotWithShape="0">
              <a:srgbClr val="333333">
                <a:alpha val="65000"/>
              </a:srgbClr>
            </a:outerShdw>
          </a:effectLst>
        </p:spPr>
      </p:pic>
      <p:pic>
        <p:nvPicPr>
          <p:cNvPr id="5" name="图片 4"/>
          <p:cNvPicPr>
            <a:picLocks noChangeAspect="1"/>
          </p:cNvPicPr>
          <p:nvPr/>
        </p:nvPicPr>
        <p:blipFill>
          <a:blip r:embed="rId3"/>
          <a:stretch>
            <a:fillRect/>
          </a:stretch>
        </p:blipFill>
        <p:spPr>
          <a:xfrm>
            <a:off x="6881465" y="414866"/>
            <a:ext cx="5101844" cy="6160417"/>
          </a:xfrm>
          <a:prstGeom prst="rect">
            <a:avLst/>
          </a:prstGeom>
          <a:blipFill>
            <a:blip r:embed="rId4"/>
            <a:stretch>
              <a:fillRect/>
            </a:stretch>
          </a:blipFill>
          <a:ln w="76200">
            <a:solidFill>
              <a:srgbClr val="FF0000"/>
            </a:solidFill>
          </a:ln>
          <a:effectLst>
            <a:outerShdw blurRad="292100" dist="139700" dir="2700000" algn="tl" rotWithShape="0">
              <a:srgbClr val="333333">
                <a:alpha val="65000"/>
              </a:srgbClr>
            </a:outerShdw>
          </a:effectLst>
        </p:spPr>
      </p:pic>
      <p:sp>
        <p:nvSpPr>
          <p:cNvPr id="13" name="文本框 12"/>
          <p:cNvSpPr txBox="1"/>
          <p:nvPr/>
        </p:nvSpPr>
        <p:spPr>
          <a:xfrm>
            <a:off x="90816" y="3492716"/>
            <a:ext cx="1826185" cy="1661609"/>
          </a:xfrm>
          <a:prstGeom prst="rect">
            <a:avLst/>
          </a:prstGeom>
        </p:spPr>
        <p:txBody>
          <a:bodyPr wrap="square">
            <a:spAutoFit/>
          </a:bodyPr>
          <a:lstStyle>
            <a:defPPr>
              <a:defRPr lang="zh-CN"/>
            </a:defPPr>
            <a:lvl1pPr>
              <a:lnSpc>
                <a:spcPct val="130000"/>
              </a:lnSpc>
              <a:defRPr sz="1600">
                <a:solidFill>
                  <a:schemeClr val="tx1">
                    <a:lumMod val="95000"/>
                    <a:lumOff val="5000"/>
                  </a:schemeClr>
                </a:solidFill>
                <a:latin typeface="微软雅黑" panose="020B0503020204020204" charset="-122"/>
                <a:ea typeface="微软雅黑" panose="020B0503020204020204" charset="-122"/>
              </a:defRPr>
            </a:lvl1pPr>
          </a:lstStyle>
          <a:p>
            <a:pPr algn="ctr"/>
            <a:r>
              <a:rPr lang="zh-CN" altLang="zh-CN" dirty="0"/>
              <a:t>余述南</a:t>
            </a:r>
            <a:endParaRPr lang="en-US" altLang="zh-CN" dirty="0"/>
          </a:p>
          <a:p>
            <a:pPr algn="ctr"/>
            <a:r>
              <a:rPr lang="zh-CN" altLang="en-US" dirty="0"/>
              <a:t>于</a:t>
            </a:r>
            <a:r>
              <a:rPr lang="en-US" altLang="zh-CN" dirty="0"/>
              <a:t>2003</a:t>
            </a:r>
            <a:r>
              <a:rPr lang="zh-CN" altLang="zh-CN" dirty="0"/>
              <a:t>年</a:t>
            </a:r>
            <a:r>
              <a:rPr lang="en-US" altLang="zh-CN" dirty="0"/>
              <a:t>12</a:t>
            </a:r>
            <a:r>
              <a:rPr lang="zh-CN" altLang="zh-CN" dirty="0"/>
              <a:t>月</a:t>
            </a:r>
            <a:r>
              <a:rPr lang="en-US" altLang="zh-CN" dirty="0"/>
              <a:t>18</a:t>
            </a:r>
            <a:r>
              <a:rPr lang="zh-CN" altLang="zh-CN" dirty="0"/>
              <a:t>日至</a:t>
            </a:r>
            <a:r>
              <a:rPr lang="en-US" altLang="zh-CN" dirty="0"/>
              <a:t>2015</a:t>
            </a:r>
            <a:r>
              <a:rPr lang="zh-CN" altLang="zh-CN" dirty="0"/>
              <a:t>年</a:t>
            </a:r>
            <a:r>
              <a:rPr lang="en-US" altLang="zh-CN" dirty="0"/>
              <a:t>2</a:t>
            </a:r>
            <a:r>
              <a:rPr lang="zh-CN" altLang="zh-CN" dirty="0"/>
              <a:t>月</a:t>
            </a:r>
            <a:r>
              <a:rPr lang="en-US" altLang="zh-CN" dirty="0"/>
              <a:t>9</a:t>
            </a:r>
            <a:r>
              <a:rPr lang="zh-CN" altLang="zh-CN" dirty="0"/>
              <a:t>日担任立业制药公司法定代表人</a:t>
            </a:r>
            <a:endParaRPr lang="zh-CN" altLang="en-US" dirty="0"/>
          </a:p>
        </p:txBody>
      </p:sp>
      <p:pic>
        <p:nvPicPr>
          <p:cNvPr id="15" name="图片 14"/>
          <p:cNvPicPr>
            <a:picLocks noChangeAspect="1"/>
          </p:cNvPicPr>
          <p:nvPr/>
        </p:nvPicPr>
        <p:blipFill rotWithShape="1">
          <a:blip r:embed="rId5">
            <a:extLst>
              <a:ext uri="{BEBA8EAE-BF5A-486C-A8C5-ECC9F3942E4B}">
                <a14:imgProps xmlns:a14="http://schemas.microsoft.com/office/drawing/2010/main">
                  <a14:imgLayer r:embed="rId6">
                    <a14:imgEffect>
                      <a14:brightnessContrast bright="20000" contrast="20000"/>
                    </a14:imgEffect>
                  </a14:imgLayer>
                </a14:imgProps>
              </a:ext>
            </a:extLst>
          </a:blip>
          <a:srcRect t="58668" r="48459" b="23215"/>
          <a:stretch>
            <a:fillRect/>
          </a:stretch>
        </p:blipFill>
        <p:spPr>
          <a:xfrm>
            <a:off x="1917001" y="4032795"/>
            <a:ext cx="3940404" cy="1661610"/>
          </a:xfrm>
          <a:prstGeom prst="rect">
            <a:avLst/>
          </a:prstGeom>
          <a:ln>
            <a:noFill/>
          </a:ln>
          <a:effectLst>
            <a:outerShdw blurRad="292100" dist="139700" dir="2700000" algn="tl" rotWithShape="0">
              <a:srgbClr val="333333">
                <a:alpha val="65000"/>
              </a:srgbClr>
            </a:outerShdw>
          </a:effectLst>
        </p:spPr>
      </p:pic>
      <p:pic>
        <p:nvPicPr>
          <p:cNvPr id="19" name="图片 18"/>
          <p:cNvPicPr>
            <a:picLocks noChangeAspect="1"/>
          </p:cNvPicPr>
          <p:nvPr/>
        </p:nvPicPr>
        <p:blipFill rotWithShape="1">
          <a:blip r:embed="rId7">
            <a:extLst>
              <a:ext uri="{BEBA8EAE-BF5A-486C-A8C5-ECC9F3942E4B}">
                <a14:imgProps xmlns:a14="http://schemas.microsoft.com/office/drawing/2010/main">
                  <a14:imgLayer r:embed="rId6">
                    <a14:imgEffect>
                      <a14:sharpenSoften amount="25000"/>
                    </a14:imgEffect>
                  </a14:imgLayer>
                </a14:imgProps>
              </a:ext>
            </a:extLst>
          </a:blip>
          <a:srcRect l="20540" t="26820" r="52267" b="70186"/>
          <a:stretch>
            <a:fillRect/>
          </a:stretch>
        </p:blipFill>
        <p:spPr>
          <a:xfrm>
            <a:off x="2545127" y="2095168"/>
            <a:ext cx="2092751" cy="276347"/>
          </a:xfrm>
          <a:prstGeom prst="rect">
            <a:avLst/>
          </a:prstGeom>
          <a:ln>
            <a:noFill/>
          </a:ln>
          <a:effectLst>
            <a:outerShdw blurRad="292100" dist="139700" dir="2700000" algn="tl" rotWithShape="0">
              <a:srgbClr val="333333">
                <a:alpha val="65000"/>
              </a:srgbClr>
            </a:outerShdw>
          </a:effectLst>
        </p:spPr>
      </p:pic>
      <p:sp>
        <p:nvSpPr>
          <p:cNvPr id="12" name="矩形 11"/>
          <p:cNvSpPr/>
          <p:nvPr/>
        </p:nvSpPr>
        <p:spPr>
          <a:xfrm>
            <a:off x="2211949" y="5003361"/>
            <a:ext cx="1470581" cy="226244"/>
          </a:xfrm>
          <a:prstGeom prst="rect">
            <a:avLst/>
          </a:prstGeom>
          <a:noFill/>
          <a:ln w="28575">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rotWithShape="1">
          <a:blip r:embed="rId8">
            <a:extLst>
              <a:ext uri="{BEBA8EAE-BF5A-486C-A8C5-ECC9F3942E4B}">
                <a14:imgProps xmlns:a14="http://schemas.microsoft.com/office/drawing/2010/main">
                  <a14:imgLayer r:embed="rId9">
                    <a14:imgEffect>
                      <a14:sharpenSoften amount="50000"/>
                    </a14:imgEffect>
                  </a14:imgLayer>
                </a14:imgProps>
              </a:ext>
            </a:extLst>
          </a:blip>
          <a:srcRect l="3713" t="63344" r="39281" b="18284"/>
          <a:stretch>
            <a:fillRect/>
          </a:stretch>
        </p:blipFill>
        <p:spPr>
          <a:xfrm>
            <a:off x="6881465" y="4356489"/>
            <a:ext cx="4487160" cy="1746231"/>
          </a:xfrm>
          <a:prstGeom prst="rect">
            <a:avLst/>
          </a:prstGeom>
          <a:blipFill>
            <a:blip r:embed="rId4"/>
            <a:stretch>
              <a:fillRect/>
            </a:stretch>
          </a:blipFill>
          <a:ln>
            <a:noFill/>
          </a:ln>
          <a:effectLst>
            <a:outerShdw blurRad="292100" dist="139700" dir="2700000" algn="tl" rotWithShape="0">
              <a:srgbClr val="333333">
                <a:alpha val="65000"/>
              </a:srgbClr>
            </a:outerShdw>
          </a:effectLst>
        </p:spPr>
      </p:pic>
      <p:pic>
        <p:nvPicPr>
          <p:cNvPr id="22" name="图片 21"/>
          <p:cNvPicPr>
            <a:picLocks noChangeAspect="1"/>
          </p:cNvPicPr>
          <p:nvPr/>
        </p:nvPicPr>
        <p:blipFill rotWithShape="1">
          <a:blip r:embed="rId8">
            <a:extLst>
              <a:ext uri="{BEBA8EAE-BF5A-486C-A8C5-ECC9F3942E4B}">
                <a14:imgProps xmlns:a14="http://schemas.microsoft.com/office/drawing/2010/main">
                  <a14:imgLayer r:embed="rId9">
                    <a14:imgEffect>
                      <a14:sharpenSoften amount="50000"/>
                    </a14:imgEffect>
                  </a14:imgLayer>
                </a14:imgProps>
              </a:ext>
            </a:extLst>
          </a:blip>
          <a:srcRect l="25585" t="28802" r="54171" b="68690"/>
          <a:stretch>
            <a:fillRect/>
          </a:stretch>
        </p:blipFill>
        <p:spPr>
          <a:xfrm>
            <a:off x="8086859" y="2109330"/>
            <a:ext cx="1847655" cy="276347"/>
          </a:xfrm>
          <a:prstGeom prst="rect">
            <a:avLst/>
          </a:prstGeom>
          <a:blipFill>
            <a:blip r:embed="rId4"/>
            <a:stretch>
              <a:fillRect/>
            </a:stretch>
          </a:blipFill>
          <a:ln>
            <a:noFill/>
          </a:ln>
          <a:effectLst>
            <a:outerShdw blurRad="292100" dist="139700" dir="2700000" algn="tl" rotWithShape="0">
              <a:srgbClr val="333333">
                <a:alpha val="65000"/>
              </a:srgbClr>
            </a:outerShdw>
          </a:effectLst>
        </p:spPr>
      </p:pic>
      <p:sp>
        <p:nvSpPr>
          <p:cNvPr id="23" name="矩形 22"/>
          <p:cNvSpPr/>
          <p:nvPr/>
        </p:nvSpPr>
        <p:spPr>
          <a:xfrm>
            <a:off x="9125046" y="5003361"/>
            <a:ext cx="358320" cy="226244"/>
          </a:xfrm>
          <a:prstGeom prst="rect">
            <a:avLst/>
          </a:prstGeom>
          <a:noFill/>
          <a:ln w="28575">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288390" y="5221749"/>
            <a:ext cx="358320" cy="226244"/>
          </a:xfrm>
          <a:prstGeom prst="rect">
            <a:avLst/>
          </a:prstGeom>
          <a:noFill/>
          <a:ln w="28575">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8747334" y="5239902"/>
            <a:ext cx="820872" cy="226244"/>
          </a:xfrm>
          <a:prstGeom prst="rect">
            <a:avLst/>
          </a:prstGeom>
          <a:noFill/>
          <a:ln w="28575">
            <a:solidFill>
              <a:srgbClr val="F23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414866"/>
            <a:ext cx="3303395" cy="389467"/>
          </a:xfrm>
        </p:spPr>
        <p:txBody>
          <a:bodyPr/>
          <a:lstStyle/>
          <a:p>
            <a:r>
              <a:rPr kumimoji="1" lang="zh-CN" altLang="en-US" sz="3200" dirty="0">
                <a:solidFill>
                  <a:srgbClr val="2958A0"/>
                </a:solidFill>
              </a:rPr>
              <a:t>立业制药简介</a:t>
            </a:r>
            <a:endParaRPr kumimoji="1" lang="zh-CN" altLang="en-US" sz="3200" dirty="0">
              <a:solidFill>
                <a:srgbClr val="2958A0"/>
              </a:solidFill>
            </a:endParaRPr>
          </a:p>
        </p:txBody>
      </p:sp>
      <p:pic>
        <p:nvPicPr>
          <p:cNvPr id="10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6161" y="1336247"/>
            <a:ext cx="5486346" cy="3412507"/>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6690673" y="1153168"/>
            <a:ext cx="5092831" cy="3958841"/>
          </a:xfrm>
          <a:prstGeom prst="rect">
            <a:avLst/>
          </a:prstGeom>
        </p:spPr>
        <p:txBody>
          <a:bodyPr wrap="square">
            <a:spAutoFit/>
          </a:bodyPr>
          <a:lstStyle>
            <a:defPPr>
              <a:defRPr lang="zh-CN"/>
            </a:defPPr>
            <a:lvl1pPr>
              <a:lnSpc>
                <a:spcPct val="130000"/>
              </a:lnSpc>
              <a:defRPr sz="1600">
                <a:solidFill>
                  <a:schemeClr val="tx1">
                    <a:lumMod val="95000"/>
                    <a:lumOff val="5000"/>
                  </a:schemeClr>
                </a:solidFill>
                <a:latin typeface="微软雅黑" panose="020B0503020204020204" charset="-122"/>
                <a:ea typeface="微软雅黑" panose="020B0503020204020204" charset="-122"/>
              </a:defRPr>
            </a:lvl1pPr>
          </a:lstStyle>
          <a:p>
            <a:pPr algn="ctr"/>
            <a:r>
              <a:rPr lang="zh-CN" altLang="zh-CN" sz="2800" dirty="0">
                <a:latin typeface="Times New Roman" panose="02020603050405020304" pitchFamily="18" charset="0"/>
                <a:cs typeface="Times New Roman" panose="02020603050405020304" pitchFamily="18" charset="0"/>
              </a:rPr>
              <a:t>立业制药公司（原南京第五制药厂）成立于</a:t>
            </a:r>
            <a:r>
              <a:rPr lang="en-US" altLang="zh-CN" sz="2800" dirty="0">
                <a:latin typeface="Times New Roman" panose="02020603050405020304" pitchFamily="18" charset="0"/>
                <a:cs typeface="Times New Roman" panose="02020603050405020304" pitchFamily="18" charset="0"/>
              </a:rPr>
              <a:t>1990</a:t>
            </a:r>
            <a:r>
              <a:rPr lang="zh-CN" altLang="zh-CN" sz="2800" dirty="0">
                <a:latin typeface="Times New Roman" panose="02020603050405020304" pitchFamily="18" charset="0"/>
                <a:cs typeface="Times New Roman" panose="02020603050405020304" pitchFamily="18" charset="0"/>
              </a:rPr>
              <a:t>年</a:t>
            </a:r>
            <a:r>
              <a:rPr lang="en-US" altLang="zh-CN" sz="2800" dirty="0">
                <a:latin typeface="Times New Roman" panose="02020603050405020304" pitchFamily="18" charset="0"/>
                <a:cs typeface="Times New Roman" panose="02020603050405020304" pitchFamily="18" charset="0"/>
              </a:rPr>
              <a:t>11</a:t>
            </a:r>
            <a:r>
              <a:rPr lang="zh-CN" altLang="zh-CN" sz="2800" dirty="0">
                <a:latin typeface="Times New Roman" panose="02020603050405020304" pitchFamily="18" charset="0"/>
                <a:cs typeface="Times New Roman" panose="02020603050405020304" pitchFamily="18" charset="0"/>
              </a:rPr>
              <a:t>月</a:t>
            </a:r>
            <a:r>
              <a:rPr lang="en-US" altLang="zh-CN" sz="2800" dirty="0">
                <a:latin typeface="Times New Roman" panose="02020603050405020304" pitchFamily="18" charset="0"/>
                <a:cs typeface="Times New Roman" panose="02020603050405020304" pitchFamily="18" charset="0"/>
              </a:rPr>
              <a:t>14</a:t>
            </a:r>
            <a:r>
              <a:rPr lang="zh-CN" altLang="zh-CN" sz="2800" dirty="0">
                <a:latin typeface="Times New Roman" panose="02020603050405020304" pitchFamily="18" charset="0"/>
                <a:cs typeface="Times New Roman" panose="02020603050405020304" pitchFamily="18" charset="0"/>
              </a:rPr>
              <a:t>日。</a:t>
            </a:r>
            <a:endParaRPr lang="en-US" altLang="zh-CN" sz="2800" dirty="0">
              <a:latin typeface="Times New Roman" panose="02020603050405020304" pitchFamily="18" charset="0"/>
              <a:cs typeface="Times New Roman" panose="02020603050405020304" pitchFamily="18" charset="0"/>
            </a:endParaRPr>
          </a:p>
          <a:p>
            <a:pPr algn="ctr"/>
            <a:endParaRPr lang="en-US" altLang="zh-CN" sz="2800" dirty="0">
              <a:latin typeface="Times New Roman" panose="02020603050405020304" pitchFamily="18" charset="0"/>
              <a:cs typeface="Times New Roman" panose="02020603050405020304" pitchFamily="18" charset="0"/>
            </a:endParaRPr>
          </a:p>
          <a:p>
            <a:pPr algn="ctr"/>
            <a:r>
              <a:rPr lang="zh-CN" altLang="zh-CN" sz="2800" dirty="0">
                <a:latin typeface="Times New Roman" panose="02020603050405020304" pitchFamily="18" charset="0"/>
                <a:cs typeface="Times New Roman" panose="02020603050405020304" pitchFamily="18" charset="0"/>
              </a:rPr>
              <a:t>立业制药公司的法定代表人在</a:t>
            </a:r>
            <a:r>
              <a:rPr lang="en-US" altLang="zh-CN" sz="2800" dirty="0">
                <a:latin typeface="Times New Roman" panose="02020603050405020304" pitchFamily="18" charset="0"/>
                <a:cs typeface="Times New Roman" panose="02020603050405020304" pitchFamily="18" charset="0"/>
              </a:rPr>
              <a:t>2003</a:t>
            </a:r>
            <a:r>
              <a:rPr lang="zh-CN" altLang="zh-CN" sz="2800" dirty="0">
                <a:latin typeface="Times New Roman" panose="02020603050405020304" pitchFamily="18" charset="0"/>
                <a:cs typeface="Times New Roman" panose="02020603050405020304" pitchFamily="18" charset="0"/>
              </a:rPr>
              <a:t>年到</a:t>
            </a:r>
            <a:r>
              <a:rPr lang="en-US" altLang="zh-CN" sz="2800" dirty="0">
                <a:latin typeface="Times New Roman" panose="02020603050405020304" pitchFamily="18" charset="0"/>
                <a:cs typeface="Times New Roman" panose="02020603050405020304" pitchFamily="18" charset="0"/>
              </a:rPr>
              <a:t>2015</a:t>
            </a:r>
            <a:r>
              <a:rPr lang="zh-CN" altLang="zh-CN" sz="2800" dirty="0">
                <a:latin typeface="Times New Roman" panose="02020603050405020304" pitchFamily="18" charset="0"/>
                <a:cs typeface="Times New Roman" panose="02020603050405020304" pitchFamily="18" charset="0"/>
              </a:rPr>
              <a:t>年</a:t>
            </a:r>
            <a:r>
              <a:rPr lang="en-US" altLang="zh-CN" sz="28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月期间由余述南担任，并于</a:t>
            </a:r>
            <a:r>
              <a:rPr lang="en-US" altLang="zh-CN" sz="2800" dirty="0">
                <a:latin typeface="Times New Roman" panose="02020603050405020304" pitchFamily="18" charset="0"/>
                <a:cs typeface="Times New Roman" panose="02020603050405020304" pitchFamily="18" charset="0"/>
              </a:rPr>
              <a:t>2015</a:t>
            </a:r>
            <a:r>
              <a:rPr lang="zh-CN" altLang="zh-CN" sz="2800" dirty="0">
                <a:latin typeface="Times New Roman" panose="02020603050405020304" pitchFamily="18" charset="0"/>
                <a:cs typeface="Times New Roman" panose="02020603050405020304" pitchFamily="18" charset="0"/>
              </a:rPr>
              <a:t>年</a:t>
            </a:r>
            <a:r>
              <a:rPr lang="en-US" altLang="zh-CN" sz="28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月</a:t>
            </a:r>
            <a:r>
              <a:rPr lang="en-US" altLang="zh-CN" sz="2800" dirty="0">
                <a:latin typeface="Times New Roman" panose="02020603050405020304" pitchFamily="18" charset="0"/>
                <a:cs typeface="Times New Roman" panose="02020603050405020304" pitchFamily="18" charset="0"/>
              </a:rPr>
              <a:t>9</a:t>
            </a:r>
            <a:r>
              <a:rPr lang="zh-CN" altLang="zh-CN" sz="2800" dirty="0">
                <a:latin typeface="Times New Roman" panose="02020603050405020304" pitchFamily="18" charset="0"/>
                <a:cs typeface="Times New Roman" panose="02020603050405020304" pitchFamily="18" charset="0"/>
              </a:rPr>
              <a:t>日变更为张育民。</a:t>
            </a:r>
            <a:endParaRPr lang="zh-CN" altLang="en-US" sz="2800"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586819" y="4999271"/>
            <a:ext cx="6103854" cy="1754326"/>
          </a:xfrm>
          <a:prstGeom prst="rect">
            <a:avLst/>
          </a:prstGeom>
          <a:noFill/>
        </p:spPr>
        <p:txBody>
          <a:bodyPr wrap="square">
            <a:spAutoFit/>
          </a:bodyPr>
          <a:lstStyle/>
          <a:p>
            <a:r>
              <a:rPr lang="zh-CN" altLang="zh-CN" sz="1800" dirty="0">
                <a:solidFill>
                  <a:srgbClr val="000000"/>
                </a:solidFill>
                <a:effectLst/>
                <a:ea typeface="宋体" panose="02010600030101010101" pitchFamily="2" charset="-122"/>
                <a:cs typeface="宋体" panose="02010600030101010101" pitchFamily="2" charset="-122"/>
              </a:rPr>
              <a:t>该公司经营范围为：</a:t>
            </a:r>
            <a:endParaRPr lang="en-US" altLang="zh-CN" sz="1800" dirty="0">
              <a:solidFill>
                <a:srgbClr val="000000"/>
              </a:solidFill>
              <a:effectLst/>
              <a:ea typeface="宋体" panose="02010600030101010101" pitchFamily="2" charset="-122"/>
              <a:cs typeface="宋体" panose="02010600030101010101" pitchFamily="2" charset="-122"/>
            </a:endParaRPr>
          </a:p>
          <a:p>
            <a:r>
              <a:rPr lang="zh-CN" altLang="zh-CN" sz="1800" dirty="0">
                <a:solidFill>
                  <a:srgbClr val="FF0000"/>
                </a:solidFill>
                <a:effectLst/>
                <a:ea typeface="宋体" panose="02010600030101010101" pitchFamily="2" charset="-122"/>
                <a:cs typeface="宋体" panose="02010600030101010101" pitchFamily="2" charset="-122"/>
              </a:rPr>
              <a:t>片剂</a:t>
            </a:r>
            <a:r>
              <a:rPr lang="zh-CN" altLang="zh-CN" sz="1800" dirty="0">
                <a:solidFill>
                  <a:srgbClr val="000000"/>
                </a:solidFill>
                <a:effectLst/>
                <a:ea typeface="宋体" panose="02010600030101010101" pitchFamily="2" charset="-122"/>
                <a:cs typeface="宋体" panose="02010600030101010101" pitchFamily="2" charset="-122"/>
              </a:rPr>
              <a:t>，颗粒剂，滴眼剂，鼻涕剂，软胶囊剂，原料药。</a:t>
            </a:r>
            <a:endParaRPr lang="en-US" altLang="zh-CN" sz="1800" dirty="0">
              <a:solidFill>
                <a:srgbClr val="000000"/>
              </a:solidFill>
              <a:effectLst/>
              <a:ea typeface="宋体" panose="02010600030101010101" pitchFamily="2" charset="-122"/>
              <a:cs typeface="宋体" panose="02010600030101010101" pitchFamily="2" charset="-122"/>
            </a:endParaRPr>
          </a:p>
          <a:p>
            <a:r>
              <a:rPr lang="zh-CN" altLang="zh-CN" sz="1800" dirty="0">
                <a:solidFill>
                  <a:srgbClr val="000000"/>
                </a:solidFill>
                <a:effectLst/>
                <a:ea typeface="宋体" panose="02010600030101010101" pitchFamily="2" charset="-122"/>
                <a:cs typeface="宋体" panose="02010600030101010101" pitchFamily="2" charset="-122"/>
              </a:rPr>
              <a:t>后其经营范围扩大为：</a:t>
            </a:r>
            <a:endParaRPr lang="en-US" altLang="zh-CN" sz="1800" dirty="0">
              <a:solidFill>
                <a:srgbClr val="000000"/>
              </a:solidFill>
              <a:effectLst/>
              <a:ea typeface="宋体" panose="02010600030101010101" pitchFamily="2" charset="-122"/>
              <a:cs typeface="宋体" panose="02010600030101010101" pitchFamily="2" charset="-122"/>
            </a:endParaRPr>
          </a:p>
          <a:p>
            <a:r>
              <a:rPr lang="zh-CN" altLang="zh-CN" sz="1800" dirty="0">
                <a:solidFill>
                  <a:srgbClr val="000000"/>
                </a:solidFill>
                <a:effectLst/>
                <a:ea typeface="宋体" panose="02010600030101010101" pitchFamily="2" charset="-122"/>
                <a:cs typeface="宋体" panose="02010600030101010101" pitchFamily="2" charset="-122"/>
              </a:rPr>
              <a:t>研发、</a:t>
            </a:r>
            <a:r>
              <a:rPr lang="zh-CN" altLang="zh-CN" sz="1800" dirty="0">
                <a:solidFill>
                  <a:srgbClr val="FF0000"/>
                </a:solidFill>
                <a:effectLst/>
                <a:ea typeface="宋体" panose="02010600030101010101" pitchFamily="2" charset="-122"/>
                <a:cs typeface="宋体" panose="02010600030101010101" pitchFamily="2" charset="-122"/>
              </a:rPr>
              <a:t>生产片剂</a:t>
            </a:r>
            <a:r>
              <a:rPr lang="zh-CN" altLang="zh-CN" sz="1800" dirty="0">
                <a:solidFill>
                  <a:srgbClr val="000000"/>
                </a:solidFill>
                <a:effectLst/>
                <a:ea typeface="宋体" panose="02010600030101010101" pitchFamily="2" charset="-122"/>
                <a:cs typeface="宋体" panose="02010600030101010101" pitchFamily="2" charset="-122"/>
              </a:rPr>
              <a:t>、胶囊剂、颗粒剂、滴眼剂、溶液剂（外用）、软胶囊剂、原料药（以药品生产许可证核准的内容为准）、中药提取</a:t>
            </a:r>
            <a:r>
              <a:rPr lang="en-US" altLang="zh-CN" sz="1800" dirty="0">
                <a:solidFill>
                  <a:srgbClr val="000000"/>
                </a:solidFill>
                <a:effectLst/>
                <a:ea typeface="宋体" panose="02010600030101010101" pitchFamily="2" charset="-122"/>
                <a:cs typeface="宋体" panose="02010600030101010101" pitchFamily="2" charset="-122"/>
              </a:rPr>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4670" y="231045"/>
            <a:ext cx="3910770" cy="389467"/>
          </a:xfrm>
        </p:spPr>
        <p:txBody>
          <a:bodyPr/>
          <a:lstStyle/>
          <a:p>
            <a:r>
              <a:rPr kumimoji="1" lang="zh-CN" altLang="en-US" sz="3200" dirty="0">
                <a:solidFill>
                  <a:srgbClr val="2958A0"/>
                </a:solidFill>
              </a:rPr>
              <a:t>涉案主体之间的合同</a:t>
            </a:r>
            <a:endParaRPr kumimoji="1" lang="zh-CN" altLang="en-US" sz="3200" dirty="0">
              <a:solidFill>
                <a:srgbClr val="2958A0"/>
              </a:solidFill>
            </a:endParaRPr>
          </a:p>
        </p:txBody>
      </p:sp>
      <p:pic>
        <p:nvPicPr>
          <p:cNvPr id="205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328" y="1032169"/>
            <a:ext cx="3768307" cy="5328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8" name="文本框 17"/>
          <p:cNvSpPr txBox="1"/>
          <p:nvPr/>
        </p:nvSpPr>
        <p:spPr>
          <a:xfrm>
            <a:off x="4907440" y="654921"/>
            <a:ext cx="6103854" cy="5151347"/>
          </a:xfrm>
          <a:prstGeom prst="rect">
            <a:avLst/>
          </a:prstGeom>
          <a:noFill/>
        </p:spPr>
        <p:txBody>
          <a:bodyPr wrap="square">
            <a:spAutoFit/>
          </a:bodyPr>
          <a:lstStyle/>
          <a:p>
            <a:pPr>
              <a:lnSpc>
                <a:spcPct val="200000"/>
              </a:lnSpc>
            </a:pPr>
            <a:r>
              <a:rPr lang="en-US" altLang="zh-CN" sz="2400" dirty="0">
                <a:latin typeface="Times New Roman" panose="02020603050405020304" pitchFamily="18" charset="0"/>
                <a:ea typeface="微软雅黑" panose="020B0503020204020204" charset="-122"/>
                <a:cs typeface="Times New Roman" panose="02020603050405020304" pitchFamily="18" charset="0"/>
              </a:rPr>
              <a:t>2000</a:t>
            </a:r>
            <a:r>
              <a:rPr lang="zh-CN" altLang="zh-CN" sz="2400" dirty="0">
                <a:latin typeface="Times New Roman" panose="02020603050405020304" pitchFamily="18" charset="0"/>
                <a:ea typeface="微软雅黑" panose="020B0503020204020204" charset="-122"/>
                <a:cs typeface="Times New Roman" panose="02020603050405020304" pitchFamily="18" charset="0"/>
              </a:rPr>
              <a:t>年</a:t>
            </a:r>
            <a:r>
              <a:rPr lang="en-US" altLang="zh-CN" sz="2400" dirty="0">
                <a:latin typeface="Times New Roman" panose="02020603050405020304" pitchFamily="18" charset="0"/>
                <a:ea typeface="微软雅黑" panose="020B0503020204020204" charset="-122"/>
                <a:cs typeface="Times New Roman" panose="02020603050405020304" pitchFamily="18" charset="0"/>
              </a:rPr>
              <a:t>12</a:t>
            </a:r>
            <a:r>
              <a:rPr lang="zh-CN" altLang="zh-CN" sz="2400" dirty="0">
                <a:latin typeface="Times New Roman" panose="02020603050405020304" pitchFamily="18" charset="0"/>
                <a:ea typeface="微软雅黑" panose="020B0503020204020204" charset="-122"/>
                <a:cs typeface="Times New Roman" panose="02020603050405020304" pitchFamily="18" charset="0"/>
              </a:rPr>
              <a:t>月</a:t>
            </a:r>
            <a:r>
              <a:rPr lang="en-US" altLang="zh-CN" sz="2400" dirty="0">
                <a:latin typeface="Times New Roman" panose="02020603050405020304" pitchFamily="18" charset="0"/>
                <a:ea typeface="微软雅黑" panose="020B0503020204020204" charset="-122"/>
                <a:cs typeface="Times New Roman" panose="02020603050405020304" pitchFamily="18" charset="0"/>
              </a:rPr>
              <a:t>28</a:t>
            </a:r>
            <a:r>
              <a:rPr lang="zh-CN" altLang="zh-CN" sz="2400" dirty="0">
                <a:latin typeface="Times New Roman" panose="02020603050405020304" pitchFamily="18" charset="0"/>
                <a:ea typeface="微软雅黑" panose="020B0503020204020204" charset="-122"/>
                <a:cs typeface="Times New Roman" panose="02020603050405020304" pitchFamily="18" charset="0"/>
              </a:rPr>
              <a:t>日，</a:t>
            </a:r>
            <a:r>
              <a:rPr lang="zh-CN"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余述南（甲方）与</a:t>
            </a:r>
            <a:r>
              <a:rPr lang="zh-CN"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南京第五制药厂</a:t>
            </a:r>
            <a:r>
              <a:rPr lang="zh-CN"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（乙方）订立《</a:t>
            </a:r>
            <a:r>
              <a:rPr lang="en-US"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a:t>
            </a:r>
            <a:r>
              <a:rPr lang="zh-CN"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新乐康</a:t>
            </a:r>
            <a:r>
              <a:rPr lang="en-US"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a:t>
            </a:r>
            <a:r>
              <a:rPr lang="zh-CN"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保健药品</a:t>
            </a:r>
            <a:r>
              <a:rPr lang="zh-CN"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合作生产销售协议》。协议确定</a:t>
            </a:r>
            <a:r>
              <a:rPr lang="en-US"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a:t>
            </a:r>
            <a:r>
              <a:rPr lang="zh-CN"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新乐康</a:t>
            </a:r>
            <a:r>
              <a:rPr lang="en-US"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a:t>
            </a:r>
            <a:r>
              <a:rPr lang="zh-CN"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保健药品的配方是余述南经过二十余年的潜心研究及临床验证并已被批准为苏卫健字号（</a:t>
            </a:r>
            <a:r>
              <a:rPr lang="en-US"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1651</a:t>
            </a:r>
            <a:r>
              <a:rPr lang="zh-CN" altLang="zh-CN" sz="2400" dirty="0">
                <a:solidFill>
                  <a:schemeClr val="tx1">
                    <a:lumMod val="95000"/>
                    <a:lumOff val="5000"/>
                  </a:schemeClr>
                </a:solidFill>
                <a:latin typeface="Times New Roman" panose="02020603050405020304" pitchFamily="18" charset="0"/>
                <a:ea typeface="微软雅黑" panose="020B0503020204020204" charset="-122"/>
                <a:cs typeface="Times New Roman" panose="02020603050405020304" pitchFamily="18" charset="0"/>
              </a:rPr>
              <a:t>）号保健药品。</a:t>
            </a:r>
            <a:r>
              <a:rPr lang="zh-CN" altLang="zh-CN" sz="2400" dirty="0">
                <a:latin typeface="Times New Roman" panose="02020603050405020304" pitchFamily="18" charset="0"/>
                <a:ea typeface="微软雅黑" panose="020B0503020204020204" charset="-122"/>
                <a:cs typeface="Times New Roman" panose="02020603050405020304" pitchFamily="18" charset="0"/>
              </a:rPr>
              <a:t>双方约定甲方作为该专利技术的所有人</a:t>
            </a:r>
            <a:r>
              <a:rPr lang="zh-CN"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（专利号为</a:t>
            </a:r>
            <a:r>
              <a:rPr lang="en-US"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99100142.7</a:t>
            </a:r>
            <a:r>
              <a:rPr lang="zh-CN"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a:t>
            </a:r>
            <a:endPar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4670" y="231045"/>
            <a:ext cx="3910770" cy="389467"/>
          </a:xfrm>
        </p:spPr>
        <p:txBody>
          <a:bodyPr/>
          <a:lstStyle/>
          <a:p>
            <a:r>
              <a:rPr kumimoji="1" lang="zh-CN" altLang="en-US" sz="3200" dirty="0">
                <a:solidFill>
                  <a:srgbClr val="2958A0"/>
                </a:solidFill>
              </a:rPr>
              <a:t>涉案主体之间的合同</a:t>
            </a:r>
            <a:endParaRPr kumimoji="1" lang="zh-CN" altLang="en-US" sz="3200" dirty="0">
              <a:solidFill>
                <a:srgbClr val="2958A0"/>
              </a:solidFill>
            </a:endParaRPr>
          </a:p>
        </p:txBody>
      </p:sp>
      <p:sp>
        <p:nvSpPr>
          <p:cNvPr id="18" name="文本框 17"/>
          <p:cNvSpPr txBox="1"/>
          <p:nvPr/>
        </p:nvSpPr>
        <p:spPr>
          <a:xfrm>
            <a:off x="5011133" y="1507806"/>
            <a:ext cx="6461287" cy="3674019"/>
          </a:xfrm>
          <a:prstGeom prst="rect">
            <a:avLst/>
          </a:prstGeom>
          <a:noFill/>
        </p:spPr>
        <p:txBody>
          <a:bodyPr wrap="square">
            <a:spAutoFit/>
          </a:bodyPr>
          <a:lstStyle/>
          <a:p>
            <a:pPr>
              <a:lnSpc>
                <a:spcPct val="200000"/>
              </a:lnSpc>
            </a:pPr>
            <a:r>
              <a:rPr lang="en-US" altLang="zh-CN" sz="2400" dirty="0">
                <a:latin typeface="Times New Roman" panose="02020603050405020304" pitchFamily="18" charset="0"/>
                <a:ea typeface="微软雅黑" panose="020B0503020204020204" charset="-122"/>
                <a:cs typeface="Times New Roman" panose="02020603050405020304" pitchFamily="18" charset="0"/>
              </a:rPr>
              <a:t>2001</a:t>
            </a:r>
            <a:r>
              <a:rPr lang="zh-CN" altLang="en-US" sz="2400" dirty="0">
                <a:latin typeface="Times New Roman" panose="02020603050405020304" pitchFamily="18" charset="0"/>
                <a:ea typeface="微软雅黑" panose="020B0503020204020204" charset="-122"/>
                <a:cs typeface="Times New Roman" panose="02020603050405020304" pitchFamily="18" charset="0"/>
              </a:rPr>
              <a:t>年</a:t>
            </a:r>
            <a:r>
              <a:rPr lang="en-US" altLang="zh-CN" sz="2400" dirty="0">
                <a:latin typeface="Times New Roman" panose="02020603050405020304" pitchFamily="18" charset="0"/>
                <a:ea typeface="微软雅黑" panose="020B0503020204020204" charset="-122"/>
                <a:cs typeface="Times New Roman" panose="02020603050405020304" pitchFamily="18" charset="0"/>
              </a:rPr>
              <a:t>7</a:t>
            </a:r>
            <a:r>
              <a:rPr lang="zh-CN" altLang="en-US" sz="2400" dirty="0">
                <a:latin typeface="Times New Roman" panose="02020603050405020304" pitchFamily="18" charset="0"/>
                <a:ea typeface="微软雅黑" panose="020B0503020204020204" charset="-122"/>
                <a:cs typeface="Times New Roman" panose="02020603050405020304" pitchFamily="18" charset="0"/>
              </a:rPr>
              <a:t>月</a:t>
            </a:r>
            <a:r>
              <a:rPr lang="en-US" altLang="zh-CN" sz="2400" dirty="0">
                <a:latin typeface="Times New Roman" panose="02020603050405020304" pitchFamily="18" charset="0"/>
                <a:ea typeface="微软雅黑" panose="020B050302020402020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charset="-122"/>
                <a:cs typeface="Times New Roman" panose="02020603050405020304" pitchFamily="18" charset="0"/>
              </a:rPr>
              <a:t>日，余述南（甲方）与</a:t>
            </a:r>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南京第五制药厂</a:t>
            </a:r>
            <a:r>
              <a:rPr lang="zh-CN" altLang="en-US" sz="2400" dirty="0">
                <a:latin typeface="Times New Roman" panose="02020603050405020304" pitchFamily="18" charset="0"/>
                <a:ea typeface="微软雅黑" panose="020B0503020204020204" charset="-122"/>
                <a:cs typeface="Times New Roman" panose="02020603050405020304" pitchFamily="18" charset="0"/>
              </a:rPr>
              <a:t>（乙方）重新订立</a:t>
            </a:r>
            <a:r>
              <a:rPr lang="en-US" altLang="zh-CN" sz="2400" dirty="0">
                <a:latin typeface="Times New Roman" panose="02020603050405020304" pitchFamily="18" charset="0"/>
                <a:ea typeface="微软雅黑" panose="020B050302020402020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charset="-122"/>
                <a:cs typeface="Times New Roman" panose="02020603050405020304" pitchFamily="18" charset="0"/>
              </a:rPr>
              <a:t>新乐康”</a:t>
            </a:r>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保健药品</a:t>
            </a:r>
            <a:r>
              <a:rPr lang="zh-CN" altLang="en-US" sz="2400" dirty="0">
                <a:latin typeface="Times New Roman" panose="02020603050405020304" pitchFamily="18" charset="0"/>
                <a:ea typeface="微软雅黑" panose="020B0503020204020204" charset="-122"/>
                <a:cs typeface="Times New Roman" panose="02020603050405020304" pitchFamily="18" charset="0"/>
              </a:rPr>
              <a:t>合作生产销售协议</a:t>
            </a:r>
            <a:r>
              <a:rPr lang="en-US" altLang="zh-CN" sz="2400" dirty="0">
                <a:latin typeface="Times New Roman" panose="02020603050405020304" pitchFamily="18" charset="0"/>
                <a:ea typeface="微软雅黑" panose="020B050302020402020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charset="-122"/>
                <a:cs typeface="Times New Roman" panose="02020603050405020304" pitchFamily="18" charset="0"/>
              </a:rPr>
              <a:t>一份。所确定前序内容部分与上一合同相同。双方约定：甲方作为该专利技术的所有人</a:t>
            </a:r>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（专利号为</a:t>
            </a:r>
            <a:r>
              <a:rPr lang="en-US"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99100142.7</a:t>
            </a:r>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a:t>
            </a:r>
            <a:endPar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endParaRPr>
          </a:p>
        </p:txBody>
      </p:sp>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8621" y="866503"/>
            <a:ext cx="3910770" cy="55298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21804" y="425778"/>
            <a:ext cx="7112250" cy="389467"/>
          </a:xfrm>
        </p:spPr>
        <p:txBody>
          <a:bodyPr/>
          <a:lstStyle/>
          <a:p>
            <a:r>
              <a:rPr kumimoji="1" lang="zh-CN" altLang="en-US" sz="3200" dirty="0">
                <a:solidFill>
                  <a:srgbClr val="2958A0"/>
                </a:solidFill>
              </a:rPr>
              <a:t>立业制药（南京第五制药厂）生产情况</a:t>
            </a:r>
            <a:endParaRPr kumimoji="1" lang="zh-CN" altLang="en-US" sz="3200" dirty="0">
              <a:solidFill>
                <a:srgbClr val="2958A0"/>
              </a:solidFill>
            </a:endParaRPr>
          </a:p>
        </p:txBody>
      </p:sp>
      <p:sp>
        <p:nvSpPr>
          <p:cNvPr id="12" name="文本框 11"/>
          <p:cNvSpPr txBox="1"/>
          <p:nvPr/>
        </p:nvSpPr>
        <p:spPr>
          <a:xfrm>
            <a:off x="1091150" y="1070053"/>
            <a:ext cx="10748914" cy="874214"/>
          </a:xfrm>
          <a:prstGeom prst="rect">
            <a:avLst/>
          </a:prstGeom>
        </p:spPr>
        <p:txBody>
          <a:bodyPr wrap="square">
            <a:spAutoFit/>
          </a:bodyPr>
          <a:lstStyle>
            <a:defPPr>
              <a:defRPr lang="zh-CN"/>
            </a:defPPr>
            <a:lvl1pPr>
              <a:lnSpc>
                <a:spcPct val="130000"/>
              </a:lnSpc>
              <a:defRPr sz="1600">
                <a:solidFill>
                  <a:schemeClr val="tx1">
                    <a:lumMod val="95000"/>
                    <a:lumOff val="5000"/>
                  </a:schemeClr>
                </a:solidFill>
                <a:latin typeface="微软雅黑" panose="020B0503020204020204" charset="-122"/>
                <a:ea typeface="微软雅黑" panose="020B0503020204020204" charset="-122"/>
              </a:defRPr>
            </a:lvl1pPr>
          </a:lstStyle>
          <a:p>
            <a:pPr>
              <a:lnSpc>
                <a:spcPct val="150000"/>
              </a:lnSpc>
            </a:pPr>
            <a:r>
              <a:rPr lang="en-US" altLang="zh-CN" sz="1800" dirty="0">
                <a:latin typeface="Times New Roman" panose="02020603050405020304" pitchFamily="18" charset="0"/>
                <a:cs typeface="Times New Roman" panose="02020603050405020304" pitchFamily="18" charset="0"/>
              </a:rPr>
              <a:t>1996</a:t>
            </a:r>
            <a:r>
              <a:rPr lang="zh-CN" altLang="zh-CN" sz="1800" dirty="0">
                <a:latin typeface="Times New Roman" panose="02020603050405020304" pitchFamily="18" charset="0"/>
                <a:cs typeface="Times New Roman" panose="02020603050405020304" pitchFamily="18" charset="0"/>
              </a:rPr>
              <a:t>年</a:t>
            </a:r>
            <a:r>
              <a:rPr lang="en-US" altLang="zh-CN" sz="1800" dirty="0">
                <a:latin typeface="Times New Roman" panose="02020603050405020304" pitchFamily="18" charset="0"/>
                <a:cs typeface="Times New Roman" panose="02020603050405020304" pitchFamily="18" charset="0"/>
              </a:rPr>
              <a:t>8</a:t>
            </a:r>
            <a:r>
              <a:rPr lang="zh-CN" altLang="zh-CN" sz="1800" dirty="0">
                <a:latin typeface="Times New Roman" panose="02020603050405020304" pitchFamily="18" charset="0"/>
                <a:cs typeface="Times New Roman" panose="02020603050405020304" pitchFamily="18" charset="0"/>
              </a:rPr>
              <a:t>月</a:t>
            </a:r>
            <a:r>
              <a:rPr lang="en-US" altLang="zh-CN" sz="1800" dirty="0">
                <a:latin typeface="Times New Roman" panose="02020603050405020304" pitchFamily="18" charset="0"/>
                <a:cs typeface="Times New Roman" panose="02020603050405020304" pitchFamily="18" charset="0"/>
              </a:rPr>
              <a:t>20</a:t>
            </a:r>
            <a:r>
              <a:rPr lang="zh-CN" altLang="zh-CN" sz="1800" dirty="0">
                <a:latin typeface="Times New Roman" panose="02020603050405020304" pitchFamily="18" charset="0"/>
                <a:cs typeface="Times New Roman" panose="02020603050405020304" pitchFamily="18" charset="0"/>
              </a:rPr>
              <a:t>日，江苏省卫生厅下发批复，同意江苏省医药工业研究所和</a:t>
            </a:r>
            <a:r>
              <a:rPr lang="zh-CN" altLang="zh-CN" sz="1800" dirty="0">
                <a:solidFill>
                  <a:srgbClr val="FF0000"/>
                </a:solidFill>
                <a:latin typeface="Times New Roman" panose="02020603050405020304" pitchFamily="18" charset="0"/>
                <a:cs typeface="Times New Roman" panose="02020603050405020304" pitchFamily="18" charset="0"/>
              </a:rPr>
              <a:t>南京市第五制药厂</a:t>
            </a:r>
            <a:r>
              <a:rPr lang="zh-CN" altLang="zh-CN" sz="1800" dirty="0">
                <a:latin typeface="Times New Roman" panose="02020603050405020304" pitchFamily="18" charset="0"/>
                <a:cs typeface="Times New Roman" panose="02020603050405020304" pitchFamily="18" charset="0"/>
              </a:rPr>
              <a:t>试生产中药</a:t>
            </a:r>
            <a:r>
              <a:rPr lang="zh-CN" altLang="zh-CN" sz="1800" dirty="0">
                <a:solidFill>
                  <a:srgbClr val="FF0000"/>
                </a:solidFill>
                <a:latin typeface="Times New Roman" panose="02020603050405020304" pitchFamily="18" charset="0"/>
                <a:cs typeface="Times New Roman" panose="02020603050405020304" pitchFamily="18" charset="0"/>
              </a:rPr>
              <a:t>保健药品</a:t>
            </a:r>
            <a:r>
              <a:rPr lang="en-US" altLang="zh-CN" sz="1800" dirty="0">
                <a:latin typeface="Times New Roman" panose="02020603050405020304" pitchFamily="18" charset="0"/>
                <a:cs typeface="Times New Roman" panose="02020603050405020304" pitchFamily="18" charset="0"/>
              </a:rPr>
              <a:t>“</a:t>
            </a:r>
            <a:r>
              <a:rPr lang="zh-CN" altLang="zh-CN" sz="1800" dirty="0">
                <a:latin typeface="Times New Roman" panose="02020603050405020304" pitchFamily="18" charset="0"/>
                <a:cs typeface="Times New Roman" panose="02020603050405020304" pitchFamily="18" charset="0"/>
              </a:rPr>
              <a:t>新乐康片</a:t>
            </a:r>
            <a:r>
              <a:rPr lang="en-US" altLang="zh-CN" sz="1800" dirty="0">
                <a:latin typeface="Times New Roman" panose="02020603050405020304" pitchFamily="18" charset="0"/>
                <a:cs typeface="Times New Roman" panose="02020603050405020304" pitchFamily="18" charset="0"/>
              </a:rPr>
              <a:t>”</a:t>
            </a:r>
            <a:r>
              <a:rPr lang="zh-CN" altLang="zh-CN" sz="1800" dirty="0">
                <a:latin typeface="Times New Roman" panose="02020603050405020304" pitchFamily="18" charset="0"/>
                <a:cs typeface="Times New Roman" panose="02020603050405020304" pitchFamily="18" charset="0"/>
              </a:rPr>
              <a:t>，批准文号为苏卫药健字（</a:t>
            </a:r>
            <a:r>
              <a:rPr lang="en-US" altLang="zh-CN" sz="1800" dirty="0">
                <a:latin typeface="Times New Roman" panose="02020603050405020304" pitchFamily="18" charset="0"/>
                <a:cs typeface="Times New Roman" panose="02020603050405020304" pitchFamily="18" charset="0"/>
              </a:rPr>
              <a:t>1996</a:t>
            </a:r>
            <a:r>
              <a:rPr lang="zh-CN" altLang="zh-CN" sz="1800" dirty="0">
                <a:latin typeface="Times New Roman" panose="02020603050405020304" pitchFamily="18" charset="0"/>
                <a:cs typeface="Times New Roman" panose="02020603050405020304" pitchFamily="18" charset="0"/>
              </a:rPr>
              <a:t>）第</a:t>
            </a:r>
            <a:r>
              <a:rPr lang="en-US" altLang="zh-CN" sz="1800" dirty="0">
                <a:latin typeface="Times New Roman" panose="02020603050405020304" pitchFamily="18" charset="0"/>
                <a:cs typeface="Times New Roman" panose="02020603050405020304" pitchFamily="18" charset="0"/>
              </a:rPr>
              <a:t>1651</a:t>
            </a:r>
            <a:r>
              <a:rPr lang="zh-CN" altLang="zh-CN" sz="1800" dirty="0">
                <a:latin typeface="Times New Roman" panose="02020603050405020304" pitchFamily="18" charset="0"/>
                <a:cs typeface="Times New Roman" panose="02020603050405020304" pitchFamily="18" charset="0"/>
              </a:rPr>
              <a:t>号，并发放了药品批准证书。</a:t>
            </a:r>
            <a:endParaRPr lang="zh-CN" altLang="en-US" sz="1800"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1091150" y="2275285"/>
            <a:ext cx="10664072" cy="1705210"/>
          </a:xfrm>
          <a:prstGeom prst="rect">
            <a:avLst/>
          </a:prstGeom>
        </p:spPr>
        <p:txBody>
          <a:bodyPr wrap="square">
            <a:spAutoFit/>
          </a:bodyPr>
          <a:lstStyle>
            <a:defPPr>
              <a:defRPr lang="zh-CN"/>
            </a:defPPr>
            <a:lvl1pPr>
              <a:lnSpc>
                <a:spcPct val="130000"/>
              </a:lnSpc>
              <a:defRPr sz="1600">
                <a:solidFill>
                  <a:schemeClr val="tx1">
                    <a:lumMod val="95000"/>
                    <a:lumOff val="5000"/>
                  </a:schemeClr>
                </a:solidFill>
                <a:latin typeface="微软雅黑" panose="020B0503020204020204" charset="-122"/>
                <a:ea typeface="微软雅黑" panose="020B0503020204020204" charset="-122"/>
              </a:defRPr>
            </a:lvl1pPr>
          </a:lstStyle>
          <a:p>
            <a:pPr>
              <a:lnSpc>
                <a:spcPct val="150000"/>
              </a:lnSpc>
            </a:pPr>
            <a:r>
              <a:rPr lang="en-US" altLang="zh-CN" sz="1800" dirty="0">
                <a:latin typeface="Times New Roman" panose="02020603050405020304" pitchFamily="18" charset="0"/>
                <a:cs typeface="Times New Roman" panose="02020603050405020304" pitchFamily="18" charset="0"/>
              </a:rPr>
              <a:t>2002</a:t>
            </a:r>
            <a:r>
              <a:rPr lang="zh-CN" altLang="zh-CN" sz="1800" dirty="0">
                <a:latin typeface="Times New Roman" panose="02020603050405020304" pitchFamily="18" charset="0"/>
                <a:cs typeface="Times New Roman" panose="02020603050405020304" pitchFamily="18" charset="0"/>
              </a:rPr>
              <a:t>年</a:t>
            </a:r>
            <a:r>
              <a:rPr lang="en-US" altLang="zh-CN" sz="1800" dirty="0">
                <a:latin typeface="Times New Roman" panose="02020603050405020304" pitchFamily="18" charset="0"/>
                <a:cs typeface="Times New Roman" panose="02020603050405020304" pitchFamily="18" charset="0"/>
              </a:rPr>
              <a:t>10</a:t>
            </a:r>
            <a:r>
              <a:rPr lang="zh-CN" altLang="zh-CN" sz="1800" dirty="0">
                <a:latin typeface="Times New Roman" panose="02020603050405020304" pitchFamily="18" charset="0"/>
                <a:cs typeface="Times New Roman" panose="02020603050405020304" pitchFamily="18" charset="0"/>
              </a:rPr>
              <a:t>月</a:t>
            </a:r>
            <a:r>
              <a:rPr lang="en-US" altLang="zh-CN" sz="1800" dirty="0">
                <a:latin typeface="Times New Roman" panose="02020603050405020304" pitchFamily="18" charset="0"/>
                <a:cs typeface="Times New Roman" panose="02020603050405020304" pitchFamily="18" charset="0"/>
              </a:rPr>
              <a:t>30</a:t>
            </a:r>
            <a:r>
              <a:rPr lang="zh-CN" altLang="zh-CN" sz="1800" dirty="0">
                <a:latin typeface="Times New Roman" panose="02020603050405020304" pitchFamily="18" charset="0"/>
                <a:cs typeface="Times New Roman" panose="02020603050405020304" pitchFamily="18" charset="0"/>
              </a:rPr>
              <a:t>日，国家药品监督管理局发放</a:t>
            </a:r>
            <a:r>
              <a:rPr lang="en-US" altLang="zh-CN" sz="1800" dirty="0">
                <a:latin typeface="Times New Roman" panose="02020603050405020304" pitchFamily="18" charset="0"/>
                <a:cs typeface="Times New Roman" panose="02020603050405020304" pitchFamily="18" charset="0"/>
              </a:rPr>
              <a:t>2002B1250</a:t>
            </a:r>
            <a:r>
              <a:rPr lang="zh-CN" altLang="zh-CN" sz="1800" dirty="0">
                <a:latin typeface="Times New Roman" panose="02020603050405020304" pitchFamily="18" charset="0"/>
                <a:cs typeface="Times New Roman" panose="02020603050405020304" pitchFamily="18" charset="0"/>
              </a:rPr>
              <a:t>号批件。其中记载</a:t>
            </a:r>
            <a:r>
              <a:rPr lang="zh-CN" altLang="zh-CN" sz="1800" dirty="0">
                <a:solidFill>
                  <a:schemeClr val="tx1"/>
                </a:solidFill>
                <a:latin typeface="Times New Roman" panose="02020603050405020304" pitchFamily="18" charset="0"/>
                <a:cs typeface="Times New Roman" panose="02020603050405020304" pitchFamily="18" charset="0"/>
              </a:rPr>
              <a:t>药品</a:t>
            </a:r>
            <a:r>
              <a:rPr lang="zh-CN" altLang="zh-CN" sz="1800" dirty="0">
                <a:latin typeface="Times New Roman" panose="02020603050405020304" pitchFamily="18" charset="0"/>
                <a:cs typeface="Times New Roman" panose="02020603050405020304" pitchFamily="18" charset="0"/>
              </a:rPr>
              <a:t>名称：</a:t>
            </a:r>
            <a:r>
              <a:rPr lang="zh-CN" altLang="zh-CN" sz="1800" dirty="0">
                <a:solidFill>
                  <a:srgbClr val="FF0000"/>
                </a:solidFill>
                <a:latin typeface="Times New Roman" panose="02020603050405020304" pitchFamily="18" charset="0"/>
                <a:cs typeface="Times New Roman" panose="02020603050405020304" pitchFamily="18" charset="0"/>
              </a:rPr>
              <a:t>新乐康片</a:t>
            </a:r>
            <a:r>
              <a:rPr lang="zh-CN" altLang="zh-CN" sz="1800" dirty="0">
                <a:latin typeface="Times New Roman" panose="02020603050405020304" pitchFamily="18" charset="0"/>
                <a:cs typeface="Times New Roman" panose="02020603050405020304" pitchFamily="18" charset="0"/>
              </a:rPr>
              <a:t>；剂型：片剂；规格：</a:t>
            </a:r>
            <a:r>
              <a:rPr lang="en-US" altLang="zh-CN" sz="1800" dirty="0">
                <a:latin typeface="Times New Roman" panose="02020603050405020304" pitchFamily="18" charset="0"/>
                <a:cs typeface="Times New Roman" panose="02020603050405020304" pitchFamily="18" charset="0"/>
              </a:rPr>
              <a:t>025g</a:t>
            </a:r>
            <a:r>
              <a:rPr lang="zh-CN" altLang="zh-CN" sz="1800" dirty="0">
                <a:latin typeface="Times New Roman" panose="02020603050405020304" pitchFamily="18" charset="0"/>
                <a:cs typeface="Times New Roman" panose="02020603050405020304" pitchFamily="18" charset="0"/>
              </a:rPr>
              <a:t>；生产企业：</a:t>
            </a:r>
            <a:r>
              <a:rPr lang="zh-CN" altLang="zh-CN" sz="1800" dirty="0">
                <a:solidFill>
                  <a:srgbClr val="FF0000"/>
                </a:solidFill>
                <a:latin typeface="Times New Roman" panose="02020603050405020304" pitchFamily="18" charset="0"/>
                <a:cs typeface="Times New Roman" panose="02020603050405020304" pitchFamily="18" charset="0"/>
              </a:rPr>
              <a:t>南京立业制药有限公司</a:t>
            </a:r>
            <a:r>
              <a:rPr lang="zh-CN" altLang="zh-CN" sz="1800" dirty="0">
                <a:latin typeface="Times New Roman" panose="02020603050405020304" pitchFamily="18" charset="0"/>
                <a:cs typeface="Times New Roman" panose="02020603050405020304" pitchFamily="18" charset="0"/>
              </a:rPr>
              <a:t>；审批结论：同意生产，并核发要求批准文号，注销原批准文号，继续考察本品的稳定性等；药品批准文号：</a:t>
            </a:r>
            <a:r>
              <a:rPr lang="zh-CN" altLang="zh-CN" sz="1800" dirty="0">
                <a:solidFill>
                  <a:srgbClr val="FF0000"/>
                </a:solidFill>
                <a:latin typeface="Times New Roman" panose="02020603050405020304" pitchFamily="18" charset="0"/>
                <a:cs typeface="Times New Roman" panose="02020603050405020304" pitchFamily="18" charset="0"/>
              </a:rPr>
              <a:t>国药准字</a:t>
            </a:r>
            <a:r>
              <a:rPr lang="en-US" altLang="zh-CN" sz="1800" dirty="0">
                <a:solidFill>
                  <a:srgbClr val="FF0000"/>
                </a:solidFill>
                <a:latin typeface="Times New Roman" panose="02020603050405020304" pitchFamily="18" charset="0"/>
                <a:cs typeface="Times New Roman" panose="02020603050405020304" pitchFamily="18" charset="0"/>
              </a:rPr>
              <a:t>B20020529</a:t>
            </a:r>
            <a:r>
              <a:rPr lang="zh-CN" altLang="zh-CN" sz="1800" dirty="0">
                <a:latin typeface="Times New Roman" panose="02020603050405020304" pitchFamily="18" charset="0"/>
                <a:cs typeface="Times New Roman" panose="02020603050405020304" pitchFamily="18" charset="0"/>
              </a:rPr>
              <a:t>；原批准文号：苏卫药健字（</a:t>
            </a:r>
            <a:r>
              <a:rPr lang="en-US" altLang="zh-CN" sz="1800" dirty="0">
                <a:latin typeface="Times New Roman" panose="02020603050405020304" pitchFamily="18" charset="0"/>
                <a:cs typeface="Times New Roman" panose="02020603050405020304" pitchFamily="18" charset="0"/>
              </a:rPr>
              <a:t>1996</a:t>
            </a:r>
            <a:r>
              <a:rPr lang="zh-CN" altLang="zh-CN" sz="1800" dirty="0">
                <a:latin typeface="Times New Roman" panose="02020603050405020304" pitchFamily="18" charset="0"/>
                <a:cs typeface="Times New Roman" panose="02020603050405020304" pitchFamily="18" charset="0"/>
              </a:rPr>
              <a:t>）第</a:t>
            </a:r>
            <a:r>
              <a:rPr lang="en-US" altLang="zh-CN" sz="1800" dirty="0">
                <a:latin typeface="Times New Roman" panose="02020603050405020304" pitchFamily="18" charset="0"/>
                <a:cs typeface="Times New Roman" panose="02020603050405020304" pitchFamily="18" charset="0"/>
              </a:rPr>
              <a:t>1651</a:t>
            </a:r>
            <a:r>
              <a:rPr lang="zh-CN" altLang="zh-CN" sz="1800" dirty="0">
                <a:latin typeface="Times New Roman" panose="02020603050405020304" pitchFamily="18" charset="0"/>
                <a:cs typeface="Times New Roman" panose="02020603050405020304" pitchFamily="18" charset="0"/>
              </a:rPr>
              <a:t>号；标准编号：</a:t>
            </a:r>
            <a:r>
              <a:rPr lang="en-US" altLang="zh-CN" sz="1800" dirty="0">
                <a:solidFill>
                  <a:srgbClr val="FF0000"/>
                </a:solidFill>
                <a:latin typeface="Times New Roman" panose="02020603050405020304" pitchFamily="18" charset="0"/>
                <a:cs typeface="Times New Roman" panose="02020603050405020304" pitchFamily="18" charset="0"/>
              </a:rPr>
              <a:t>WS-5509</a:t>
            </a:r>
            <a:r>
              <a:rPr lang="zh-CN" altLang="zh-CN" sz="1800" dirty="0">
                <a:solidFill>
                  <a:srgbClr val="FF0000"/>
                </a:solidFill>
                <a:latin typeface="Times New Roman" panose="02020603050405020304" pitchFamily="18" charset="0"/>
                <a:cs typeface="Times New Roman" panose="02020603050405020304" pitchFamily="18" charset="0"/>
              </a:rPr>
              <a:t>（</a:t>
            </a:r>
            <a:r>
              <a:rPr lang="en-US" altLang="zh-CN" sz="1800" dirty="0">
                <a:solidFill>
                  <a:srgbClr val="FF0000"/>
                </a:solidFill>
                <a:latin typeface="Times New Roman" panose="02020603050405020304" pitchFamily="18" charset="0"/>
                <a:cs typeface="Times New Roman" panose="02020603050405020304" pitchFamily="18" charset="0"/>
              </a:rPr>
              <a:t>B-0509</a:t>
            </a:r>
            <a:r>
              <a:rPr lang="zh-CN" altLang="zh-CN" sz="1800" dirty="0">
                <a:solidFill>
                  <a:srgbClr val="FF0000"/>
                </a:solidFill>
                <a:latin typeface="Times New Roman" panose="02020603050405020304" pitchFamily="18" charset="0"/>
                <a:cs typeface="Times New Roman" panose="02020603050405020304" pitchFamily="18" charset="0"/>
              </a:rPr>
              <a:t>）</a:t>
            </a:r>
            <a:r>
              <a:rPr lang="en-US" altLang="zh-CN" sz="1800" dirty="0">
                <a:solidFill>
                  <a:srgbClr val="FF0000"/>
                </a:solidFill>
                <a:latin typeface="Times New Roman" panose="02020603050405020304" pitchFamily="18" charset="0"/>
                <a:cs typeface="Times New Roman" panose="02020603050405020304" pitchFamily="18" charset="0"/>
              </a:rPr>
              <a:t>-2002</a:t>
            </a:r>
            <a:r>
              <a:rPr lang="zh-CN"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1091150" y="4311513"/>
            <a:ext cx="10664072" cy="2120709"/>
          </a:xfrm>
          <a:prstGeom prst="rect">
            <a:avLst/>
          </a:prstGeom>
        </p:spPr>
        <p:txBody>
          <a:bodyPr wrap="square">
            <a:spAutoFit/>
          </a:bodyPr>
          <a:lstStyle>
            <a:defPPr>
              <a:defRPr lang="zh-CN"/>
            </a:defPPr>
            <a:lvl1pPr>
              <a:lnSpc>
                <a:spcPct val="130000"/>
              </a:lnSpc>
              <a:defRPr sz="1600">
                <a:solidFill>
                  <a:schemeClr val="tx1">
                    <a:lumMod val="95000"/>
                    <a:lumOff val="5000"/>
                  </a:schemeClr>
                </a:solidFill>
                <a:latin typeface="微软雅黑" panose="020B0503020204020204" charset="-122"/>
                <a:ea typeface="微软雅黑" panose="020B0503020204020204" charset="-122"/>
              </a:defRPr>
            </a:lvl1pPr>
          </a:lstStyle>
          <a:p>
            <a:pPr>
              <a:lnSpc>
                <a:spcPct val="150000"/>
              </a:lnSpc>
            </a:pPr>
            <a:r>
              <a:rPr lang="en-US" altLang="zh-CN" sz="1800" dirty="0">
                <a:latin typeface="Times New Roman" panose="02020603050405020304" pitchFamily="18" charset="0"/>
                <a:cs typeface="Times New Roman" panose="02020603050405020304" pitchFamily="18" charset="0"/>
              </a:rPr>
              <a:t>2010</a:t>
            </a:r>
            <a:r>
              <a:rPr lang="zh-CN" altLang="zh-CN" sz="1800" dirty="0">
                <a:latin typeface="Times New Roman" panose="02020603050405020304" pitchFamily="18" charset="0"/>
                <a:cs typeface="Times New Roman" panose="02020603050405020304" pitchFamily="18" charset="0"/>
              </a:rPr>
              <a:t>年</a:t>
            </a:r>
            <a:r>
              <a:rPr lang="en-US" altLang="zh-CN" sz="1800" dirty="0">
                <a:latin typeface="Times New Roman" panose="02020603050405020304" pitchFamily="18" charset="0"/>
                <a:cs typeface="Times New Roman" panose="02020603050405020304" pitchFamily="18" charset="0"/>
              </a:rPr>
              <a:t>8</a:t>
            </a:r>
            <a:r>
              <a:rPr lang="zh-CN" altLang="zh-CN" sz="1800" dirty="0">
                <a:latin typeface="Times New Roman" panose="02020603050405020304" pitchFamily="18" charset="0"/>
                <a:cs typeface="Times New Roman" panose="02020603050405020304" pitchFamily="18" charset="0"/>
              </a:rPr>
              <a:t>月</a:t>
            </a:r>
            <a:r>
              <a:rPr lang="en-US" altLang="zh-CN" sz="1800" dirty="0">
                <a:latin typeface="Times New Roman" panose="02020603050405020304" pitchFamily="18" charset="0"/>
                <a:cs typeface="Times New Roman" panose="02020603050405020304" pitchFamily="18" charset="0"/>
              </a:rPr>
              <a:t>24</a:t>
            </a:r>
            <a:r>
              <a:rPr lang="zh-CN" altLang="zh-CN" sz="1800" dirty="0">
                <a:latin typeface="Times New Roman" panose="02020603050405020304" pitchFamily="18" charset="0"/>
                <a:cs typeface="Times New Roman" panose="02020603050405020304" pitchFamily="18" charset="0"/>
              </a:rPr>
              <a:t>日，江苏省食品药品监督管理局发放</a:t>
            </a:r>
            <a:r>
              <a:rPr lang="en-US" altLang="zh-CN" sz="1800" dirty="0">
                <a:latin typeface="Times New Roman" panose="02020603050405020304" pitchFamily="18" charset="0"/>
                <a:cs typeface="Times New Roman" panose="02020603050405020304" pitchFamily="18" charset="0"/>
              </a:rPr>
              <a:t>2010R001313</a:t>
            </a:r>
            <a:r>
              <a:rPr lang="zh-CN" altLang="zh-CN" sz="1800" dirty="0">
                <a:latin typeface="Times New Roman" panose="02020603050405020304" pitchFamily="18" charset="0"/>
                <a:cs typeface="Times New Roman" panose="02020603050405020304" pitchFamily="18" charset="0"/>
              </a:rPr>
              <a:t>号药品再注册批件。其中药品名称：</a:t>
            </a:r>
            <a:r>
              <a:rPr lang="zh-CN" altLang="zh-CN" sz="1800" dirty="0">
                <a:solidFill>
                  <a:srgbClr val="FF0000"/>
                </a:solidFill>
                <a:latin typeface="Times New Roman" panose="02020603050405020304" pitchFamily="18" charset="0"/>
                <a:cs typeface="Times New Roman" panose="02020603050405020304" pitchFamily="18" charset="0"/>
              </a:rPr>
              <a:t>新乐康片</a:t>
            </a:r>
            <a:r>
              <a:rPr lang="zh-CN" altLang="zh-CN" sz="1800" dirty="0">
                <a:latin typeface="Times New Roman" panose="02020603050405020304" pitchFamily="18" charset="0"/>
                <a:cs typeface="Times New Roman" panose="02020603050405020304" pitchFamily="18" charset="0"/>
              </a:rPr>
              <a:t>；剂型：片剂；规格：</a:t>
            </a:r>
            <a:r>
              <a:rPr lang="en-US" altLang="zh-CN" sz="1800" dirty="0">
                <a:latin typeface="Times New Roman" panose="02020603050405020304" pitchFamily="18" charset="0"/>
                <a:cs typeface="Times New Roman" panose="02020603050405020304" pitchFamily="18" charset="0"/>
              </a:rPr>
              <a:t>025g</a:t>
            </a:r>
            <a:r>
              <a:rPr lang="zh-CN" altLang="zh-CN" sz="1800" dirty="0">
                <a:latin typeface="Times New Roman" panose="02020603050405020304" pitchFamily="18" charset="0"/>
                <a:cs typeface="Times New Roman" panose="02020603050405020304" pitchFamily="18" charset="0"/>
              </a:rPr>
              <a:t>；药品类型：中药；药品标准：国家药品监督管理局标准（试行）</a:t>
            </a:r>
            <a:r>
              <a:rPr lang="en-US" altLang="zh-CN" sz="1800" dirty="0">
                <a:latin typeface="Times New Roman" panose="02020603050405020304" pitchFamily="18" charset="0"/>
                <a:cs typeface="Times New Roman" panose="02020603050405020304" pitchFamily="18" charset="0"/>
              </a:rPr>
              <a:t>WS-5509</a:t>
            </a:r>
            <a:r>
              <a:rPr lang="zh-CN" altLang="zh-CN"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B-0509</a:t>
            </a:r>
            <a:r>
              <a:rPr lang="zh-CN" altLang="zh-CN"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-2002</a:t>
            </a:r>
            <a:r>
              <a:rPr lang="zh-CN" altLang="zh-CN" sz="1800" dirty="0">
                <a:latin typeface="Times New Roman" panose="02020603050405020304" pitchFamily="18" charset="0"/>
                <a:cs typeface="Times New Roman" panose="02020603050405020304" pitchFamily="18" charset="0"/>
              </a:rPr>
              <a:t>；药品有效期：</a:t>
            </a:r>
            <a:r>
              <a:rPr lang="en-US" altLang="zh-CN" sz="1800" dirty="0">
                <a:latin typeface="Times New Roman" panose="02020603050405020304" pitchFamily="18" charset="0"/>
                <a:cs typeface="Times New Roman" panose="02020603050405020304" pitchFamily="18" charset="0"/>
              </a:rPr>
              <a:t>24</a:t>
            </a:r>
            <a:r>
              <a:rPr lang="zh-CN" altLang="zh-CN" sz="1800" dirty="0">
                <a:latin typeface="Times New Roman" panose="02020603050405020304" pitchFamily="18" charset="0"/>
                <a:cs typeface="Times New Roman" panose="02020603050405020304" pitchFamily="18" charset="0"/>
              </a:rPr>
              <a:t>个月；生产企业：</a:t>
            </a:r>
            <a:r>
              <a:rPr lang="zh-CN" altLang="zh-CN" sz="1800" dirty="0">
                <a:solidFill>
                  <a:srgbClr val="FF0000"/>
                </a:solidFill>
                <a:latin typeface="Times New Roman" panose="02020603050405020304" pitchFamily="18" charset="0"/>
                <a:cs typeface="Times New Roman" panose="02020603050405020304" pitchFamily="18" charset="0"/>
              </a:rPr>
              <a:t>立业制药股份有限公司</a:t>
            </a:r>
            <a:r>
              <a:rPr lang="zh-CN" altLang="zh-CN" sz="1800" dirty="0">
                <a:latin typeface="Times New Roman" panose="02020603050405020304" pitchFamily="18" charset="0"/>
                <a:cs typeface="Times New Roman" panose="02020603050405020304" pitchFamily="18" charset="0"/>
              </a:rPr>
              <a:t>；审批结论：经审查，本品符合《</a:t>
            </a:r>
            <a:r>
              <a:rPr lang="en-US" altLang="zh-CN" sz="1800" dirty="0" err="1">
                <a:latin typeface="Times New Roman" panose="02020603050405020304" pitchFamily="18" charset="0"/>
                <a:cs typeface="Times New Roman" panose="02020603050405020304" pitchFamily="18" charset="0"/>
                <a:hlinkClick r:id="rId1"/>
              </a:rPr>
              <a:t>药品注册管理办法</a:t>
            </a:r>
            <a:r>
              <a:rPr lang="zh-CN" altLang="zh-CN" sz="1800" dirty="0">
                <a:latin typeface="Times New Roman" panose="02020603050405020304" pitchFamily="18" charset="0"/>
                <a:cs typeface="Times New Roman" panose="02020603050405020304" pitchFamily="18" charset="0"/>
              </a:rPr>
              <a:t>》的有关规定，同意再注册；药品批准文号：</a:t>
            </a:r>
            <a:r>
              <a:rPr lang="zh-CN" altLang="zh-CN" sz="1800" dirty="0">
                <a:solidFill>
                  <a:srgbClr val="FF0000"/>
                </a:solidFill>
                <a:latin typeface="Times New Roman" panose="02020603050405020304" pitchFamily="18" charset="0"/>
                <a:cs typeface="Times New Roman" panose="02020603050405020304" pitchFamily="18" charset="0"/>
              </a:rPr>
              <a:t>国药准字</a:t>
            </a:r>
            <a:r>
              <a:rPr lang="en-US" altLang="zh-CN" sz="1800" dirty="0">
                <a:solidFill>
                  <a:srgbClr val="FF0000"/>
                </a:solidFill>
                <a:latin typeface="Times New Roman" panose="02020603050405020304" pitchFamily="18" charset="0"/>
                <a:cs typeface="Times New Roman" panose="02020603050405020304" pitchFamily="18" charset="0"/>
              </a:rPr>
              <a:t>B20020529</a:t>
            </a:r>
            <a:r>
              <a:rPr lang="zh-CN" altLang="zh-CN" sz="1800" dirty="0">
                <a:latin typeface="Times New Roman" panose="02020603050405020304" pitchFamily="18" charset="0"/>
                <a:cs typeface="Times New Roman" panose="02020603050405020304" pitchFamily="18" charset="0"/>
              </a:rPr>
              <a:t>；药品批准文号有效期：</a:t>
            </a:r>
            <a:r>
              <a:rPr lang="en-US" altLang="zh-CN" sz="1800" dirty="0">
                <a:latin typeface="Times New Roman" panose="02020603050405020304" pitchFamily="18" charset="0"/>
                <a:cs typeface="Times New Roman" panose="02020603050405020304" pitchFamily="18" charset="0"/>
              </a:rPr>
              <a:t>2015</a:t>
            </a:r>
            <a:r>
              <a:rPr lang="zh-CN" altLang="zh-CN"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08</a:t>
            </a:r>
            <a:r>
              <a:rPr lang="zh-CN" altLang="zh-CN"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23</a:t>
            </a:r>
            <a:r>
              <a:rPr lang="zh-CN"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5372</Words>
  <Application>WPS 演示</Application>
  <PresentationFormat>宽屏</PresentationFormat>
  <Paragraphs>283</Paragraphs>
  <Slides>42</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Arial</vt:lpstr>
      <vt:lpstr>宋体</vt:lpstr>
      <vt:lpstr>Wingdings</vt:lpstr>
      <vt:lpstr>微软雅黑</vt:lpstr>
      <vt:lpstr>Segoe UI</vt:lpstr>
      <vt:lpstr>Times New Roman</vt:lpstr>
      <vt:lpstr>Arial Unicode MS</vt:lpstr>
      <vt:lpstr>等线</vt:lpstr>
      <vt:lpstr>mn-cs</vt:lpstr>
      <vt:lpstr>Segoe Print</vt:lpstr>
      <vt:lpstr>模板页面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kxm</cp:lastModifiedBy>
  <cp:revision>81</cp:revision>
  <dcterms:created xsi:type="dcterms:W3CDTF">2015-08-18T02:51:00Z</dcterms:created>
  <dcterms:modified xsi:type="dcterms:W3CDTF">2021-11-07T06:52:26Z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