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EB5A-FAFB-4970-8082-181E922B6EB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-kk/knet/tree/master/examples" TargetMode="External"/><Relationship Id="rId2" Type="http://schemas.openxmlformats.org/officeDocument/2006/relationships/hyperlink" Target="https://github.com/dennis-kk/k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nnis-kk/knet/tree/master/krpc/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 1.4.x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r>
              <a:rPr lang="en-US" altLang="zh-CN" b="0" i="0" dirty="0" smtClean="0">
                <a:effectLst/>
                <a:latin typeface="Tahoma" panose="020B0604030504040204" pitchFamily="34" charset="0"/>
              </a:rPr>
              <a:t>ross platform, Light-weight, Multithreading net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https://github.com/dennis-kk/knet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https://github.com/dennis-kk/knet/tree/master/examples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https://github.com/dennis-kk/knet/tree/master/krpc/examples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Cross-platform</a:t>
            </a:r>
          </a:p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Multi-threading</a:t>
            </a:r>
          </a:p>
          <a:p>
            <a:r>
              <a:rPr lang="en-US" altLang="zh-CN" dirty="0" smtClean="0"/>
              <a:t>Load balance</a:t>
            </a:r>
          </a:p>
          <a:p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Code generating</a:t>
            </a:r>
          </a:p>
          <a:p>
            <a:r>
              <a:rPr lang="en-US" altLang="zh-CN" dirty="0" smtClean="0"/>
              <a:t>Cross thread send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balancer</a:t>
            </a:r>
          </a:p>
          <a:p>
            <a:r>
              <a:rPr lang="en-US" altLang="zh-CN" dirty="0" smtClean="0"/>
              <a:t>Channel &amp; channel reference</a:t>
            </a:r>
          </a:p>
          <a:p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RPC object</a:t>
            </a:r>
          </a:p>
          <a:p>
            <a:r>
              <a:rPr lang="en-US" altLang="zh-CN" dirty="0" smtClean="0"/>
              <a:t>RPC framework generating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alancer &amp; </a:t>
            </a:r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3367669" y="3598630"/>
            <a:ext cx="1036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5400000">
            <a:off x="3601845" y="39777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533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双括号 6"/>
          <p:cNvSpPr/>
          <p:nvPr/>
        </p:nvSpPr>
        <p:spPr>
          <a:xfrm>
            <a:off x="4643994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5400000">
            <a:off x="4878170" y="40112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858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双括号 9"/>
          <p:cNvSpPr/>
          <p:nvPr/>
        </p:nvSpPr>
        <p:spPr>
          <a:xfrm>
            <a:off x="5925407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6159583" y="40223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2271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双括号 12"/>
          <p:cNvSpPr/>
          <p:nvPr/>
        </p:nvSpPr>
        <p:spPr>
          <a:xfrm>
            <a:off x="7201732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7435908" y="4055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8596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2899317" y="2152184"/>
            <a:ext cx="5809785" cy="282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3701" y="1970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balancer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双括号 20"/>
          <p:cNvSpPr/>
          <p:nvPr/>
        </p:nvSpPr>
        <p:spPr>
          <a:xfrm rot="16200000">
            <a:off x="5513321" y="1972369"/>
            <a:ext cx="386412" cy="1182375"/>
          </a:xfrm>
          <a:prstGeom prst="bracketPai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81087" y="23874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1" idx="1"/>
            <a:endCxn id="15" idx="0"/>
          </p:cNvCxnSpPr>
          <p:nvPr/>
        </p:nvCxnSpPr>
        <p:spPr>
          <a:xfrm>
            <a:off x="5706528" y="2756763"/>
            <a:ext cx="2016281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1379" y="2693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6" idx="0"/>
            <a:endCxn id="21" idx="1"/>
          </p:cNvCxnSpPr>
          <p:nvPr/>
        </p:nvCxnSpPr>
        <p:spPr>
          <a:xfrm flipV="1">
            <a:off x="3888746" y="2756763"/>
            <a:ext cx="1817782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288070" y="2700019"/>
            <a:ext cx="8040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accept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67669" y="4620260"/>
            <a:ext cx="1036800" cy="3499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3994" y="4542024"/>
            <a:ext cx="1036800" cy="42820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925407" y="4635698"/>
            <a:ext cx="1036800" cy="3345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201732" y="4783873"/>
            <a:ext cx="1036800" cy="19509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 &amp; 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2809461" y="2517916"/>
            <a:ext cx="6810866" cy="36537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括号 4"/>
          <p:cNvSpPr/>
          <p:nvPr/>
        </p:nvSpPr>
        <p:spPr>
          <a:xfrm rot="16200000">
            <a:off x="6039675" y="2600736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6887" y="5168348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channels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 rot="16200000">
            <a:off x="6039676" y="3071712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6888" y="563932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 channels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 rot="16200000">
            <a:off x="6496874" y="2881601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4142" y="3670972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sp>
        <p:nvSpPr>
          <p:cNvPr id="12" name="双括号 11"/>
          <p:cNvSpPr/>
          <p:nvPr/>
        </p:nvSpPr>
        <p:spPr>
          <a:xfrm rot="16200000">
            <a:off x="4280928" y="3329927"/>
            <a:ext cx="371061" cy="20758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97596" y="4193152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Connected channel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1"/>
            <a:endCxn id="6" idx="0"/>
          </p:cNvCxnSpPr>
          <p:nvPr/>
        </p:nvCxnSpPr>
        <p:spPr>
          <a:xfrm>
            <a:off x="4466459" y="4553406"/>
            <a:ext cx="1764212" cy="61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5" idx="3"/>
          </p:cNvCxnSpPr>
          <p:nvPr/>
        </p:nvCxnSpPr>
        <p:spPr>
          <a:xfrm flipH="1">
            <a:off x="6205328" y="4031227"/>
            <a:ext cx="477077" cy="115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3137" y="2100471"/>
            <a:ext cx="632792" cy="1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94375" y="474452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87108" y="278447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ry balancing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09092" y="427317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 rot="16200000">
            <a:off x="8382004" y="761698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5353" y="152384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7315196" y="1911324"/>
            <a:ext cx="1252339" cy="32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49411" y="363988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other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The implementation of loop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err="1"/>
              <a:t>e</a:t>
            </a:r>
            <a:r>
              <a:rPr lang="en-US" altLang="zh-CN" dirty="0" err="1" smtClean="0"/>
              <a:t>poll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IOCP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Select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lists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Active channel list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Closed channel list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Connect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Idle timeout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lifecycle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Channel in closed list and zero reference will be destroyed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8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Connector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Acceptor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May balanced by </a:t>
            </a:r>
            <a:r>
              <a:rPr lang="en-US" altLang="zh-CN" dirty="0" err="1" smtClean="0"/>
              <a:t>loop_balancer_t</a:t>
            </a:r>
            <a:r>
              <a:rPr lang="en-US" altLang="zh-CN" dirty="0" smtClean="0"/>
              <a:t> to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Hosted by current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Without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Cross thread send</a:t>
            </a:r>
          </a:p>
          <a:p>
            <a:pPr lvl="1"/>
            <a:r>
              <a:rPr lang="en-US" altLang="zh-CN" dirty="0" smtClean="0"/>
              <a:t>Send data via the channel which hosted by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 highly efficient way compare to send from hosted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hannel_ref_share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Proxy &amp; stub</a:t>
            </a:r>
          </a:p>
          <a:p>
            <a:r>
              <a:rPr lang="en-US" altLang="zh-CN" dirty="0" smtClean="0"/>
              <a:t>No return</a:t>
            </a:r>
          </a:p>
          <a:p>
            <a:r>
              <a:rPr lang="en-US" altLang="zh-CN" dirty="0" smtClean="0"/>
              <a:t>Simple object type system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Array</a:t>
            </a:r>
          </a:p>
          <a:p>
            <a:r>
              <a:rPr lang="en-US" altLang="zh-CN" dirty="0" smtClean="0"/>
              <a:t>Not easy to use</a:t>
            </a:r>
          </a:p>
        </p:txBody>
      </p:sp>
    </p:spTree>
    <p:extLst>
      <p:ext uri="{BB962C8B-B14F-4D97-AF65-F5344CB8AC3E}">
        <p14:creationId xmlns:p14="http://schemas.microsoft.com/office/powerpoint/2010/main" val="27690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code generating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rpc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1600" dirty="0" err="1"/>
              <a:t>krpc</a:t>
            </a:r>
            <a:r>
              <a:rPr lang="en-US" altLang="zh-CN" sz="1600" dirty="0"/>
              <a:t> -d output-directory -f </a:t>
            </a:r>
            <a:r>
              <a:rPr lang="en-US" altLang="zh-CN" sz="1600" dirty="0" err="1"/>
              <a:t>input_rpc_file</a:t>
            </a:r>
            <a:r>
              <a:rPr lang="en-US" altLang="zh-CN" sz="1600" dirty="0"/>
              <a:t> -n </a:t>
            </a:r>
            <a:r>
              <a:rPr lang="en-US" altLang="zh-CN" sz="1600" dirty="0" err="1"/>
              <a:t>rpc_class_name</a:t>
            </a:r>
            <a:r>
              <a:rPr lang="en-US" altLang="zh-CN" sz="1600" dirty="0"/>
              <a:t> -l </a:t>
            </a:r>
            <a:r>
              <a:rPr lang="en-US" altLang="zh-CN" sz="1600" dirty="0" err="1" smtClean="0"/>
              <a:t>the_language_to_generate</a:t>
            </a:r>
            <a:endParaRPr lang="en-US" altLang="zh-CN" sz="1600" dirty="0" smtClean="0"/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rpc_class_name</a:t>
            </a:r>
            <a:r>
              <a:rPr lang="en-US" altLang="zh-CN" dirty="0" smtClean="0"/>
              <a:t>}.h</a:t>
            </a:r>
          </a:p>
          <a:p>
            <a:r>
              <a:rPr lang="en-US" altLang="zh-CN" dirty="0" smtClean="0"/>
              <a:t>{rpc_class_name}.cpp</a:t>
            </a:r>
          </a:p>
          <a:p>
            <a:r>
              <a:rPr lang="en-US" altLang="zh-CN" dirty="0" smtClean="0"/>
              <a:t>Mapping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type to specific language type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No return</a:t>
            </a:r>
          </a:p>
          <a:p>
            <a:r>
              <a:rPr lang="en-US" altLang="zh-CN" dirty="0" smtClean="0"/>
              <a:t>Easy to use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243</Words>
  <Application>Microsoft Office PowerPoint</Application>
  <PresentationFormat>宽屏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Tahoma</vt:lpstr>
      <vt:lpstr>Office 主题</vt:lpstr>
      <vt:lpstr>knet 1.4.x</vt:lpstr>
      <vt:lpstr>Keywords</vt:lpstr>
      <vt:lpstr>Design</vt:lpstr>
      <vt:lpstr>balancer &amp; loop</vt:lpstr>
      <vt:lpstr>loop &amp; channel</vt:lpstr>
      <vt:lpstr>loop</vt:lpstr>
      <vt:lpstr>channel</vt:lpstr>
      <vt:lpstr>RPC framework</vt:lpstr>
      <vt:lpstr>RPC code generating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knet</dc:title>
  <dc:creator>王宽宽</dc:creator>
  <cp:lastModifiedBy>王宽宽</cp:lastModifiedBy>
  <cp:revision>52</cp:revision>
  <dcterms:created xsi:type="dcterms:W3CDTF">2015-06-29T08:59:33Z</dcterms:created>
  <dcterms:modified xsi:type="dcterms:W3CDTF">2015-06-29T10:26:26Z</dcterms:modified>
</cp:coreProperties>
</file>