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75" r:id="rId12"/>
    <p:sldId id="269" r:id="rId13"/>
    <p:sldId id="270" r:id="rId14"/>
    <p:sldId id="263" r:id="rId15"/>
    <p:sldId id="271" r:id="rId16"/>
    <p:sldId id="272" r:id="rId17"/>
    <p:sldId id="273" r:id="rId18"/>
    <p:sldId id="264" r:id="rId19"/>
    <p:sldId id="27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channel_ref_share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Increase the reference count of </a:t>
            </a:r>
            <a:r>
              <a:rPr lang="en-US" altLang="zh-CN" dirty="0" err="1" smtClean="0"/>
              <a:t>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hold </a:t>
            </a:r>
            <a:r>
              <a:rPr lang="en-US" altLang="zh-CN" dirty="0" err="1" smtClean="0"/>
              <a:t>channe_ref_t</a:t>
            </a:r>
            <a:r>
              <a:rPr lang="en-US" altLang="zh-CN" dirty="0" smtClean="0"/>
              <a:t> out of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err="1" smtClean="0"/>
              <a:t>channel_ref_leave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Decrease the reference count of </a:t>
            </a:r>
            <a:r>
              <a:rPr lang="en-US" altLang="zh-CN" dirty="0" err="1" smtClean="0"/>
              <a:t>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don’t need this channel in current thread</a:t>
            </a:r>
          </a:p>
          <a:p>
            <a:r>
              <a:rPr lang="en-US" altLang="zh-CN" dirty="0" err="1" smtClean="0"/>
              <a:t>channel_ref_t</a:t>
            </a:r>
            <a:r>
              <a:rPr lang="en-US" altLang="zh-CN" dirty="0" smtClean="0"/>
              <a:t> can be destroyed when reference count reach to zero</a:t>
            </a:r>
          </a:p>
          <a:p>
            <a:r>
              <a:rPr lang="en-US" altLang="zh-CN" dirty="0" err="1" smtClean="0"/>
              <a:t>channel_ref_close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Close channel and switch channel from active channel list to closed channel list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/>
              <a:t>l</a:t>
            </a:r>
            <a:r>
              <a:rPr lang="en-US" altLang="zh-CN" dirty="0" err="1" smtClean="0"/>
              <a:t>oop_t</a:t>
            </a:r>
            <a:r>
              <a:rPr lang="en-US" altLang="zh-CN" dirty="0" smtClean="0"/>
              <a:t> iterate closed list periodically and destroy zero-reference channel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Thread </a:t>
            </a:r>
            <a:r>
              <a:rPr lang="en-US" altLang="zh-CN" dirty="0" smtClean="0"/>
              <a:t>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Non-blocking &amp; no return RPC method</a:t>
            </a:r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Type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17992"/>
              </p:ext>
            </p:extLst>
          </p:nvPr>
        </p:nvGraphicFramePr>
        <p:xfrm>
          <a:off x="838200" y="1825625"/>
          <a:ext cx="721164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82"/>
                <a:gridCol w="2403882"/>
                <a:gridCol w="240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byte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 byte unsigned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Structural 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Array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Table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924"/>
            <a:ext cx="8839200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438404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ethod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55" y="2898293"/>
            <a:ext cx="17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irst parameter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0429" y="2339766"/>
            <a:ext cx="19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 parameter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1623646" y="2009846"/>
            <a:ext cx="0" cy="42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04123" y="2017661"/>
            <a:ext cx="2932" cy="99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29538" y="2025475"/>
            <a:ext cx="7816" cy="4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67625"/>
            <a:ext cx="8810625" cy="32956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33177" y="527569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>
            <a:off x="2704123" y="5460356"/>
            <a:ext cx="92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58857" y="563529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>
            <a:off x="3137388" y="5819965"/>
            <a:ext cx="52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58857" y="381349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641600" y="3998161"/>
            <a:ext cx="99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Comment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8785" cy="4366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3231" y="224301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.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55815" y="2427682"/>
            <a:ext cx="61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3446" y="3630246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target language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3833447" y="3274646"/>
            <a:ext cx="143548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type</a:t>
            </a:r>
          </a:p>
          <a:p>
            <a:r>
              <a:rPr lang="en-US" altLang="zh-CN" dirty="0" smtClean="0"/>
              <a:t>Easy 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RPC entry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4077" cy="4749189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369908" y="3121241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2531" y="319157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method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1601" y="2451572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3638062" y="2516553"/>
            <a:ext cx="273539" cy="30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44028" y="2690943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process method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556000" y="2875609"/>
            <a:ext cx="1488028" cy="1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4433410" y="5724537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6949" y="5800235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 macro of singleton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 smtClean="0"/>
              <a:t>Channel &amp; channel reference</a:t>
            </a:r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16542" y="2688073"/>
            <a:ext cx="16410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ccept/connect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364459" y="2806665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12787" y="3669888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>
            <a:off x="4549990" y="4030144"/>
            <a:ext cx="1297256" cy="115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09566" y="435172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01478" y="3044325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12325" y="435811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19262" y="2020014"/>
            <a:ext cx="2362125" cy="15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hannel_ref_share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487</Words>
  <Application>Microsoft Office PowerPoint</Application>
  <PresentationFormat>宽屏</PresentationFormat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Channel reference</vt:lpstr>
      <vt:lpstr>balancer</vt:lpstr>
      <vt:lpstr>Sample - Balancer</vt:lpstr>
      <vt:lpstr>RPC framework</vt:lpstr>
      <vt:lpstr>RPC - Type</vt:lpstr>
      <vt:lpstr>RPC - Method</vt:lpstr>
      <vt:lpstr>RPC - Comment</vt:lpstr>
      <vt:lpstr>RPC code generating</vt:lpstr>
      <vt:lpstr>Sample – RPC entry class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99</cp:revision>
  <dcterms:created xsi:type="dcterms:W3CDTF">2015-06-29T08:59:33Z</dcterms:created>
  <dcterms:modified xsi:type="dcterms:W3CDTF">2015-07-17T09:42:47Z</dcterms:modified>
</cp:coreProperties>
</file>