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75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channel_cb_event_connect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successfully</a:t>
            </a:r>
            <a:endParaRPr lang="en-US" altLang="zh-CN" dirty="0"/>
          </a:p>
          <a:p>
            <a:r>
              <a:rPr lang="en-US" altLang="zh-CN" dirty="0" err="1" smtClean="0"/>
              <a:t>channel_cb_event_accept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Accept a new client successfully</a:t>
            </a:r>
            <a:endParaRPr lang="en-US" altLang="zh-CN" dirty="0"/>
          </a:p>
          <a:p>
            <a:r>
              <a:rPr lang="en-US" altLang="zh-CN" dirty="0" err="1" smtClean="0"/>
              <a:t>channel_cb_event_recv</a:t>
            </a:r>
            <a:r>
              <a:rPr lang="en-US" altLang="zh-CN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Received from peer</a:t>
            </a:r>
          </a:p>
          <a:p>
            <a:r>
              <a:rPr lang="en-US" altLang="zh-CN" dirty="0" err="1" smtClean="0"/>
              <a:t>channel_cb_event_send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Sent to peer</a:t>
            </a:r>
            <a:endParaRPr lang="en-US" altLang="zh-CN" dirty="0"/>
          </a:p>
          <a:p>
            <a:r>
              <a:rPr lang="en-US" altLang="zh-CN" dirty="0" err="1" smtClean="0"/>
              <a:t>channel_cb_event_close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Channel closed</a:t>
            </a:r>
            <a:endParaRPr lang="en-US" altLang="zh-CN" dirty="0"/>
          </a:p>
          <a:p>
            <a:r>
              <a:rPr lang="en-US" altLang="zh-CN" dirty="0" err="1" smtClean="0"/>
              <a:t>channel_cb_event_timeout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idle timeout</a:t>
            </a:r>
            <a:endParaRPr lang="en-US" altLang="zh-CN" dirty="0"/>
          </a:p>
          <a:p>
            <a:r>
              <a:rPr lang="en-US" altLang="zh-CN" dirty="0" err="1" smtClean="0"/>
              <a:t>channel_cb_event_connect_timeout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kchannel_ref_share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Increase the reference count of </a:t>
            </a:r>
            <a:r>
              <a:rPr lang="en-US" altLang="zh-CN" dirty="0" err="1" smtClean="0"/>
              <a:t>kchannel_ref_t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hold </a:t>
            </a:r>
            <a:r>
              <a:rPr lang="en-US" altLang="zh-CN" dirty="0" err="1" smtClean="0"/>
              <a:t>kchanne_ref_t</a:t>
            </a:r>
            <a:r>
              <a:rPr lang="en-US" altLang="zh-CN" dirty="0" smtClean="0"/>
              <a:t> out of hosted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r>
              <a:rPr lang="en-US" altLang="zh-CN" dirty="0" err="1" smtClean="0"/>
              <a:t>kchannel_ref_leave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Decrease the reference count of </a:t>
            </a:r>
            <a:r>
              <a:rPr lang="en-US" altLang="zh-CN" dirty="0" err="1" smtClean="0"/>
              <a:t>kchannel_ref_t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Call the method when you don’t need this channel in current thread</a:t>
            </a:r>
          </a:p>
          <a:p>
            <a:r>
              <a:rPr lang="en-US" altLang="zh-CN" dirty="0" err="1" smtClean="0"/>
              <a:t>kchannel_ref_t</a:t>
            </a:r>
            <a:r>
              <a:rPr lang="en-US" altLang="zh-CN" dirty="0" smtClean="0"/>
              <a:t> can be destroyed when reference count reach to zero</a:t>
            </a:r>
          </a:p>
          <a:p>
            <a:r>
              <a:rPr lang="en-US" altLang="zh-CN" dirty="0" err="1" smtClean="0"/>
              <a:t>kchannel_ref_close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Close channel and switch channel from active channel list to closed channel list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err="1" smtClean="0"/>
              <a:t>kloop_t</a:t>
            </a:r>
            <a:r>
              <a:rPr lang="en-US" altLang="zh-CN" dirty="0" smtClean="0"/>
              <a:t> iterate closed list periodically and destroy zero-reference channel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mediator of loops’ balance</a:t>
            </a:r>
          </a:p>
          <a:p>
            <a:r>
              <a:rPr lang="en-US" altLang="zh-CN" dirty="0" smtClean="0"/>
              <a:t>Dynamic load balancing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Balance according to active channel count</a:t>
            </a:r>
          </a:p>
          <a:p>
            <a:r>
              <a:rPr lang="en-US" altLang="zh-CN" dirty="0" smtClean="0"/>
              <a:t>Thread safety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Attach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Detach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Balancer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668"/>
            <a:ext cx="9634415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smtClean="0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github.com/dennis-kk/knet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</a:t>
            </a:r>
            <a:r>
              <a:rPr lang="en-US" altLang="zh-CN" dirty="0" smtClean="0"/>
              <a:t>balance</a:t>
            </a:r>
            <a:endParaRPr lang="en-US" altLang="zh-CN" dirty="0" smtClean="0"/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hannel &amp; channel reference</a:t>
            </a:r>
          </a:p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16542" y="2688073"/>
            <a:ext cx="16410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accept/connect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364459" y="2806665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12787" y="3669888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</p:cNvCxnSpPr>
          <p:nvPr/>
        </p:nvCxnSpPr>
        <p:spPr>
          <a:xfrm>
            <a:off x="4549990" y="4030144"/>
            <a:ext cx="1297256" cy="115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09566" y="435172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01478" y="3044325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12325" y="435811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019262" y="2020014"/>
            <a:ext cx="2362125" cy="15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kloop_t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kloop_create_channel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kloop_balancer_t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kloop_balancer_t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kloop_balancer_t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kloop_t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kloop_create_channel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kloop_t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 smtClean="0"/>
              <a:t>kchannel_ref_share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kchannel_ref_leave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Acceptor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28015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Connector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4662" cy="41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307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Sample – Acceptor</vt:lpstr>
      <vt:lpstr>Sample - Connector</vt:lpstr>
      <vt:lpstr>Channel event</vt:lpstr>
      <vt:lpstr>Channel reference</vt:lpstr>
      <vt:lpstr>balancer</vt:lpstr>
      <vt:lpstr>Sample - Balancer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108</cp:revision>
  <dcterms:created xsi:type="dcterms:W3CDTF">2015-06-29T08:59:33Z</dcterms:created>
  <dcterms:modified xsi:type="dcterms:W3CDTF">2016-05-26T06:29:53Z</dcterms:modified>
</cp:coreProperties>
</file>