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6" r:id="rId9"/>
    <p:sldId id="268" r:id="rId10"/>
    <p:sldId id="267" r:id="rId11"/>
    <p:sldId id="269" r:id="rId12"/>
    <p:sldId id="270" r:id="rId13"/>
    <p:sldId id="263" r:id="rId14"/>
    <p:sldId id="271" r:id="rId15"/>
    <p:sldId id="272" r:id="rId16"/>
    <p:sldId id="273" r:id="rId17"/>
    <p:sldId id="264" r:id="rId18"/>
    <p:sldId id="274" r:id="rId19"/>
    <p:sldId id="26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EB5A-FAFB-4970-8082-181E922B6EBC}" type="datetimeFigureOut">
              <a:rPr lang="zh-CN" altLang="en-US" smtClean="0"/>
              <a:t>2015/7/2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F7BE-2AB0-40C2-B609-AA68725BA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340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EB5A-FAFB-4970-8082-181E922B6EBC}" type="datetimeFigureOut">
              <a:rPr lang="zh-CN" altLang="en-US" smtClean="0"/>
              <a:t>2015/7/2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F7BE-2AB0-40C2-B609-AA68725BA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682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EB5A-FAFB-4970-8082-181E922B6EBC}" type="datetimeFigureOut">
              <a:rPr lang="zh-CN" altLang="en-US" smtClean="0"/>
              <a:t>2015/7/2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F7BE-2AB0-40C2-B609-AA68725BA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166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EB5A-FAFB-4970-8082-181E922B6EBC}" type="datetimeFigureOut">
              <a:rPr lang="zh-CN" altLang="en-US" smtClean="0"/>
              <a:t>2015/7/2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F7BE-2AB0-40C2-B609-AA68725BA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2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EB5A-FAFB-4970-8082-181E922B6EBC}" type="datetimeFigureOut">
              <a:rPr lang="zh-CN" altLang="en-US" smtClean="0"/>
              <a:t>2015/7/2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F7BE-2AB0-40C2-B609-AA68725BA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64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EB5A-FAFB-4970-8082-181E922B6EBC}" type="datetimeFigureOut">
              <a:rPr lang="zh-CN" altLang="en-US" smtClean="0"/>
              <a:t>2015/7/2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F7BE-2AB0-40C2-B609-AA68725BA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684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EB5A-FAFB-4970-8082-181E922B6EBC}" type="datetimeFigureOut">
              <a:rPr lang="zh-CN" altLang="en-US" smtClean="0"/>
              <a:t>2015/7/2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F7BE-2AB0-40C2-B609-AA68725BA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133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EB5A-FAFB-4970-8082-181E922B6EBC}" type="datetimeFigureOut">
              <a:rPr lang="zh-CN" altLang="en-US" smtClean="0"/>
              <a:t>2015/7/2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F7BE-2AB0-40C2-B609-AA68725BA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71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EB5A-FAFB-4970-8082-181E922B6EBC}" type="datetimeFigureOut">
              <a:rPr lang="zh-CN" altLang="en-US" smtClean="0"/>
              <a:t>2015/7/2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F7BE-2AB0-40C2-B609-AA68725BA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487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EB5A-FAFB-4970-8082-181E922B6EBC}" type="datetimeFigureOut">
              <a:rPr lang="zh-CN" altLang="en-US" smtClean="0"/>
              <a:t>2015/7/2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F7BE-2AB0-40C2-B609-AA68725BA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372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EB5A-FAFB-4970-8082-181E922B6EBC}" type="datetimeFigureOut">
              <a:rPr lang="zh-CN" altLang="en-US" smtClean="0"/>
              <a:t>2015/7/2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F7BE-2AB0-40C2-B609-AA68725BA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729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EEB5A-FAFB-4970-8082-181E922B6EBC}" type="datetimeFigureOut">
              <a:rPr lang="zh-CN" altLang="en-US" smtClean="0"/>
              <a:t>2015/7/2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4F7BE-2AB0-40C2-B609-AA68725BA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517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nnis-kk/knet/tree/master/examples" TargetMode="External"/><Relationship Id="rId2" Type="http://schemas.openxmlformats.org/officeDocument/2006/relationships/hyperlink" Target="https://github.com/dennis-kk/kne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ennis-kk/knet/tree/master/krpc/example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k</a:t>
            </a:r>
            <a:r>
              <a:rPr lang="en-US" altLang="zh-CN" dirty="0" err="1" smtClean="0"/>
              <a:t>net</a:t>
            </a:r>
            <a:r>
              <a:rPr lang="en-US" altLang="zh-CN" dirty="0" smtClean="0"/>
              <a:t> 1.4.x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Tahoma" panose="020B0604030504040204" pitchFamily="34" charset="0"/>
              </a:rPr>
              <a:t>C</a:t>
            </a:r>
            <a:r>
              <a:rPr lang="en-US" altLang="zh-CN" b="0" i="0" dirty="0" smtClean="0">
                <a:effectLst/>
                <a:latin typeface="Tahoma" panose="020B0604030504040204" pitchFamily="34" charset="0"/>
              </a:rPr>
              <a:t>ross platform, Light-weight, Multithreading net library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982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Channel event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err="1" smtClean="0"/>
              <a:t>channel_cb_event_connect</a:t>
            </a:r>
            <a:endParaRPr lang="en-US" altLang="zh-CN" dirty="0" smtClean="0"/>
          </a:p>
          <a:p>
            <a:pPr marL="914400" lvl="1" indent="-457200">
              <a:buFont typeface="+mj-lt"/>
              <a:buAutoNum type="alphaLcPeriod"/>
            </a:pPr>
            <a:r>
              <a:rPr lang="en-US" altLang="zh-CN" dirty="0" smtClean="0"/>
              <a:t>Connect to remote host successfully</a:t>
            </a:r>
            <a:endParaRPr lang="en-US" altLang="zh-CN" dirty="0"/>
          </a:p>
          <a:p>
            <a:r>
              <a:rPr lang="en-US" altLang="zh-CN" dirty="0" err="1" smtClean="0"/>
              <a:t>channel_cb_event_accept</a:t>
            </a:r>
            <a:endParaRPr lang="en-US" altLang="zh-CN" dirty="0" smtClean="0"/>
          </a:p>
          <a:p>
            <a:pPr marL="914400" lvl="1" indent="-457200">
              <a:buFont typeface="+mj-lt"/>
              <a:buAutoNum type="alphaLcPeriod"/>
            </a:pPr>
            <a:r>
              <a:rPr lang="en-US" altLang="zh-CN" dirty="0" smtClean="0"/>
              <a:t>Accept a new client successfully</a:t>
            </a:r>
            <a:endParaRPr lang="en-US" altLang="zh-CN" dirty="0"/>
          </a:p>
          <a:p>
            <a:r>
              <a:rPr lang="en-US" altLang="zh-CN" dirty="0" err="1" smtClean="0"/>
              <a:t>channel_cb_event_recv</a:t>
            </a:r>
            <a:r>
              <a:rPr lang="en-US" altLang="zh-CN" dirty="0" smtClean="0"/>
              <a:t> 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altLang="zh-CN" dirty="0" smtClean="0"/>
              <a:t>Received from peer</a:t>
            </a:r>
          </a:p>
          <a:p>
            <a:r>
              <a:rPr lang="en-US" altLang="zh-CN" dirty="0" err="1" smtClean="0"/>
              <a:t>channel_cb_event_send</a:t>
            </a:r>
            <a:endParaRPr lang="en-US" altLang="zh-CN" dirty="0" smtClean="0"/>
          </a:p>
          <a:p>
            <a:pPr marL="914400" lvl="1" indent="-457200">
              <a:buFont typeface="+mj-lt"/>
              <a:buAutoNum type="alphaLcPeriod"/>
            </a:pPr>
            <a:r>
              <a:rPr lang="en-US" altLang="zh-CN" dirty="0" smtClean="0"/>
              <a:t>Sent to peer</a:t>
            </a:r>
            <a:endParaRPr lang="en-US" altLang="zh-CN" dirty="0"/>
          </a:p>
          <a:p>
            <a:r>
              <a:rPr lang="en-US" altLang="zh-CN" dirty="0" err="1" smtClean="0"/>
              <a:t>channel_cb_event_close</a:t>
            </a:r>
            <a:endParaRPr lang="en-US" altLang="zh-CN" dirty="0" smtClean="0"/>
          </a:p>
          <a:p>
            <a:pPr marL="914400" lvl="1" indent="-457200">
              <a:buFont typeface="+mj-lt"/>
              <a:buAutoNum type="alphaLcPeriod"/>
            </a:pPr>
            <a:r>
              <a:rPr lang="en-US" altLang="zh-CN" dirty="0" smtClean="0"/>
              <a:t>Channel closed</a:t>
            </a:r>
            <a:endParaRPr lang="en-US" altLang="zh-CN" dirty="0"/>
          </a:p>
          <a:p>
            <a:r>
              <a:rPr lang="en-US" altLang="zh-CN" dirty="0" err="1" smtClean="0"/>
              <a:t>channel_cb_event_timeout</a:t>
            </a:r>
            <a:endParaRPr lang="en-US" altLang="zh-CN" dirty="0" smtClean="0"/>
          </a:p>
          <a:p>
            <a:pPr marL="971550" lvl="1" indent="-514350">
              <a:buFont typeface="+mj-lt"/>
              <a:buAutoNum type="alphaLcPeriod"/>
            </a:pPr>
            <a:r>
              <a:rPr lang="en-US" altLang="zh-CN" dirty="0" smtClean="0"/>
              <a:t>Channel idle timeout</a:t>
            </a:r>
            <a:endParaRPr lang="en-US" altLang="zh-CN" dirty="0"/>
          </a:p>
          <a:p>
            <a:r>
              <a:rPr lang="en-US" altLang="zh-CN" dirty="0" err="1" smtClean="0"/>
              <a:t>channel_cb_event_connect_timeout</a:t>
            </a:r>
            <a:endParaRPr lang="en-US" altLang="zh-CN" dirty="0" smtClean="0"/>
          </a:p>
          <a:p>
            <a:pPr marL="914400" lvl="1" indent="-457200">
              <a:buFont typeface="+mj-lt"/>
              <a:buAutoNum type="alphaLcPeriod"/>
            </a:pPr>
            <a:r>
              <a:rPr lang="en-US" altLang="zh-CN" dirty="0" smtClean="0"/>
              <a:t>Connect to remote host timeout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9473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balancer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dirty="0" smtClean="0"/>
              <a:t>mediator of loops’ balance</a:t>
            </a:r>
          </a:p>
          <a:p>
            <a:r>
              <a:rPr lang="en-US" altLang="zh-CN" dirty="0" smtClean="0"/>
              <a:t>Dynamic load balancing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altLang="zh-CN" dirty="0" smtClean="0"/>
              <a:t>Balance according to active channel count</a:t>
            </a:r>
          </a:p>
          <a:p>
            <a:r>
              <a:rPr lang="en-US" altLang="zh-CN" dirty="0" smtClean="0"/>
              <a:t>Balance accepted channels only</a:t>
            </a:r>
          </a:p>
          <a:p>
            <a:r>
              <a:rPr lang="en-US" altLang="zh-CN" dirty="0" smtClean="0"/>
              <a:t>Thread safety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altLang="zh-CN" dirty="0" smtClean="0"/>
              <a:t>Attach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altLang="zh-CN" dirty="0" smtClean="0"/>
              <a:t>Detach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591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Sample - Balancer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6668"/>
            <a:ext cx="9634415" cy="427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078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RPC framework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Light weight</a:t>
            </a:r>
          </a:p>
          <a:p>
            <a:r>
              <a:rPr lang="en-US" altLang="zh-CN" dirty="0" smtClean="0"/>
              <a:t>Proxy &amp; stub</a:t>
            </a:r>
          </a:p>
          <a:p>
            <a:r>
              <a:rPr lang="en-US" altLang="zh-CN" dirty="0" smtClean="0"/>
              <a:t>Non-blocking &amp; no return RPC method</a:t>
            </a:r>
          </a:p>
          <a:p>
            <a:r>
              <a:rPr lang="en-US" altLang="zh-CN" dirty="0" smtClean="0"/>
              <a:t>Simple object type system</a:t>
            </a:r>
          </a:p>
          <a:p>
            <a:pPr lvl="1"/>
            <a:r>
              <a:rPr lang="en-US" altLang="zh-CN" dirty="0" smtClean="0"/>
              <a:t>Number</a:t>
            </a:r>
          </a:p>
          <a:p>
            <a:pPr lvl="1"/>
            <a:r>
              <a:rPr lang="en-US" altLang="zh-CN" dirty="0" smtClean="0"/>
              <a:t>String</a:t>
            </a:r>
          </a:p>
          <a:p>
            <a:pPr lvl="1"/>
            <a:r>
              <a:rPr lang="en-US" altLang="zh-CN" dirty="0" smtClean="0"/>
              <a:t>Array</a:t>
            </a:r>
          </a:p>
          <a:p>
            <a:r>
              <a:rPr lang="en-US" altLang="zh-CN" dirty="0" smtClean="0"/>
              <a:t>Not easy to use</a:t>
            </a:r>
          </a:p>
        </p:txBody>
      </p:sp>
    </p:spTree>
    <p:extLst>
      <p:ext uri="{BB962C8B-B14F-4D97-AF65-F5344CB8AC3E}">
        <p14:creationId xmlns:p14="http://schemas.microsoft.com/office/powerpoint/2010/main" val="276906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RPC - Type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8517992"/>
              </p:ext>
            </p:extLst>
          </p:nvPr>
        </p:nvGraphicFramePr>
        <p:xfrm>
          <a:off x="838200" y="1825625"/>
          <a:ext cx="7211646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3882"/>
                <a:gridCol w="2403882"/>
                <a:gridCol w="24038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Byte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Description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r>
                        <a:rPr lang="en-US" altLang="zh-CN" baseline="0" dirty="0" smtClean="0"/>
                        <a:t> byte signed integer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/>
                        <a:t>2 bytes signed integer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/>
                        <a:t>4 bytes signed integer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/>
                        <a:t>8 bytes signed integer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ui8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/>
                        <a:t>1 byte unsigned integer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ui16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/>
                        <a:t>2 bytes signed integer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ui32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/>
                        <a:t>4 bytes signed integer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ui64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/>
                        <a:t>8 bytes signed integer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String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object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Structural data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[]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Array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&lt;&gt;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Table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2656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RPC - Method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35924"/>
            <a:ext cx="8839200" cy="4286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8200" y="2438404"/>
            <a:ext cx="1570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</a:t>
            </a:r>
            <a:r>
              <a:rPr lang="en-US" altLang="zh-CN" dirty="0" smtClean="0"/>
              <a:t>ethod name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894255" y="2898293"/>
            <a:ext cx="1738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</a:t>
            </a:r>
            <a:r>
              <a:rPr lang="en-US" altLang="zh-CN" dirty="0" smtClean="0"/>
              <a:t>irst parameter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860429" y="2339766"/>
            <a:ext cx="194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second parameter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5" idx="0"/>
          </p:cNvCxnSpPr>
          <p:nvPr/>
        </p:nvCxnSpPr>
        <p:spPr>
          <a:xfrm flipV="1">
            <a:off x="1623646" y="2009846"/>
            <a:ext cx="0" cy="428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2704123" y="2017661"/>
            <a:ext cx="2932" cy="991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3829538" y="2025475"/>
            <a:ext cx="7816" cy="428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75" y="3267625"/>
            <a:ext cx="8810625" cy="3295650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3633177" y="5275690"/>
            <a:ext cx="712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string</a:t>
            </a:r>
            <a:endParaRPr lang="zh-CN" altLang="en-US" dirty="0"/>
          </a:p>
        </p:txBody>
      </p:sp>
      <p:cxnSp>
        <p:nvCxnSpPr>
          <p:cNvPr id="28" name="直接箭头连接符 27"/>
          <p:cNvCxnSpPr>
            <a:stCxn id="26" idx="1"/>
          </p:cNvCxnSpPr>
          <p:nvPr/>
        </p:nvCxnSpPr>
        <p:spPr>
          <a:xfrm flipH="1">
            <a:off x="2704123" y="5460356"/>
            <a:ext cx="929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658857" y="5635299"/>
            <a:ext cx="661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array</a:t>
            </a:r>
            <a:endParaRPr lang="zh-CN" altLang="en-US" dirty="0"/>
          </a:p>
        </p:txBody>
      </p:sp>
      <p:cxnSp>
        <p:nvCxnSpPr>
          <p:cNvPr id="31" name="直接箭头连接符 30"/>
          <p:cNvCxnSpPr>
            <a:stCxn id="29" idx="1"/>
          </p:cNvCxnSpPr>
          <p:nvPr/>
        </p:nvCxnSpPr>
        <p:spPr>
          <a:xfrm flipH="1">
            <a:off x="3137388" y="5819965"/>
            <a:ext cx="521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3658857" y="3813495"/>
            <a:ext cx="84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integer</a:t>
            </a:r>
            <a:endParaRPr lang="zh-CN" altLang="en-US" dirty="0"/>
          </a:p>
        </p:txBody>
      </p:sp>
      <p:cxnSp>
        <p:nvCxnSpPr>
          <p:cNvPr id="40" name="直接箭头连接符 39"/>
          <p:cNvCxnSpPr/>
          <p:nvPr/>
        </p:nvCxnSpPr>
        <p:spPr>
          <a:xfrm flipH="1">
            <a:off x="2641600" y="3998161"/>
            <a:ext cx="991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104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RPC - Comment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9618785" cy="43662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673231" y="2243016"/>
            <a:ext cx="2110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Comment of .</a:t>
            </a:r>
            <a:r>
              <a:rPr lang="en-US" altLang="zh-CN" dirty="0" err="1" smtClean="0"/>
              <a:t>rpc</a:t>
            </a:r>
            <a:r>
              <a:rPr lang="en-US" altLang="zh-CN" dirty="0" smtClean="0"/>
              <a:t> file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3055815" y="2427682"/>
            <a:ext cx="617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833446" y="3630246"/>
            <a:ext cx="2870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Comment of target language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8" idx="0"/>
          </p:cNvCxnSpPr>
          <p:nvPr/>
        </p:nvCxnSpPr>
        <p:spPr>
          <a:xfrm flipH="1" flipV="1">
            <a:off x="3833447" y="3274646"/>
            <a:ext cx="1435489" cy="35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561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RPC code generating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k</a:t>
            </a:r>
            <a:r>
              <a:rPr lang="en-US" altLang="zh-CN" dirty="0" err="1" smtClean="0"/>
              <a:t>rpc</a:t>
            </a:r>
            <a:endParaRPr lang="en-US" altLang="zh-CN" dirty="0"/>
          </a:p>
          <a:p>
            <a:pPr marL="914400" lvl="1" indent="-457200">
              <a:buFont typeface="+mj-lt"/>
              <a:buAutoNum type="alphaLcPeriod"/>
            </a:pPr>
            <a:r>
              <a:rPr lang="en-US" altLang="zh-CN" sz="1600" dirty="0" err="1"/>
              <a:t>krpc</a:t>
            </a:r>
            <a:r>
              <a:rPr lang="en-US" altLang="zh-CN" sz="1600" dirty="0"/>
              <a:t> -d output-directory -f </a:t>
            </a:r>
            <a:r>
              <a:rPr lang="en-US" altLang="zh-CN" sz="1600" dirty="0" err="1"/>
              <a:t>input_rpc_file</a:t>
            </a:r>
            <a:r>
              <a:rPr lang="en-US" altLang="zh-CN" sz="1600" dirty="0"/>
              <a:t> -n </a:t>
            </a:r>
            <a:r>
              <a:rPr lang="en-US" altLang="zh-CN" sz="1600" dirty="0" err="1"/>
              <a:t>rpc_class_name</a:t>
            </a:r>
            <a:r>
              <a:rPr lang="en-US" altLang="zh-CN" sz="1600" dirty="0"/>
              <a:t> -l </a:t>
            </a:r>
            <a:r>
              <a:rPr lang="en-US" altLang="zh-CN" sz="1600" dirty="0" err="1" smtClean="0"/>
              <a:t>the_language_to_generate</a:t>
            </a:r>
            <a:endParaRPr lang="en-US" altLang="zh-CN" sz="1600" dirty="0" smtClean="0"/>
          </a:p>
          <a:p>
            <a:r>
              <a:rPr lang="en-US" altLang="zh-CN" dirty="0" smtClean="0"/>
              <a:t>{</a:t>
            </a:r>
            <a:r>
              <a:rPr lang="en-US" altLang="zh-CN" dirty="0" err="1" smtClean="0"/>
              <a:t>rpc_class_name</a:t>
            </a:r>
            <a:r>
              <a:rPr lang="en-US" altLang="zh-CN" dirty="0" smtClean="0"/>
              <a:t>}.h</a:t>
            </a:r>
          </a:p>
          <a:p>
            <a:r>
              <a:rPr lang="en-US" altLang="zh-CN" dirty="0" smtClean="0"/>
              <a:t>{rpc_class_name}.cpp</a:t>
            </a:r>
          </a:p>
          <a:p>
            <a:r>
              <a:rPr lang="en-US" altLang="zh-CN" dirty="0" smtClean="0"/>
              <a:t>Mapping </a:t>
            </a:r>
            <a:r>
              <a:rPr lang="en-US" altLang="zh-CN" dirty="0" err="1" smtClean="0"/>
              <a:t>rpc</a:t>
            </a:r>
            <a:r>
              <a:rPr lang="en-US" altLang="zh-CN" dirty="0" smtClean="0"/>
              <a:t> type to specific language type</a:t>
            </a:r>
          </a:p>
          <a:p>
            <a:r>
              <a:rPr lang="en-US" altLang="zh-CN" dirty="0" smtClean="0"/>
              <a:t>Easy to use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455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Sample – RPC entry class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564077" cy="4749189"/>
          </a:xfrm>
          <a:prstGeom prst="rect">
            <a:avLst/>
          </a:prstGeom>
        </p:spPr>
      </p:pic>
      <p:sp>
        <p:nvSpPr>
          <p:cNvPr id="5" name="右大括号 4"/>
          <p:cNvSpPr/>
          <p:nvPr/>
        </p:nvSpPr>
        <p:spPr>
          <a:xfrm>
            <a:off x="7369908" y="3121241"/>
            <a:ext cx="273539" cy="5207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622531" y="3191576"/>
            <a:ext cx="13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RPC method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911601" y="2451572"/>
            <a:ext cx="1043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singleton</a:t>
            </a:r>
            <a:endParaRPr lang="zh-CN" altLang="en-US" dirty="0"/>
          </a:p>
        </p:txBody>
      </p:sp>
      <p:sp>
        <p:nvSpPr>
          <p:cNvPr id="12" name="右大括号 11"/>
          <p:cNvSpPr/>
          <p:nvPr/>
        </p:nvSpPr>
        <p:spPr>
          <a:xfrm>
            <a:off x="3638062" y="2516553"/>
            <a:ext cx="273539" cy="3043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044028" y="2690943"/>
            <a:ext cx="2111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RPC process method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13" idx="1"/>
          </p:cNvCxnSpPr>
          <p:nvPr/>
        </p:nvCxnSpPr>
        <p:spPr>
          <a:xfrm flipH="1">
            <a:off x="3556000" y="2875609"/>
            <a:ext cx="1488028" cy="10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右大括号 16"/>
          <p:cNvSpPr/>
          <p:nvPr/>
        </p:nvSpPr>
        <p:spPr>
          <a:xfrm>
            <a:off x="4433410" y="5724537"/>
            <a:ext cx="273539" cy="5207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706949" y="5800235"/>
            <a:ext cx="3269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Helper macro of singleton access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892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https://github.com/dennis-kk/knet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https://github.com/dennis-kk/knet/tree/master/examples</a:t>
            </a:r>
            <a:endParaRPr lang="en-US" altLang="zh-CN" dirty="0" smtClean="0"/>
          </a:p>
          <a:p>
            <a:r>
              <a:rPr lang="en-US" altLang="zh-CN" dirty="0" smtClean="0">
                <a:hlinkClick r:id="rId4"/>
              </a:rPr>
              <a:t>https://github.com/dennis-kk/knet/tree/master/krpc/examples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960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Keywords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Cross-platform</a:t>
            </a:r>
          </a:p>
          <a:p>
            <a:r>
              <a:rPr lang="en-US" altLang="zh-CN" dirty="0" smtClean="0"/>
              <a:t>Light weight</a:t>
            </a:r>
          </a:p>
          <a:p>
            <a:r>
              <a:rPr lang="en-US" altLang="zh-CN" dirty="0" smtClean="0"/>
              <a:t>Non-blocking</a:t>
            </a:r>
          </a:p>
          <a:p>
            <a:r>
              <a:rPr lang="en-US" altLang="zh-CN" dirty="0" smtClean="0"/>
              <a:t>TCP</a:t>
            </a:r>
          </a:p>
          <a:p>
            <a:r>
              <a:rPr lang="en-US" altLang="zh-CN" dirty="0" smtClean="0"/>
              <a:t>Multi-threading</a:t>
            </a:r>
          </a:p>
          <a:p>
            <a:r>
              <a:rPr lang="en-US" altLang="zh-CN" dirty="0" smtClean="0"/>
              <a:t>Load balance</a:t>
            </a:r>
          </a:p>
          <a:p>
            <a:r>
              <a:rPr lang="en-US" altLang="zh-CN" dirty="0" smtClean="0"/>
              <a:t>RPC</a:t>
            </a:r>
          </a:p>
          <a:p>
            <a:r>
              <a:rPr lang="en-US" altLang="zh-CN" dirty="0" smtClean="0"/>
              <a:t>Code generating</a:t>
            </a:r>
          </a:p>
          <a:p>
            <a:r>
              <a:rPr lang="en-US" altLang="zh-CN" dirty="0" smtClean="0"/>
              <a:t>Cross thread send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89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Design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loop</a:t>
            </a:r>
          </a:p>
          <a:p>
            <a:r>
              <a:rPr lang="en-US" altLang="zh-CN" dirty="0" smtClean="0"/>
              <a:t>balancer</a:t>
            </a:r>
          </a:p>
          <a:p>
            <a:r>
              <a:rPr lang="en-US" altLang="zh-CN" dirty="0" smtClean="0"/>
              <a:t>Channel &amp; channel reference</a:t>
            </a:r>
          </a:p>
          <a:p>
            <a:r>
              <a:rPr lang="en-US" altLang="zh-CN" dirty="0" smtClean="0"/>
              <a:t>timer</a:t>
            </a:r>
          </a:p>
          <a:p>
            <a:r>
              <a:rPr lang="en-US" altLang="zh-CN" dirty="0" smtClean="0"/>
              <a:t>RPC object</a:t>
            </a:r>
          </a:p>
          <a:p>
            <a:r>
              <a:rPr lang="en-US" altLang="zh-CN" dirty="0" smtClean="0"/>
              <a:t>RPC framework generating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82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</a:t>
            </a:r>
            <a:r>
              <a:rPr lang="en-US" altLang="zh-CN" dirty="0" smtClean="0"/>
              <a:t>alancer &amp; loop</a:t>
            </a:r>
            <a:endParaRPr lang="zh-CN" altLang="en-US" dirty="0"/>
          </a:p>
        </p:txBody>
      </p:sp>
      <p:sp>
        <p:nvSpPr>
          <p:cNvPr id="4" name="双括号 3"/>
          <p:cNvSpPr/>
          <p:nvPr/>
        </p:nvSpPr>
        <p:spPr>
          <a:xfrm>
            <a:off x="3367669" y="3598630"/>
            <a:ext cx="1036800" cy="13716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 rot="5400000">
            <a:off x="3601845" y="397777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loop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84533" y="3409062"/>
            <a:ext cx="80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3"/>
                </a:solidFill>
              </a:rPr>
              <a:t>thread</a:t>
            </a:r>
            <a:endParaRPr lang="zh-CN" altLang="en-US" dirty="0">
              <a:solidFill>
                <a:schemeClr val="accent3"/>
              </a:solidFill>
            </a:endParaRPr>
          </a:p>
        </p:txBody>
      </p:sp>
      <p:sp>
        <p:nvSpPr>
          <p:cNvPr id="7" name="双括号 6"/>
          <p:cNvSpPr/>
          <p:nvPr/>
        </p:nvSpPr>
        <p:spPr>
          <a:xfrm>
            <a:off x="4643994" y="3598629"/>
            <a:ext cx="1036800" cy="137160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 rot="5400000">
            <a:off x="4878170" y="401122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loop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60858" y="3409062"/>
            <a:ext cx="80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3"/>
                </a:solidFill>
              </a:rPr>
              <a:t>thread</a:t>
            </a:r>
            <a:endParaRPr lang="zh-CN" altLang="en-US" dirty="0">
              <a:solidFill>
                <a:schemeClr val="accent3"/>
              </a:solidFill>
            </a:endParaRPr>
          </a:p>
        </p:txBody>
      </p:sp>
      <p:sp>
        <p:nvSpPr>
          <p:cNvPr id="10" name="双括号 9"/>
          <p:cNvSpPr/>
          <p:nvPr/>
        </p:nvSpPr>
        <p:spPr>
          <a:xfrm>
            <a:off x="5925407" y="3598629"/>
            <a:ext cx="1036800" cy="137160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 rot="5400000">
            <a:off x="6159583" y="402238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loop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042271" y="3409062"/>
            <a:ext cx="80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3"/>
                </a:solidFill>
              </a:rPr>
              <a:t>thread</a:t>
            </a:r>
            <a:endParaRPr lang="zh-CN" altLang="en-US" dirty="0">
              <a:solidFill>
                <a:schemeClr val="accent3"/>
              </a:solidFill>
            </a:endParaRPr>
          </a:p>
        </p:txBody>
      </p:sp>
      <p:sp>
        <p:nvSpPr>
          <p:cNvPr id="13" name="双括号 12"/>
          <p:cNvSpPr/>
          <p:nvPr/>
        </p:nvSpPr>
        <p:spPr>
          <a:xfrm>
            <a:off x="7201732" y="3598629"/>
            <a:ext cx="1036800" cy="137160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 rot="5400000">
            <a:off x="7435908" y="4055833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loop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318596" y="3409062"/>
            <a:ext cx="80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3"/>
                </a:solidFill>
              </a:rPr>
              <a:t>thread</a:t>
            </a:r>
            <a:endParaRPr lang="zh-CN" altLang="en-US" dirty="0">
              <a:solidFill>
                <a:schemeClr val="accent3"/>
              </a:solidFill>
            </a:endParaRPr>
          </a:p>
        </p:txBody>
      </p:sp>
      <p:sp>
        <p:nvSpPr>
          <p:cNvPr id="18" name="双括号 17"/>
          <p:cNvSpPr/>
          <p:nvPr/>
        </p:nvSpPr>
        <p:spPr>
          <a:xfrm>
            <a:off x="2899317" y="2152184"/>
            <a:ext cx="5809785" cy="282678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293701" y="1970938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balancer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双括号 20"/>
          <p:cNvSpPr/>
          <p:nvPr/>
        </p:nvSpPr>
        <p:spPr>
          <a:xfrm rot="16200000">
            <a:off x="5513321" y="1972369"/>
            <a:ext cx="386412" cy="1182375"/>
          </a:xfrm>
          <a:prstGeom prst="bracketPair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281087" y="2387431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</a:rPr>
              <a:t>channel</a:t>
            </a:r>
            <a:endParaRPr lang="zh-CN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2" name="直接箭头连接符 31"/>
          <p:cNvCxnSpPr>
            <a:stCxn id="21" idx="1"/>
            <a:endCxn id="15" idx="0"/>
          </p:cNvCxnSpPr>
          <p:nvPr/>
        </p:nvCxnSpPr>
        <p:spPr>
          <a:xfrm>
            <a:off x="5706528" y="2756763"/>
            <a:ext cx="2016281" cy="652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6391379" y="2693396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balance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35" name="直接箭头连接符 34"/>
          <p:cNvCxnSpPr>
            <a:stCxn id="6" idx="0"/>
            <a:endCxn id="21" idx="1"/>
          </p:cNvCxnSpPr>
          <p:nvPr/>
        </p:nvCxnSpPr>
        <p:spPr>
          <a:xfrm flipV="1">
            <a:off x="3888746" y="2756763"/>
            <a:ext cx="1817782" cy="652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288070" y="2700019"/>
            <a:ext cx="80400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accept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3367669" y="4620260"/>
            <a:ext cx="1036800" cy="34997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4643994" y="4542024"/>
            <a:ext cx="1036800" cy="428206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5925407" y="4635698"/>
            <a:ext cx="1036800" cy="334532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7201732" y="4783873"/>
            <a:ext cx="1036800" cy="195092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97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04882"/>
            <a:ext cx="10515600" cy="1325563"/>
          </a:xfrm>
        </p:spPr>
        <p:txBody>
          <a:bodyPr/>
          <a:lstStyle/>
          <a:p>
            <a:r>
              <a:rPr lang="en-US" altLang="zh-CN" dirty="0"/>
              <a:t>l</a:t>
            </a:r>
            <a:r>
              <a:rPr lang="en-US" altLang="zh-CN" dirty="0" smtClean="0"/>
              <a:t>oop &amp; channel</a:t>
            </a:r>
            <a:endParaRPr lang="zh-CN" altLang="en-US" dirty="0"/>
          </a:p>
        </p:txBody>
      </p:sp>
      <p:sp>
        <p:nvSpPr>
          <p:cNvPr id="4" name="双括号 3"/>
          <p:cNvSpPr/>
          <p:nvPr/>
        </p:nvSpPr>
        <p:spPr>
          <a:xfrm>
            <a:off x="2809461" y="2517916"/>
            <a:ext cx="6810866" cy="365374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双括号 4"/>
          <p:cNvSpPr/>
          <p:nvPr/>
        </p:nvSpPr>
        <p:spPr>
          <a:xfrm rot="16200000">
            <a:off x="6039675" y="2600736"/>
            <a:ext cx="331305" cy="550628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406887" y="5168348"/>
            <a:ext cx="1647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Active channels</a:t>
            </a:r>
            <a:endParaRPr lang="zh-CN" altLang="en-US" dirty="0"/>
          </a:p>
        </p:txBody>
      </p:sp>
      <p:sp>
        <p:nvSpPr>
          <p:cNvPr id="7" name="双括号 6"/>
          <p:cNvSpPr/>
          <p:nvPr/>
        </p:nvSpPr>
        <p:spPr>
          <a:xfrm rot="16200000">
            <a:off x="6039676" y="3071712"/>
            <a:ext cx="331305" cy="550628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406888" y="5639324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Closed channels</a:t>
            </a:r>
            <a:endParaRPr lang="zh-CN" altLang="en-US" dirty="0"/>
          </a:p>
        </p:txBody>
      </p:sp>
      <p:sp>
        <p:nvSpPr>
          <p:cNvPr id="10" name="双括号 9"/>
          <p:cNvSpPr/>
          <p:nvPr/>
        </p:nvSpPr>
        <p:spPr>
          <a:xfrm rot="16200000">
            <a:off x="6496874" y="2881601"/>
            <a:ext cx="371061" cy="192819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774142" y="3670972"/>
            <a:ext cx="1856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Accepted channel</a:t>
            </a:r>
            <a:endParaRPr lang="zh-CN" altLang="en-US" dirty="0"/>
          </a:p>
        </p:txBody>
      </p:sp>
      <p:sp>
        <p:nvSpPr>
          <p:cNvPr id="12" name="双括号 11"/>
          <p:cNvSpPr/>
          <p:nvPr/>
        </p:nvSpPr>
        <p:spPr>
          <a:xfrm rot="16200000">
            <a:off x="4280928" y="3329927"/>
            <a:ext cx="371061" cy="2075897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497596" y="4193152"/>
            <a:ext cx="1993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Connected channel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12" idx="1"/>
            <a:endCxn id="6" idx="0"/>
          </p:cNvCxnSpPr>
          <p:nvPr/>
        </p:nvCxnSpPr>
        <p:spPr>
          <a:xfrm>
            <a:off x="4466459" y="4553406"/>
            <a:ext cx="1764212" cy="614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0" idx="1"/>
            <a:endCxn id="5" idx="3"/>
          </p:cNvCxnSpPr>
          <p:nvPr/>
        </p:nvCxnSpPr>
        <p:spPr>
          <a:xfrm flipH="1">
            <a:off x="6205328" y="4031227"/>
            <a:ext cx="477077" cy="1156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6803137" y="2100471"/>
            <a:ext cx="632792" cy="1539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4494375" y="4744529"/>
            <a:ext cx="592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host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5687108" y="2784471"/>
            <a:ext cx="1399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</a:t>
            </a:r>
            <a:r>
              <a:rPr lang="en-US" altLang="zh-CN" dirty="0" smtClean="0"/>
              <a:t>ry balancing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5909092" y="4273179"/>
            <a:ext cx="592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host</a:t>
            </a:r>
            <a:endParaRPr lang="zh-CN" altLang="en-US" dirty="0"/>
          </a:p>
        </p:txBody>
      </p:sp>
      <p:sp>
        <p:nvSpPr>
          <p:cNvPr id="32" name="双括号 31"/>
          <p:cNvSpPr/>
          <p:nvPr/>
        </p:nvSpPr>
        <p:spPr>
          <a:xfrm rot="16200000">
            <a:off x="8382004" y="761698"/>
            <a:ext cx="371061" cy="192819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7675353" y="1523841"/>
            <a:ext cx="1856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Accepted channel</a:t>
            </a:r>
            <a:endParaRPr lang="zh-CN" altLang="en-US" dirty="0"/>
          </a:p>
        </p:txBody>
      </p:sp>
      <p:cxnSp>
        <p:nvCxnSpPr>
          <p:cNvPr id="35" name="直接箭头连接符 34"/>
          <p:cNvCxnSpPr>
            <a:stCxn id="32" idx="1"/>
          </p:cNvCxnSpPr>
          <p:nvPr/>
        </p:nvCxnSpPr>
        <p:spPr>
          <a:xfrm flipH="1">
            <a:off x="7315196" y="1911324"/>
            <a:ext cx="1252339" cy="3257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7849411" y="3639886"/>
            <a:ext cx="1678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from other loop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44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</a:t>
            </a:r>
            <a:r>
              <a:rPr lang="en-US" altLang="zh-CN" dirty="0" smtClean="0"/>
              <a:t>oop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loop_t</a:t>
            </a:r>
            <a:endParaRPr lang="en-US" altLang="zh-CN" dirty="0" smtClean="0"/>
          </a:p>
          <a:p>
            <a:pPr marL="914400" lvl="1" indent="-457200">
              <a:buFont typeface="+mj-lt"/>
              <a:buAutoNum type="alphaLcPeriod"/>
            </a:pPr>
            <a:r>
              <a:rPr lang="en-US" altLang="zh-CN" dirty="0" smtClean="0"/>
              <a:t>The implementation of loop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US" altLang="zh-CN" dirty="0" err="1"/>
              <a:t>e</a:t>
            </a:r>
            <a:r>
              <a:rPr lang="en-US" altLang="zh-CN" dirty="0" err="1" smtClean="0"/>
              <a:t>poll</a:t>
            </a:r>
            <a:endParaRPr lang="en-US" altLang="zh-CN" dirty="0" smtClean="0"/>
          </a:p>
          <a:p>
            <a:pPr marL="1428750" lvl="2" indent="-514350">
              <a:buFont typeface="+mj-lt"/>
              <a:buAutoNum type="romanUcPeriod"/>
            </a:pPr>
            <a:r>
              <a:rPr lang="en-US" altLang="zh-CN" dirty="0" smtClean="0"/>
              <a:t>IOCP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US" altLang="zh-CN" dirty="0" smtClean="0"/>
              <a:t>Select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altLang="zh-CN" dirty="0" smtClean="0"/>
              <a:t>Channel lists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US" altLang="zh-CN" dirty="0" smtClean="0"/>
              <a:t>Active channel list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US" altLang="zh-CN" dirty="0" smtClean="0"/>
              <a:t>Closed channel list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altLang="zh-CN" dirty="0" smtClean="0"/>
              <a:t>Channel timeout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US" altLang="zh-CN" dirty="0" smtClean="0"/>
              <a:t>Connect timeout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US" altLang="zh-CN" dirty="0" smtClean="0"/>
              <a:t>Idle timeout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altLang="zh-CN" dirty="0" smtClean="0"/>
              <a:t>Channel lifecycle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US" altLang="zh-CN" dirty="0" smtClean="0"/>
              <a:t>Channel in closed list and zero reference will be destroyed</a:t>
            </a:r>
          </a:p>
          <a:p>
            <a:pPr marL="1428750" lvl="2" indent="-514350">
              <a:buFont typeface="+mj-lt"/>
              <a:buAutoNum type="romanUcPeriod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5182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channel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Connector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altLang="zh-CN" dirty="0" smtClean="0"/>
              <a:t>Always host by the </a:t>
            </a:r>
            <a:r>
              <a:rPr lang="en-US" altLang="zh-CN" dirty="0" err="1" smtClean="0"/>
              <a:t>loop_t</a:t>
            </a:r>
            <a:r>
              <a:rPr lang="en-US" altLang="zh-CN" dirty="0" smtClean="0"/>
              <a:t> which invoke function ‘</a:t>
            </a:r>
            <a:r>
              <a:rPr lang="en-US" altLang="zh-CN" dirty="0" err="1" smtClean="0"/>
              <a:t>loop_create_channel</a:t>
            </a:r>
            <a:r>
              <a:rPr lang="en-US" altLang="zh-CN" dirty="0" smtClean="0"/>
              <a:t>’</a:t>
            </a:r>
          </a:p>
          <a:p>
            <a:r>
              <a:rPr lang="en-US" altLang="zh-CN" dirty="0" smtClean="0"/>
              <a:t>Acceptor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altLang="zh-CN" dirty="0" smtClean="0"/>
              <a:t>With </a:t>
            </a:r>
            <a:r>
              <a:rPr lang="en-US" altLang="zh-CN" dirty="0" err="1" smtClean="0"/>
              <a:t>loop_balancer_t</a:t>
            </a:r>
            <a:endParaRPr lang="en-US" altLang="zh-CN" dirty="0" smtClean="0"/>
          </a:p>
          <a:p>
            <a:pPr marL="1428750" lvl="2" indent="-514350">
              <a:buFont typeface="+mj-lt"/>
              <a:buAutoNum type="romanUcPeriod"/>
            </a:pPr>
            <a:r>
              <a:rPr lang="en-US" altLang="zh-CN" dirty="0" smtClean="0"/>
              <a:t>May balanced by </a:t>
            </a:r>
            <a:r>
              <a:rPr lang="en-US" altLang="zh-CN" dirty="0" err="1" smtClean="0"/>
              <a:t>loop_balancer_t</a:t>
            </a:r>
            <a:r>
              <a:rPr lang="en-US" altLang="zh-CN" dirty="0" smtClean="0"/>
              <a:t> to other </a:t>
            </a:r>
            <a:r>
              <a:rPr lang="en-US" altLang="zh-CN" dirty="0" err="1" smtClean="0"/>
              <a:t>loop_t</a:t>
            </a:r>
            <a:endParaRPr lang="en-US" altLang="zh-CN" dirty="0" smtClean="0"/>
          </a:p>
          <a:p>
            <a:pPr marL="1428750" lvl="2" indent="-514350">
              <a:buFont typeface="+mj-lt"/>
              <a:buAutoNum type="romanUcPeriod"/>
            </a:pPr>
            <a:r>
              <a:rPr lang="en-US" altLang="zh-CN" dirty="0" smtClean="0"/>
              <a:t>Hosted by current </a:t>
            </a:r>
            <a:r>
              <a:rPr lang="en-US" altLang="zh-CN" dirty="0" err="1" smtClean="0"/>
              <a:t>loop_t</a:t>
            </a:r>
            <a:endParaRPr lang="en-US" altLang="zh-CN" dirty="0" smtClean="0"/>
          </a:p>
          <a:p>
            <a:pPr marL="914400" lvl="1" indent="-457200">
              <a:buFont typeface="+mj-lt"/>
              <a:buAutoNum type="alphaLcPeriod"/>
            </a:pPr>
            <a:r>
              <a:rPr lang="en-US" altLang="zh-CN" dirty="0" smtClean="0"/>
              <a:t>Without </a:t>
            </a:r>
            <a:r>
              <a:rPr lang="en-US" altLang="zh-CN" dirty="0" err="1" smtClean="0"/>
              <a:t>loop_balancer_t</a:t>
            </a:r>
            <a:endParaRPr lang="en-US" altLang="zh-CN" dirty="0" smtClean="0"/>
          </a:p>
          <a:p>
            <a:pPr marL="1428750" lvl="2" indent="-514350">
              <a:buFont typeface="+mj-lt"/>
              <a:buAutoNum type="romanUcPeriod"/>
            </a:pPr>
            <a:r>
              <a:rPr lang="en-US" altLang="zh-CN" dirty="0" smtClean="0"/>
              <a:t>Always host by the </a:t>
            </a:r>
            <a:r>
              <a:rPr lang="en-US" altLang="zh-CN" dirty="0" err="1" smtClean="0"/>
              <a:t>loop_t</a:t>
            </a:r>
            <a:r>
              <a:rPr lang="en-US" altLang="zh-CN" dirty="0" smtClean="0"/>
              <a:t> which invoke function ‘</a:t>
            </a:r>
            <a:r>
              <a:rPr lang="en-US" altLang="zh-CN" dirty="0" err="1" smtClean="0"/>
              <a:t>loop_create_channel</a:t>
            </a:r>
            <a:r>
              <a:rPr lang="en-US" altLang="zh-CN" dirty="0" smtClean="0"/>
              <a:t>’</a:t>
            </a:r>
          </a:p>
          <a:p>
            <a:r>
              <a:rPr lang="en-US" altLang="zh-CN" dirty="0" smtClean="0"/>
              <a:t>Cross thread send</a:t>
            </a:r>
          </a:p>
          <a:p>
            <a:pPr lvl="1"/>
            <a:r>
              <a:rPr lang="en-US" altLang="zh-CN" dirty="0" smtClean="0"/>
              <a:t>Send data via the channel which hosted by other </a:t>
            </a:r>
            <a:r>
              <a:rPr lang="en-US" altLang="zh-CN" dirty="0" err="1" smtClean="0"/>
              <a:t>loop_t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Not a highly efficient way compare to send from hosted </a:t>
            </a:r>
            <a:r>
              <a:rPr lang="en-US" altLang="zh-CN" dirty="0" err="1" smtClean="0"/>
              <a:t>loop_t</a:t>
            </a:r>
            <a:endParaRPr lang="en-US" altLang="zh-CN" dirty="0" smtClean="0"/>
          </a:p>
          <a:p>
            <a:r>
              <a:rPr lang="en-US" altLang="zh-CN" dirty="0" smtClean="0"/>
              <a:t>Reference</a:t>
            </a:r>
          </a:p>
          <a:p>
            <a:pPr lvl="1"/>
            <a:r>
              <a:rPr lang="en-US" altLang="zh-CN" dirty="0" err="1"/>
              <a:t>c</a:t>
            </a:r>
            <a:r>
              <a:rPr lang="en-US" altLang="zh-CN" dirty="0" err="1" smtClean="0"/>
              <a:t>hannel_ref_share</a:t>
            </a:r>
            <a:endParaRPr lang="en-US" altLang="zh-CN" dirty="0" smtClean="0"/>
          </a:p>
          <a:p>
            <a:pPr lvl="1"/>
            <a:r>
              <a:rPr lang="en-US" altLang="zh-CN" dirty="0" err="1"/>
              <a:t>c</a:t>
            </a:r>
            <a:r>
              <a:rPr lang="en-US" altLang="zh-CN" dirty="0" err="1" smtClean="0"/>
              <a:t>hannel_ref_leave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4152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Sample – Acceptor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9228015" cy="481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486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Sample - Connector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7"/>
            <a:ext cx="9454662" cy="413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730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419</Words>
  <Application>Microsoft Office PowerPoint</Application>
  <PresentationFormat>宽屏</PresentationFormat>
  <Paragraphs>172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宋体</vt:lpstr>
      <vt:lpstr>Arial</vt:lpstr>
      <vt:lpstr>Calibri</vt:lpstr>
      <vt:lpstr>Calibri Light</vt:lpstr>
      <vt:lpstr>Tahoma</vt:lpstr>
      <vt:lpstr>Office 主题</vt:lpstr>
      <vt:lpstr>knet 1.4.x</vt:lpstr>
      <vt:lpstr>Keywords</vt:lpstr>
      <vt:lpstr>Design</vt:lpstr>
      <vt:lpstr>balancer &amp; loop</vt:lpstr>
      <vt:lpstr>loop &amp; channel</vt:lpstr>
      <vt:lpstr>loop</vt:lpstr>
      <vt:lpstr>channel</vt:lpstr>
      <vt:lpstr>Sample – Acceptor</vt:lpstr>
      <vt:lpstr>Sample - Connector</vt:lpstr>
      <vt:lpstr>Channel event</vt:lpstr>
      <vt:lpstr>balancer</vt:lpstr>
      <vt:lpstr>Sample - Balancer</vt:lpstr>
      <vt:lpstr>RPC framework</vt:lpstr>
      <vt:lpstr>RPC - Type</vt:lpstr>
      <vt:lpstr>RPC - Method</vt:lpstr>
      <vt:lpstr>RPC - Comment</vt:lpstr>
      <vt:lpstr>RPC code generating</vt:lpstr>
      <vt:lpstr>Sample – RPC entry class</vt:lpstr>
      <vt:lpstr>Thanks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knet</dc:title>
  <dc:creator>王宽宽</dc:creator>
  <cp:lastModifiedBy>王宽宽</cp:lastModifiedBy>
  <cp:revision>89</cp:revision>
  <dcterms:created xsi:type="dcterms:W3CDTF">2015-06-29T08:59:33Z</dcterms:created>
  <dcterms:modified xsi:type="dcterms:W3CDTF">2015-07-02T11:32:21Z</dcterms:modified>
</cp:coreProperties>
</file>