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69" r:id="rId12"/>
    <p:sldId id="270" r:id="rId13"/>
    <p:sldId id="263" r:id="rId14"/>
    <p:sldId id="271" r:id="rId15"/>
    <p:sldId id="272" r:id="rId16"/>
    <p:sldId id="273" r:id="rId17"/>
    <p:sldId id="264" r:id="rId18"/>
    <p:sldId id="27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EB5A-FAFB-4970-8082-181E922B6E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7BE-2AB0-40C2-B609-AA68725BA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-kk/knet/tree/master/examples" TargetMode="External"/><Relationship Id="rId2" Type="http://schemas.openxmlformats.org/officeDocument/2006/relationships/hyperlink" Target="https://github.com/dennis-kk/k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nnis-kk/knet/tree/master/krpc/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net</a:t>
            </a:r>
            <a:r>
              <a:rPr lang="en-US" altLang="zh-CN" dirty="0" smtClean="0"/>
              <a:t> 1.4.x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r>
              <a:rPr lang="en-US" altLang="zh-CN" b="0" i="0" dirty="0" smtClean="0">
                <a:effectLst/>
                <a:latin typeface="Tahoma" panose="020B0604030504040204" pitchFamily="34" charset="0"/>
              </a:rPr>
              <a:t>ross platform, Light-weight, Multithreading net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channel_cb_event_connect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successfully</a:t>
            </a:r>
            <a:endParaRPr lang="en-US" altLang="zh-CN" dirty="0"/>
          </a:p>
          <a:p>
            <a:r>
              <a:rPr lang="en-US" altLang="zh-CN" dirty="0" err="1" smtClean="0"/>
              <a:t>channel_cb_event_accept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Accept a new client successfully</a:t>
            </a:r>
            <a:endParaRPr lang="en-US" altLang="zh-CN" dirty="0"/>
          </a:p>
          <a:p>
            <a:r>
              <a:rPr lang="en-US" altLang="zh-CN" dirty="0" err="1" smtClean="0"/>
              <a:t>channel_cb_event_recv</a:t>
            </a:r>
            <a:r>
              <a:rPr lang="en-US" altLang="zh-CN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Received from peer</a:t>
            </a:r>
          </a:p>
          <a:p>
            <a:r>
              <a:rPr lang="en-US" altLang="zh-CN" dirty="0" err="1" smtClean="0"/>
              <a:t>channel_cb_event_send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Sent to peer</a:t>
            </a:r>
            <a:endParaRPr lang="en-US" altLang="zh-CN" dirty="0"/>
          </a:p>
          <a:p>
            <a:r>
              <a:rPr lang="en-US" altLang="zh-CN" dirty="0" err="1" smtClean="0"/>
              <a:t>channel_cb_event_close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Channel closed</a:t>
            </a:r>
            <a:endParaRPr lang="en-US" altLang="zh-CN" dirty="0"/>
          </a:p>
          <a:p>
            <a:r>
              <a:rPr lang="en-US" altLang="zh-CN" dirty="0" err="1" smtClean="0"/>
              <a:t>channel_cb_event_timeout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idle timeout</a:t>
            </a:r>
            <a:endParaRPr lang="en-US" altLang="zh-CN" dirty="0"/>
          </a:p>
          <a:p>
            <a:r>
              <a:rPr lang="en-US" altLang="zh-CN" dirty="0" err="1" smtClean="0"/>
              <a:t>channel_cb_event_connect_timeout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Connect to remote host timeout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balancer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mediator of loops’ balance</a:t>
            </a:r>
          </a:p>
          <a:p>
            <a:r>
              <a:rPr lang="en-US" altLang="zh-CN" dirty="0" smtClean="0"/>
              <a:t>Dynamic load balancing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Balance according to active channel count</a:t>
            </a:r>
          </a:p>
          <a:p>
            <a:r>
              <a:rPr lang="en-US" altLang="zh-CN" dirty="0" smtClean="0"/>
              <a:t>Balance accepted channels only</a:t>
            </a:r>
          </a:p>
          <a:p>
            <a:r>
              <a:rPr lang="en-US" altLang="zh-CN" dirty="0" smtClean="0"/>
              <a:t>Thread safety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Attach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Detach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Balancer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668"/>
            <a:ext cx="9634415" cy="42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Proxy &amp; stub</a:t>
            </a:r>
          </a:p>
          <a:p>
            <a:r>
              <a:rPr lang="en-US" altLang="zh-CN" dirty="0" smtClean="0"/>
              <a:t>Non-blocking &amp; n</a:t>
            </a:r>
            <a:r>
              <a:rPr lang="en-US" altLang="zh-CN" dirty="0" smtClean="0"/>
              <a:t>o return RPC method</a:t>
            </a:r>
            <a:endParaRPr lang="en-US" altLang="zh-CN" dirty="0" smtClean="0"/>
          </a:p>
          <a:p>
            <a:r>
              <a:rPr lang="en-US" altLang="zh-CN" dirty="0" smtClean="0"/>
              <a:t>Simple object type system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  <a:endParaRPr lang="en-US" altLang="zh-CN" dirty="0" smtClean="0"/>
          </a:p>
          <a:p>
            <a:r>
              <a:rPr lang="en-US" altLang="zh-CN" dirty="0" smtClean="0"/>
              <a:t>Not easy to use</a:t>
            </a:r>
          </a:p>
        </p:txBody>
      </p:sp>
    </p:spTree>
    <p:extLst>
      <p:ext uri="{BB962C8B-B14F-4D97-AF65-F5344CB8AC3E}">
        <p14:creationId xmlns:p14="http://schemas.microsoft.com/office/powerpoint/2010/main" val="27690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Type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064570"/>
              </p:ext>
            </p:extLst>
          </p:nvPr>
        </p:nvGraphicFramePr>
        <p:xfrm>
          <a:off x="838200" y="1825625"/>
          <a:ext cx="721164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882"/>
                <a:gridCol w="2403882"/>
                <a:gridCol w="240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byte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 byte unsigned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8 bytes signed integer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Structural data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Array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5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5924"/>
            <a:ext cx="8839200" cy="42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438404"/>
            <a:ext cx="157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ethod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94255" y="2898293"/>
            <a:ext cx="17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irst parameter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0429" y="2339766"/>
            <a:ext cx="19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second parameter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1623646" y="2009846"/>
            <a:ext cx="0" cy="42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04123" y="2017661"/>
            <a:ext cx="2932" cy="99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29538" y="2025475"/>
            <a:ext cx="7816" cy="4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67625"/>
            <a:ext cx="8810625" cy="32956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33177" y="527569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>
            <a:off x="2704123" y="5460356"/>
            <a:ext cx="92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658857" y="5635299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>
            <a:off x="3137388" y="5819965"/>
            <a:ext cx="52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658857" y="381349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641600" y="3998161"/>
            <a:ext cx="99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0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- Comment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618785" cy="4366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3231" y="2243016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.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55815" y="2427682"/>
            <a:ext cx="617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33446" y="3630246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 of target language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3833447" y="3274646"/>
            <a:ext cx="1435489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 code generating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rpc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1600" dirty="0" err="1"/>
              <a:t>krpc</a:t>
            </a:r>
            <a:r>
              <a:rPr lang="en-US" altLang="zh-CN" sz="1600" dirty="0"/>
              <a:t> -d output-directory -f </a:t>
            </a:r>
            <a:r>
              <a:rPr lang="en-US" altLang="zh-CN" sz="1600" dirty="0" err="1"/>
              <a:t>input_rpc_file</a:t>
            </a:r>
            <a:r>
              <a:rPr lang="en-US" altLang="zh-CN" sz="1600" dirty="0"/>
              <a:t> -n </a:t>
            </a:r>
            <a:r>
              <a:rPr lang="en-US" altLang="zh-CN" sz="1600" dirty="0" err="1"/>
              <a:t>rpc_class_name</a:t>
            </a:r>
            <a:r>
              <a:rPr lang="en-US" altLang="zh-CN" sz="1600" dirty="0"/>
              <a:t> -l </a:t>
            </a:r>
            <a:r>
              <a:rPr lang="en-US" altLang="zh-CN" sz="1600" dirty="0" err="1" smtClean="0"/>
              <a:t>the_language_to_generate</a:t>
            </a:r>
            <a:endParaRPr lang="en-US" altLang="zh-CN" sz="1600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rpc_class_name</a:t>
            </a:r>
            <a:r>
              <a:rPr lang="en-US" altLang="zh-CN" dirty="0" smtClean="0"/>
              <a:t>}.h</a:t>
            </a:r>
          </a:p>
          <a:p>
            <a:r>
              <a:rPr lang="en-US" altLang="zh-CN" dirty="0" smtClean="0"/>
              <a:t>{rpc_class_name}.cpp</a:t>
            </a:r>
          </a:p>
          <a:p>
            <a:r>
              <a:rPr lang="en-US" altLang="zh-CN" dirty="0" smtClean="0"/>
              <a:t>Mapping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type to specific language </a:t>
            </a:r>
            <a:r>
              <a:rPr lang="en-US" altLang="zh-CN" dirty="0" smtClean="0"/>
              <a:t>type</a:t>
            </a:r>
          </a:p>
          <a:p>
            <a:r>
              <a:rPr lang="en-US" altLang="zh-CN" dirty="0" smtClean="0"/>
              <a:t>Easy </a:t>
            </a:r>
            <a:r>
              <a:rPr lang="en-US" altLang="zh-CN" dirty="0" smtClean="0"/>
              <a:t>to use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RPC entry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64077" cy="4749189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7369908" y="3121241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2531" y="319157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method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1601" y="2451572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>
            <a:off x="3638062" y="2516553"/>
            <a:ext cx="273539" cy="304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44028" y="2690943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 process method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556000" y="2875609"/>
            <a:ext cx="1488028" cy="1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4433410" y="5724537"/>
            <a:ext cx="273539" cy="520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06949" y="5800235"/>
            <a:ext cx="32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 macro of singleton access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https://github.com/dennis-kk/knet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https://github.com/dennis-kk/knet/tree/master/examples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https://github.com/dennis-kk/knet/tree/master/krpc/examples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Cross-platform</a:t>
            </a:r>
          </a:p>
          <a:p>
            <a:r>
              <a:rPr lang="en-US" altLang="zh-CN" dirty="0" smtClean="0"/>
              <a:t>Light weight</a:t>
            </a:r>
          </a:p>
          <a:p>
            <a:r>
              <a:rPr lang="en-US" altLang="zh-CN" dirty="0" smtClean="0"/>
              <a:t>Non-blocking</a:t>
            </a:r>
          </a:p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Multi-threading</a:t>
            </a:r>
          </a:p>
          <a:p>
            <a:r>
              <a:rPr lang="en-US" altLang="zh-CN" dirty="0" smtClean="0"/>
              <a:t>Load balance</a:t>
            </a:r>
          </a:p>
          <a:p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Code generating</a:t>
            </a:r>
          </a:p>
          <a:p>
            <a:r>
              <a:rPr lang="en-US" altLang="zh-CN" dirty="0" smtClean="0"/>
              <a:t>Cross thread send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balancer</a:t>
            </a:r>
          </a:p>
          <a:p>
            <a:r>
              <a:rPr lang="en-US" altLang="zh-CN" dirty="0" smtClean="0"/>
              <a:t>Channel &amp; channel reference</a:t>
            </a:r>
          </a:p>
          <a:p>
            <a:r>
              <a:rPr lang="en-US" altLang="zh-CN" dirty="0" smtClean="0"/>
              <a:t>timer</a:t>
            </a:r>
          </a:p>
          <a:p>
            <a:r>
              <a:rPr lang="en-US" altLang="zh-CN" dirty="0" smtClean="0"/>
              <a:t>RPC object</a:t>
            </a:r>
          </a:p>
          <a:p>
            <a:r>
              <a:rPr lang="en-US" altLang="zh-CN" dirty="0" smtClean="0"/>
              <a:t>RPC framework generating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alancer &amp; loop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3367669" y="3598630"/>
            <a:ext cx="1036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rot="5400000">
            <a:off x="3601845" y="39777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4533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双括号 6"/>
          <p:cNvSpPr/>
          <p:nvPr/>
        </p:nvSpPr>
        <p:spPr>
          <a:xfrm>
            <a:off x="4643994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5400000">
            <a:off x="4878170" y="40112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0858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双括号 9"/>
          <p:cNvSpPr/>
          <p:nvPr/>
        </p:nvSpPr>
        <p:spPr>
          <a:xfrm>
            <a:off x="5925407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6159583" y="40223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2271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3" name="双括号 12"/>
          <p:cNvSpPr/>
          <p:nvPr/>
        </p:nvSpPr>
        <p:spPr>
          <a:xfrm>
            <a:off x="7201732" y="3598629"/>
            <a:ext cx="1036800" cy="13716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5400000">
            <a:off x="7435908" y="40558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8596" y="3409062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thread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2899317" y="2152184"/>
            <a:ext cx="5809785" cy="28267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93701" y="19709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balancer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双括号 20"/>
          <p:cNvSpPr/>
          <p:nvPr/>
        </p:nvSpPr>
        <p:spPr>
          <a:xfrm rot="16200000">
            <a:off x="5513321" y="1972369"/>
            <a:ext cx="386412" cy="1182375"/>
          </a:xfrm>
          <a:prstGeom prst="bracketPair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81087" y="238743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>
            <a:stCxn id="21" idx="1"/>
            <a:endCxn id="15" idx="0"/>
          </p:cNvCxnSpPr>
          <p:nvPr/>
        </p:nvCxnSpPr>
        <p:spPr>
          <a:xfrm>
            <a:off x="5706528" y="2756763"/>
            <a:ext cx="2016281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91379" y="2693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balance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6" idx="0"/>
            <a:endCxn id="21" idx="1"/>
          </p:cNvCxnSpPr>
          <p:nvPr/>
        </p:nvCxnSpPr>
        <p:spPr>
          <a:xfrm flipV="1">
            <a:off x="3888746" y="2756763"/>
            <a:ext cx="1817782" cy="6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288070" y="2700019"/>
            <a:ext cx="8040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accept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67669" y="4620260"/>
            <a:ext cx="1036800" cy="3499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43994" y="4542024"/>
            <a:ext cx="1036800" cy="42820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925407" y="4635698"/>
            <a:ext cx="1036800" cy="3345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201732" y="4783873"/>
            <a:ext cx="1036800" cy="19509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 &amp; channel</a:t>
            </a:r>
            <a:endParaRPr lang="zh-CN" altLang="en-US" dirty="0"/>
          </a:p>
        </p:txBody>
      </p:sp>
      <p:sp>
        <p:nvSpPr>
          <p:cNvPr id="4" name="双括号 3"/>
          <p:cNvSpPr/>
          <p:nvPr/>
        </p:nvSpPr>
        <p:spPr>
          <a:xfrm>
            <a:off x="2809461" y="2517916"/>
            <a:ext cx="6810866" cy="36537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括号 4"/>
          <p:cNvSpPr/>
          <p:nvPr/>
        </p:nvSpPr>
        <p:spPr>
          <a:xfrm rot="16200000">
            <a:off x="6039675" y="2600736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06887" y="5168348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channels</a:t>
            </a:r>
            <a:endParaRPr lang="zh-CN" altLang="en-US" dirty="0"/>
          </a:p>
        </p:txBody>
      </p:sp>
      <p:sp>
        <p:nvSpPr>
          <p:cNvPr id="7" name="双括号 6"/>
          <p:cNvSpPr/>
          <p:nvPr/>
        </p:nvSpPr>
        <p:spPr>
          <a:xfrm rot="16200000">
            <a:off x="6039676" y="3071712"/>
            <a:ext cx="331305" cy="55062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06888" y="563932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Closed channels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 rot="16200000">
            <a:off x="6496874" y="2881601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4142" y="3670972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sp>
        <p:nvSpPr>
          <p:cNvPr id="12" name="双括号 11"/>
          <p:cNvSpPr/>
          <p:nvPr/>
        </p:nvSpPr>
        <p:spPr>
          <a:xfrm rot="16200000">
            <a:off x="4280928" y="3329927"/>
            <a:ext cx="371061" cy="20758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7596" y="4193152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Connected channel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1"/>
            <a:endCxn id="6" idx="0"/>
          </p:cNvCxnSpPr>
          <p:nvPr/>
        </p:nvCxnSpPr>
        <p:spPr>
          <a:xfrm>
            <a:off x="4466459" y="4553406"/>
            <a:ext cx="1764212" cy="61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5" idx="3"/>
          </p:cNvCxnSpPr>
          <p:nvPr/>
        </p:nvCxnSpPr>
        <p:spPr>
          <a:xfrm flipH="1">
            <a:off x="6205328" y="4031227"/>
            <a:ext cx="477077" cy="115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803137" y="2100471"/>
            <a:ext cx="632792" cy="15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94375" y="474452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87108" y="278447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ry balancing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09092" y="427317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 rot="16200000">
            <a:off x="8382004" y="761698"/>
            <a:ext cx="371061" cy="19281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5353" y="152384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Accepted channel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7315196" y="1911324"/>
            <a:ext cx="1252339" cy="32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49411" y="3639886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other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The implementation of loop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err="1"/>
              <a:t>e</a:t>
            </a:r>
            <a:r>
              <a:rPr lang="en-US" altLang="zh-CN" dirty="0" err="1" smtClean="0"/>
              <a:t>poll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IOCP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Select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lists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Active channel list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Closed channel list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Connect timeout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Idle timeout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dirty="0" smtClean="0"/>
              <a:t>Channel lifecycle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Channel in closed list and zero reference will be destroyed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8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Connector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Acceptor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May balanced by </a:t>
            </a:r>
            <a:r>
              <a:rPr lang="en-US" altLang="zh-CN" dirty="0" err="1" smtClean="0"/>
              <a:t>loop_balancer_t</a:t>
            </a:r>
            <a:r>
              <a:rPr lang="en-US" altLang="zh-CN" dirty="0" smtClean="0"/>
              <a:t> to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Hosted by current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smtClean="0"/>
              <a:t>Without </a:t>
            </a:r>
            <a:r>
              <a:rPr lang="en-US" altLang="zh-CN" dirty="0" err="1" smtClean="0"/>
              <a:t>loop_balancer_t</a:t>
            </a:r>
            <a:endParaRPr lang="en-US" altLang="zh-CN" dirty="0" smtClean="0"/>
          </a:p>
          <a:p>
            <a:pPr marL="1428750" lvl="2" indent="-514350">
              <a:buFont typeface="+mj-lt"/>
              <a:buAutoNum type="romanUcPeriod"/>
            </a:pPr>
            <a:r>
              <a:rPr lang="en-US" altLang="zh-CN" dirty="0" smtClean="0"/>
              <a:t>Always host by the </a:t>
            </a:r>
            <a:r>
              <a:rPr lang="en-US" altLang="zh-CN" dirty="0" err="1" smtClean="0"/>
              <a:t>loop_t</a:t>
            </a:r>
            <a:r>
              <a:rPr lang="en-US" altLang="zh-CN" dirty="0" smtClean="0"/>
              <a:t> which invoke function ‘</a:t>
            </a:r>
            <a:r>
              <a:rPr lang="en-US" altLang="zh-CN" dirty="0" err="1" smtClean="0"/>
              <a:t>loop_create_channel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Cross thread send</a:t>
            </a:r>
          </a:p>
          <a:p>
            <a:pPr lvl="1"/>
            <a:r>
              <a:rPr lang="en-US" altLang="zh-CN" dirty="0" smtClean="0"/>
              <a:t>Send data via the channel which hosted by other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a highly efficient way compare to send from hosted </a:t>
            </a:r>
            <a:r>
              <a:rPr lang="en-US" altLang="zh-CN" dirty="0" err="1" smtClean="0"/>
              <a:t>loop_t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hannel_ref_share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hannel_ref_leave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– Acceptor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228015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- Connector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54662" cy="41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416</Words>
  <Application>Microsoft Office PowerPoint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Tahoma</vt:lpstr>
      <vt:lpstr>Office 主题</vt:lpstr>
      <vt:lpstr>knet 1.4.x</vt:lpstr>
      <vt:lpstr>Keywords</vt:lpstr>
      <vt:lpstr>Design</vt:lpstr>
      <vt:lpstr>balancer &amp; loop</vt:lpstr>
      <vt:lpstr>loop &amp; channel</vt:lpstr>
      <vt:lpstr>loop</vt:lpstr>
      <vt:lpstr>channel</vt:lpstr>
      <vt:lpstr>Sample – Acceptor</vt:lpstr>
      <vt:lpstr>Sample - Connector</vt:lpstr>
      <vt:lpstr>Channel event</vt:lpstr>
      <vt:lpstr>balancer</vt:lpstr>
      <vt:lpstr>Sample - Balancer</vt:lpstr>
      <vt:lpstr>RPC framework</vt:lpstr>
      <vt:lpstr>RPC - Type</vt:lpstr>
      <vt:lpstr>RPC - Method</vt:lpstr>
      <vt:lpstr>RPC - Comment</vt:lpstr>
      <vt:lpstr>RPC code generating</vt:lpstr>
      <vt:lpstr>Sample – RPC entry class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knet</dc:title>
  <dc:creator>王宽宽</dc:creator>
  <cp:lastModifiedBy>王宽宽</cp:lastModifiedBy>
  <cp:revision>88</cp:revision>
  <dcterms:created xsi:type="dcterms:W3CDTF">2015-06-29T08:59:33Z</dcterms:created>
  <dcterms:modified xsi:type="dcterms:W3CDTF">2015-06-30T03:07:46Z</dcterms:modified>
</cp:coreProperties>
</file>