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99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44008" y="376672"/>
            <a:ext cx="3655775" cy="622068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101" y="149409"/>
            <a:ext cx="37948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55</a:t>
            </a:r>
            <a:r>
              <a:rPr lang="zh-CN" altLang="en-US" sz="1100" dirty="0" smtClean="0"/>
              <a:t>寸电子阅览屏，触摸式，安卓系统</a:t>
            </a:r>
            <a:endParaRPr lang="en-US" altLang="zh-CN" sz="1100" dirty="0" smtClean="0"/>
          </a:p>
          <a:p>
            <a:r>
              <a:rPr lang="zh-CN" altLang="en-US" sz="1100" dirty="0" smtClean="0"/>
              <a:t>分辨率：</a:t>
            </a:r>
            <a:r>
              <a:rPr lang="en-US" altLang="zh-CN" sz="1100" dirty="0" smtClean="0"/>
              <a:t>1920*1080,</a:t>
            </a:r>
            <a:r>
              <a:rPr lang="zh-CN" altLang="en-US" sz="1100" dirty="0"/>
              <a:t> </a:t>
            </a:r>
            <a:r>
              <a:rPr lang="en-US" altLang="zh-CN" sz="1100" dirty="0"/>
              <a:t>55</a:t>
            </a:r>
            <a:r>
              <a:rPr lang="zh-CN" altLang="en-US" sz="1100" dirty="0"/>
              <a:t>英寸的电视机（显示器）屏幕尺寸是长</a:t>
            </a:r>
            <a:r>
              <a:rPr lang="en-US" altLang="zh-CN" sz="1100" dirty="0"/>
              <a:t>121.76</a:t>
            </a:r>
            <a:r>
              <a:rPr lang="zh-CN" altLang="en-US" sz="1100" dirty="0"/>
              <a:t>厘米，宽</a:t>
            </a:r>
            <a:r>
              <a:rPr lang="en-US" altLang="zh-CN" sz="1100" dirty="0"/>
              <a:t>68.49</a:t>
            </a:r>
            <a:r>
              <a:rPr lang="zh-CN" altLang="en-US" sz="1100" dirty="0"/>
              <a:t>厘米。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57513"/>
            <a:ext cx="2907968" cy="534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4657028" y="836712"/>
            <a:ext cx="365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644007" y="2636912"/>
            <a:ext cx="365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6142" y="3933056"/>
            <a:ext cx="365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4008" y="449491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黑体" pitchFamily="49" charset="-122"/>
                <a:ea typeface="黑体" pitchFamily="49" charset="-122"/>
              </a:rPr>
              <a:t>日期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:2019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30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2187" y="449491"/>
            <a:ext cx="114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黑体" pitchFamily="49" charset="-122"/>
                <a:ea typeface="黑体" pitchFamily="49" charset="-122"/>
              </a:rPr>
              <a:t>天气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晴，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19°C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04664"/>
            <a:ext cx="1102021" cy="36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3月24日，国家主席习近平同摩纳哥亲王阿尔贝二世举行会谈。这是习近平和夫人彭丽媛同阿尔贝二世亲王夫妇合影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25" y="1092311"/>
            <a:ext cx="1683871" cy="143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77700" y="1092311"/>
            <a:ext cx="19621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900" b="1" dirty="0">
                <a:latin typeface="等线" pitchFamily="2" charset="-122"/>
                <a:ea typeface="等线" pitchFamily="2" charset="-122"/>
              </a:rPr>
              <a:t>行久以致</a:t>
            </a:r>
            <a:r>
              <a:rPr lang="zh-CN" altLang="en-US" sz="900" b="1" dirty="0" smtClean="0">
                <a:latin typeface="等线" pitchFamily="2" charset="-122"/>
                <a:ea typeface="等线" pitchFamily="2" charset="-122"/>
              </a:rPr>
              <a:t>远</a:t>
            </a:r>
            <a:r>
              <a:rPr lang="en-US" altLang="zh-CN" sz="900" b="1" dirty="0" smtClean="0">
                <a:latin typeface="等线" pitchFamily="2" charset="-122"/>
                <a:ea typeface="等线" pitchFamily="2" charset="-122"/>
              </a:rPr>
              <a:t>——</a:t>
            </a:r>
            <a:r>
              <a:rPr lang="zh-CN" altLang="en-US" sz="900" b="1" dirty="0">
                <a:latin typeface="等线" pitchFamily="2" charset="-122"/>
                <a:ea typeface="等线" pitchFamily="2" charset="-122"/>
              </a:rPr>
              <a:t>习近平主席</a:t>
            </a:r>
            <a:r>
              <a:rPr lang="en-US" altLang="zh-CN" sz="900" b="1" dirty="0">
                <a:latin typeface="等线" pitchFamily="2" charset="-122"/>
                <a:ea typeface="等线" pitchFamily="2" charset="-122"/>
              </a:rPr>
              <a:t>2019</a:t>
            </a:r>
            <a:r>
              <a:rPr lang="zh-CN" altLang="en-US" sz="900" b="1" dirty="0">
                <a:latin typeface="等线" pitchFamily="2" charset="-122"/>
                <a:ea typeface="等线" pitchFamily="2" charset="-122"/>
              </a:rPr>
              <a:t>年首访赴欧洲三国</a:t>
            </a:r>
            <a:r>
              <a:rPr lang="zh-CN" altLang="en-US" sz="900" b="1" dirty="0" smtClean="0">
                <a:latin typeface="等线" pitchFamily="2" charset="-122"/>
                <a:ea typeface="等线" pitchFamily="2" charset="-122"/>
              </a:rPr>
              <a:t>纪实</a:t>
            </a:r>
            <a:endParaRPr lang="en-US" altLang="zh-CN" sz="900" b="1" dirty="0" smtClean="0">
              <a:latin typeface="等线" pitchFamily="2" charset="-122"/>
              <a:ea typeface="等线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zh-CN" sz="900" b="1" dirty="0" smtClean="0">
              <a:latin typeface="等线" pitchFamily="2" charset="-122"/>
              <a:ea typeface="等线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900" b="1" dirty="0" smtClean="0">
                <a:latin typeface="等线" pitchFamily="2" charset="-122"/>
                <a:ea typeface="等线" pitchFamily="2" charset="-122"/>
              </a:rPr>
              <a:t>3</a:t>
            </a:r>
            <a:r>
              <a:rPr lang="zh-CN" altLang="en-US" sz="900" b="1" dirty="0">
                <a:latin typeface="等线" pitchFamily="2" charset="-122"/>
                <a:ea typeface="等线" pitchFamily="2" charset="-122"/>
              </a:rPr>
              <a:t>月</a:t>
            </a:r>
            <a:r>
              <a:rPr lang="en-US" altLang="zh-CN" sz="900" b="1" dirty="0">
                <a:latin typeface="等线" pitchFamily="2" charset="-122"/>
                <a:ea typeface="等线" pitchFamily="2" charset="-122"/>
              </a:rPr>
              <a:t>24</a:t>
            </a:r>
            <a:r>
              <a:rPr lang="zh-CN" altLang="en-US" sz="900" b="1" dirty="0">
                <a:latin typeface="等线" pitchFamily="2" charset="-122"/>
                <a:ea typeface="等线" pitchFamily="2" charset="-122"/>
              </a:rPr>
              <a:t>日，国家主席习近平同摩纳哥亲王阿尔贝二世举行会谈</a:t>
            </a:r>
            <a:r>
              <a:rPr lang="zh-CN" altLang="en-US" sz="900" b="1" dirty="0" smtClean="0">
                <a:latin typeface="等线" pitchFamily="2" charset="-122"/>
                <a:ea typeface="等线" pitchFamily="2" charset="-122"/>
              </a:rPr>
              <a:t>。</a:t>
            </a:r>
            <a:endParaRPr lang="en-US" altLang="zh-CN" sz="900" b="1" dirty="0" smtClean="0">
              <a:latin typeface="等线" pitchFamily="2" charset="-122"/>
              <a:ea typeface="等线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zh-CN" sz="900" b="1" dirty="0" smtClean="0">
              <a:latin typeface="等线" pitchFamily="2" charset="-122"/>
              <a:ea typeface="等线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900" b="1" dirty="0">
                <a:latin typeface="等线" pitchFamily="2" charset="-122"/>
                <a:ea typeface="等线" pitchFamily="2" charset="-122"/>
              </a:rPr>
              <a:t>习近平</a:t>
            </a:r>
            <a:r>
              <a:rPr lang="en-US" altLang="zh-CN" sz="900" b="1" dirty="0">
                <a:latin typeface="等线" pitchFamily="2" charset="-122"/>
                <a:ea typeface="等线" pitchFamily="2" charset="-122"/>
              </a:rPr>
              <a:t>:</a:t>
            </a:r>
            <a:r>
              <a:rPr lang="zh-CN" altLang="en-US" sz="900" b="1" dirty="0">
                <a:latin typeface="等线" pitchFamily="2" charset="-122"/>
                <a:ea typeface="等线" pitchFamily="2" charset="-122"/>
              </a:rPr>
              <a:t>为建设更加美好的地球家园贡献智慧和力量</a:t>
            </a:r>
          </a:p>
          <a:p>
            <a:endParaRPr lang="zh-CN" altLang="en-US" sz="900" b="1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88024" y="863560"/>
            <a:ext cx="864096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国内要闻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84168" y="859738"/>
            <a:ext cx="864096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油新闻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308304" y="863560"/>
            <a:ext cx="864096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公司资讯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788024" y="2669345"/>
            <a:ext cx="864096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会议信息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084168" y="2669345"/>
            <a:ext cx="864096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客户服务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236296" y="2669345"/>
            <a:ext cx="864096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物业管理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788024" y="2916252"/>
            <a:ext cx="3365656" cy="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88024" y="3132276"/>
            <a:ext cx="3365656" cy="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802087" y="3387235"/>
            <a:ext cx="3365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88024" y="3852356"/>
            <a:ext cx="3365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/>
          <p:cNvCxnSpPr/>
          <p:nvPr/>
        </p:nvCxnSpPr>
        <p:spPr>
          <a:xfrm>
            <a:off x="4788024" y="2916252"/>
            <a:ext cx="703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/>
        </p:nvCxnSpPr>
        <p:spPr>
          <a:xfrm>
            <a:off x="5868144" y="291625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/>
          <p:cNvCxnSpPr/>
          <p:nvPr/>
        </p:nvCxnSpPr>
        <p:spPr>
          <a:xfrm>
            <a:off x="7092280" y="2927875"/>
            <a:ext cx="0" cy="93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/>
          <p:cNvCxnSpPr/>
          <p:nvPr/>
        </p:nvCxnSpPr>
        <p:spPr>
          <a:xfrm>
            <a:off x="7596336" y="2922114"/>
            <a:ext cx="0" cy="93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/>
          <p:nvPr/>
        </p:nvCxnSpPr>
        <p:spPr>
          <a:xfrm>
            <a:off x="8167743" y="292494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5076056" y="2916252"/>
            <a:ext cx="6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会议主题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44776" y="2922114"/>
            <a:ext cx="6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会议时间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1735" y="2916252"/>
            <a:ext cx="6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会议地点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96336" y="29249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相关部门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802087" y="3636332"/>
            <a:ext cx="3365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60032" y="315332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物资部部门周会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21532" y="3153327"/>
            <a:ext cx="1270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3</a:t>
            </a:r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月</a:t>
            </a:r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30</a:t>
            </a:r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日上午</a:t>
            </a:r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9:00-10:00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64288" y="314096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B301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4085" y="3153327"/>
            <a:ext cx="499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物资部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60032" y="340320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公司党员活动会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21532" y="3403206"/>
            <a:ext cx="1342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3</a:t>
            </a:r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月</a:t>
            </a:r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30</a:t>
            </a:r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日上午</a:t>
            </a:r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10:00-11:00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78724" y="3403491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B201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14085" y="3384304"/>
            <a:ext cx="65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latin typeface="等线" pitchFamily="2" charset="-122"/>
                <a:ea typeface="等线" pitchFamily="2" charset="-122"/>
              </a:rPr>
              <a:t>各部门党员代表</a:t>
            </a:r>
            <a:endParaRPr lang="zh-CN" altLang="en-US" sz="7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60032" y="363633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生产安全学习培训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96136" y="3635482"/>
            <a:ext cx="1342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3</a:t>
            </a:r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月</a:t>
            </a:r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30</a:t>
            </a:r>
            <a:r>
              <a:rPr lang="zh-CN" altLang="en-US" sz="800" dirty="0" smtClean="0">
                <a:latin typeface="等线" pitchFamily="2" charset="-122"/>
                <a:ea typeface="等线" pitchFamily="2" charset="-122"/>
              </a:rPr>
              <a:t>日下午</a:t>
            </a:r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14:00-16:00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82037" y="363873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等线" pitchFamily="2" charset="-122"/>
                <a:ea typeface="等线" pitchFamily="2" charset="-122"/>
              </a:rPr>
              <a:t>A402</a:t>
            </a:r>
            <a:endParaRPr lang="zh-CN" altLang="en-US" sz="8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96336" y="3645024"/>
            <a:ext cx="6527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latin typeface="等线" pitchFamily="2" charset="-122"/>
                <a:ea typeface="等线" pitchFamily="2" charset="-122"/>
              </a:rPr>
              <a:t>各部安全员</a:t>
            </a:r>
            <a:endParaRPr lang="zh-CN" altLang="en-US" sz="700" dirty="0">
              <a:latin typeface="等线" pitchFamily="2" charset="-122"/>
              <a:ea typeface="等线" pitchFamily="2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4657027" y="5373216"/>
            <a:ext cx="365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4839597" y="4005064"/>
            <a:ext cx="864096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楼层信息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5882435" y="4005064"/>
            <a:ext cx="495265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楼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475943" y="4005064"/>
            <a:ext cx="472321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楼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52007" y="4015978"/>
            <a:ext cx="472321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楼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686555" y="4005064"/>
            <a:ext cx="472321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楼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5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42" y="4230836"/>
            <a:ext cx="3208649" cy="10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圆角矩形 85"/>
          <p:cNvSpPr/>
          <p:nvPr/>
        </p:nvSpPr>
        <p:spPr>
          <a:xfrm>
            <a:off x="5180680" y="5405649"/>
            <a:ext cx="864096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党群活动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92" y="5661249"/>
            <a:ext cx="3468101" cy="82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圆角矩形 87"/>
          <p:cNvSpPr/>
          <p:nvPr/>
        </p:nvSpPr>
        <p:spPr>
          <a:xfrm>
            <a:off x="6876256" y="5405648"/>
            <a:ext cx="864096" cy="1835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海油全景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46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163</Words>
  <Application>Microsoft Office PowerPoint</Application>
  <PresentationFormat>全屏显示(4:3)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2019-03-30T14:06:41Z</dcterms:created>
  <dcterms:modified xsi:type="dcterms:W3CDTF">2019-03-30T15:19:08Z</dcterms:modified>
</cp:coreProperties>
</file>