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1" r:id="rId1"/>
  </p:sldMasterIdLst>
  <p:notesMasterIdLst>
    <p:notesMasterId r:id="rId15"/>
  </p:notesMasterIdLst>
  <p:sldIdLst>
    <p:sldId id="309" r:id="rId2"/>
    <p:sldId id="292" r:id="rId3"/>
    <p:sldId id="307" r:id="rId4"/>
    <p:sldId id="303" r:id="rId5"/>
    <p:sldId id="304" r:id="rId6"/>
    <p:sldId id="298" r:id="rId7"/>
    <p:sldId id="305" r:id="rId8"/>
    <p:sldId id="287" r:id="rId9"/>
    <p:sldId id="288" r:id="rId10"/>
    <p:sldId id="306" r:id="rId11"/>
    <p:sldId id="300" r:id="rId12"/>
    <p:sldId id="311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  <p15:guide id="3" pos="328">
          <p15:clr>
            <a:srgbClr val="A4A3A4"/>
          </p15:clr>
        </p15:guide>
        <p15:guide id="4" pos="7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0AC"/>
    <a:srgbClr val="3577C1"/>
    <a:srgbClr val="22A1B2"/>
    <a:srgbClr val="3BC6D9"/>
    <a:srgbClr val="7F7F7F"/>
    <a:srgbClr val="FFFFFF"/>
    <a:srgbClr val="4B256F"/>
    <a:srgbClr val="3E81DA"/>
    <a:srgbClr val="1A4187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 autoAdjust="0"/>
    <p:restoredTop sz="85053" autoAdjust="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2183"/>
        <p:guide pos="3840"/>
        <p:guide pos="328"/>
        <p:guide pos="7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87ECE-8066-474D-8469-FEF9ECDCCE01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B2DEB-DCC2-42F6-84D4-96E149603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1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8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3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19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16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27314" y="1277257"/>
            <a:ext cx="348343" cy="348343"/>
          </a:xfrm>
          <a:prstGeom prst="rect">
            <a:avLst/>
          </a:prstGeom>
          <a:solidFill>
            <a:srgbClr val="1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827314" y="2547643"/>
            <a:ext cx="348343" cy="348343"/>
          </a:xfrm>
          <a:prstGeom prst="rect">
            <a:avLst/>
          </a:prstGeom>
          <a:solidFill>
            <a:srgbClr val="3E8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827314" y="1912450"/>
            <a:ext cx="348343" cy="348343"/>
          </a:xfrm>
          <a:prstGeom prst="rect">
            <a:avLst/>
          </a:prstGeom>
          <a:solidFill>
            <a:srgbClr val="22A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1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27314" y="1277257"/>
            <a:ext cx="348343" cy="348343"/>
          </a:xfrm>
          <a:prstGeom prst="rect">
            <a:avLst/>
          </a:prstGeom>
          <a:solidFill>
            <a:srgbClr val="1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827314" y="2547643"/>
            <a:ext cx="348343" cy="348343"/>
          </a:xfrm>
          <a:prstGeom prst="rect">
            <a:avLst/>
          </a:prstGeom>
          <a:solidFill>
            <a:srgbClr val="3E8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827314" y="1912450"/>
            <a:ext cx="348343" cy="348343"/>
          </a:xfrm>
          <a:prstGeom prst="rect">
            <a:avLst/>
          </a:prstGeom>
          <a:solidFill>
            <a:srgbClr val="22A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27314" y="1277257"/>
            <a:ext cx="348343" cy="348343"/>
          </a:xfrm>
          <a:prstGeom prst="rect">
            <a:avLst/>
          </a:prstGeom>
          <a:solidFill>
            <a:srgbClr val="1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827314" y="2547643"/>
            <a:ext cx="348343" cy="348343"/>
          </a:xfrm>
          <a:prstGeom prst="rect">
            <a:avLst/>
          </a:prstGeom>
          <a:solidFill>
            <a:srgbClr val="3E8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827314" y="1912450"/>
            <a:ext cx="348343" cy="348343"/>
          </a:xfrm>
          <a:prstGeom prst="rect">
            <a:avLst/>
          </a:prstGeom>
          <a:solidFill>
            <a:srgbClr val="22A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09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27314" y="1277257"/>
            <a:ext cx="348343" cy="348343"/>
          </a:xfrm>
          <a:prstGeom prst="rect">
            <a:avLst/>
          </a:prstGeom>
          <a:solidFill>
            <a:srgbClr val="1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827314" y="2547643"/>
            <a:ext cx="348343" cy="348343"/>
          </a:xfrm>
          <a:prstGeom prst="rect">
            <a:avLst/>
          </a:prstGeom>
          <a:solidFill>
            <a:srgbClr val="3E8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827314" y="1912450"/>
            <a:ext cx="348343" cy="348343"/>
          </a:xfrm>
          <a:prstGeom prst="rect">
            <a:avLst/>
          </a:prstGeom>
          <a:solidFill>
            <a:srgbClr val="22A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3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27314" y="1277257"/>
            <a:ext cx="348343" cy="348343"/>
          </a:xfrm>
          <a:prstGeom prst="rect">
            <a:avLst/>
          </a:prstGeom>
          <a:solidFill>
            <a:srgbClr val="1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827314" y="2547643"/>
            <a:ext cx="348343" cy="348343"/>
          </a:xfrm>
          <a:prstGeom prst="rect">
            <a:avLst/>
          </a:prstGeom>
          <a:solidFill>
            <a:srgbClr val="3E8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827314" y="1912450"/>
            <a:ext cx="348343" cy="348343"/>
          </a:xfrm>
          <a:prstGeom prst="rect">
            <a:avLst/>
          </a:prstGeom>
          <a:solidFill>
            <a:srgbClr val="22A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41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48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995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3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7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7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6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1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DDAE-554E-44FB-9B03-D4DF265B2E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88958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7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C62F-F540-4B69-98AA-32BE9D5176D2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C789-63F2-4AD7-8853-B7E2BC31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3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5" r:id="rId12"/>
    <p:sldLayoutId id="2147484116" r:id="rId13"/>
    <p:sldLayoutId id="2147484118" r:id="rId14"/>
    <p:sldLayoutId id="2147484121" r:id="rId15"/>
    <p:sldLayoutId id="2147484122" r:id="rId16"/>
    <p:sldLayoutId id="2147484125" r:id="rId17"/>
    <p:sldLayoutId id="2147484128" r:id="rId18"/>
    <p:sldLayoutId id="214748365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slideLayout" Target="../slideLayouts/slideLayout14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048000" y="3403831"/>
            <a:ext cx="7174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rPr>
              <a:t>                                   ----IT</a:t>
            </a:r>
            <a:r>
              <a: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rPr>
              <a:t>界小菜鸟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226049" y="4801309"/>
            <a:ext cx="1739900" cy="369332"/>
            <a:chOff x="5226050" y="5842000"/>
            <a:chExt cx="1739900" cy="369332"/>
          </a:xfrm>
          <a:solidFill>
            <a:schemeClr val="tx1"/>
          </a:solidFill>
        </p:grpSpPr>
        <p:sp>
          <p:nvSpPr>
            <p:cNvPr id="27" name="圆角矩形 26"/>
            <p:cNvSpPr/>
            <p:nvPr/>
          </p:nvSpPr>
          <p:spPr>
            <a:xfrm>
              <a:off x="5226050" y="5842000"/>
              <a:ext cx="1739900" cy="3683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19737" y="5842000"/>
              <a:ext cx="11525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START</a:t>
              </a:r>
              <a:endParaRPr lang="zh-CN" altLang="en-US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47799" y="1818782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方正粗谭黑简体" pitchFamily="2" charset="-122"/>
                <a:ea typeface="方正粗谭黑简体" pitchFamily="2" charset="-122"/>
              </a:rPr>
              <a:t>理财精灵</a:t>
            </a:r>
          </a:p>
        </p:txBody>
      </p:sp>
    </p:spTree>
    <p:extLst>
      <p:ext uri="{BB962C8B-B14F-4D97-AF65-F5344CB8AC3E}">
        <p14:creationId xmlns:p14="http://schemas.microsoft.com/office/powerpoint/2010/main" val="28278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47799" y="2031146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Arial" panose="020B0604020202020204" pitchFamily="34" charset="0"/>
              </a:rPr>
              <a:t>PART  04</a:t>
            </a:r>
            <a:endParaRPr lang="zh-CN" altLang="en-US" sz="9600" b="1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48000" y="340383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rPr>
              <a:t>个人总结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226050" y="4188661"/>
            <a:ext cx="1739900" cy="369332"/>
            <a:chOff x="5226050" y="5842000"/>
            <a:chExt cx="1739900" cy="369332"/>
          </a:xfrm>
          <a:solidFill>
            <a:schemeClr val="tx1"/>
          </a:solidFill>
        </p:grpSpPr>
        <p:sp>
          <p:nvSpPr>
            <p:cNvPr id="27" name="圆角矩形 26"/>
            <p:cNvSpPr/>
            <p:nvPr/>
          </p:nvSpPr>
          <p:spPr>
            <a:xfrm>
              <a:off x="5226050" y="5842000"/>
              <a:ext cx="1739900" cy="3683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19737" y="5842000"/>
              <a:ext cx="11525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START</a:t>
              </a:r>
              <a:endParaRPr lang="zh-CN" altLang="en-US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4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8"/>
          <p:cNvSpPr txBox="1"/>
          <p:nvPr/>
        </p:nvSpPr>
        <p:spPr>
          <a:xfrm>
            <a:off x="1023885" y="272248"/>
            <a:ext cx="25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950AC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个人总结</a:t>
            </a:r>
            <a:endParaRPr lang="zh-CN" altLang="en-US" sz="2400" b="1" dirty="0">
              <a:solidFill>
                <a:srgbClr val="1950AC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grpSp>
        <p:nvGrpSpPr>
          <p:cNvPr id="11" name="组合 3"/>
          <p:cNvGrpSpPr/>
          <p:nvPr/>
        </p:nvGrpSpPr>
        <p:grpSpPr bwMode="auto">
          <a:xfrm>
            <a:off x="592034" y="334352"/>
            <a:ext cx="263525" cy="393700"/>
            <a:chOff x="0" y="0"/>
            <a:chExt cx="213756" cy="427512"/>
          </a:xfrm>
        </p:grpSpPr>
        <p:sp>
          <p:nvSpPr>
            <p:cNvPr id="12" name="直接连接符 4"/>
            <p:cNvSpPr>
              <a:spLocks noChangeShapeType="1"/>
            </p:cNvSpPr>
            <p:nvPr/>
          </p:nvSpPr>
          <p:spPr bwMode="auto">
            <a:xfrm>
              <a:off x="0" y="0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直接连接符 5"/>
            <p:cNvSpPr>
              <a:spLocks noChangeShapeType="1"/>
            </p:cNvSpPr>
            <p:nvPr/>
          </p:nvSpPr>
          <p:spPr bwMode="auto">
            <a:xfrm flipH="1">
              <a:off x="0" y="213756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9894" y="1600200"/>
            <a:ext cx="28238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吴迪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：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bootstrap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拦截器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事物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通知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bg1"/>
                </a:solidFill>
              </a:rPr>
              <a:t>jsp</a:t>
            </a:r>
            <a:r>
              <a:rPr lang="en-US" altLang="zh-CN" sz="2800" b="1" dirty="0">
                <a:solidFill>
                  <a:schemeClr val="bg1"/>
                </a:solidFill>
              </a:rPr>
              <a:t>-</a:t>
            </a:r>
            <a:r>
              <a:rPr lang="en-US" altLang="zh-CN" sz="2800" b="1" dirty="0">
                <a:solidFill>
                  <a:schemeClr val="bg1"/>
                </a:solidFill>
              </a:rPr>
              <a:t>&gt;</a:t>
            </a:r>
            <a:r>
              <a:rPr lang="en-US" altLang="zh-CN" sz="2800" b="1" dirty="0">
                <a:solidFill>
                  <a:schemeClr val="bg1"/>
                </a:solidFill>
              </a:rPr>
              <a:t>web-</a:t>
            </a:r>
            <a:r>
              <a:rPr lang="en-US" altLang="zh-CN" sz="2800" b="1" dirty="0" err="1">
                <a:solidFill>
                  <a:schemeClr val="bg1"/>
                </a:solidFill>
              </a:rPr>
              <a:t>inf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bg1"/>
                </a:solidFill>
              </a:rPr>
              <a:t>manytomany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4393" y="1591236"/>
            <a:ext cx="28238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</a:rPr>
              <a:t>王</a:t>
            </a:r>
            <a:r>
              <a:rPr lang="zh-CN" altLang="en-US" sz="3600" b="1" dirty="0">
                <a:solidFill>
                  <a:schemeClr val="bg1"/>
                </a:solidFill>
              </a:rPr>
              <a:t>志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：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Bootstrap</a:t>
            </a:r>
            <a:r>
              <a:rPr lang="zh-CN" altLang="en-US" sz="2800" b="1" dirty="0">
                <a:solidFill>
                  <a:schemeClr val="bg1"/>
                </a:solidFill>
              </a:rPr>
              <a:t>标签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frame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标签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图片上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传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数据库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表的设计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0938" y="1591236"/>
            <a:ext cx="28238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王金龙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：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</a:rPr>
              <a:t>load</a:t>
            </a:r>
            <a:r>
              <a:rPr lang="zh-CN" altLang="en-US" sz="2800" b="1" dirty="0">
                <a:solidFill>
                  <a:schemeClr val="bg1"/>
                </a:solidFill>
              </a:rPr>
              <a:t>加载 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</a:rPr>
              <a:t>file</a:t>
            </a:r>
            <a:r>
              <a:rPr lang="zh-CN" altLang="en-US" sz="2800" b="1" dirty="0">
                <a:solidFill>
                  <a:schemeClr val="bg1"/>
                </a:solidFill>
              </a:rPr>
              <a:t>访问 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跨</a:t>
            </a:r>
            <a:r>
              <a:rPr lang="zh-CN" altLang="en-US" sz="2800" b="1" dirty="0">
                <a:solidFill>
                  <a:schemeClr val="bg1"/>
                </a:solidFill>
              </a:rPr>
              <a:t>域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请求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匿名</a:t>
            </a:r>
            <a:r>
              <a:rPr lang="zh-CN" altLang="en-US" sz="2800" b="1" dirty="0">
                <a:solidFill>
                  <a:schemeClr val="bg1"/>
                </a:solidFill>
              </a:rPr>
              <a:t>内部函数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8"/>
          <p:cNvSpPr txBox="1"/>
          <p:nvPr/>
        </p:nvSpPr>
        <p:spPr>
          <a:xfrm>
            <a:off x="1023885" y="272248"/>
            <a:ext cx="25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950AC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个人总结</a:t>
            </a:r>
            <a:endParaRPr lang="zh-CN" altLang="en-US" sz="2400" b="1" dirty="0">
              <a:solidFill>
                <a:srgbClr val="1950AC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grpSp>
        <p:nvGrpSpPr>
          <p:cNvPr id="11" name="组合 3"/>
          <p:cNvGrpSpPr/>
          <p:nvPr/>
        </p:nvGrpSpPr>
        <p:grpSpPr bwMode="auto">
          <a:xfrm>
            <a:off x="592034" y="334352"/>
            <a:ext cx="263525" cy="393700"/>
            <a:chOff x="0" y="0"/>
            <a:chExt cx="213756" cy="427512"/>
          </a:xfrm>
        </p:grpSpPr>
        <p:sp>
          <p:nvSpPr>
            <p:cNvPr id="12" name="直接连接符 4"/>
            <p:cNvSpPr>
              <a:spLocks noChangeShapeType="1"/>
            </p:cNvSpPr>
            <p:nvPr/>
          </p:nvSpPr>
          <p:spPr bwMode="auto">
            <a:xfrm>
              <a:off x="0" y="0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5"/>
            <p:cNvSpPr>
              <a:spLocks noChangeShapeType="1"/>
            </p:cNvSpPr>
            <p:nvPr/>
          </p:nvSpPr>
          <p:spPr bwMode="auto">
            <a:xfrm flipH="1">
              <a:off x="0" y="213756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9894" y="1600200"/>
            <a:ext cx="28238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陈凯文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：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冲突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失效</a:t>
            </a:r>
            <a:r>
              <a:rPr lang="en-US" altLang="zh-CN" sz="2800" b="1" dirty="0">
                <a:solidFill>
                  <a:schemeClr val="bg1"/>
                </a:solidFill>
              </a:rPr>
              <a:t>div</a:t>
            </a:r>
          </a:p>
          <a:p>
            <a:pPr algn="ctr"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bg1"/>
                </a:solidFill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</a:rPr>
              <a:t>冲突、丢弃</a:t>
            </a: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Chrome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记事本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4392" y="1591236"/>
            <a:ext cx="33304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</a:rPr>
              <a:t>蔡佳君：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</a:rPr>
              <a:t>Bootstrap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前端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</a:rPr>
              <a:t>Chart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前端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</a:rPr>
              <a:t>Jquery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前端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</a:rPr>
              <a:t>Maven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后台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增删</a:t>
            </a:r>
            <a:r>
              <a:rPr lang="zh-CN" altLang="en-US" sz="2800" b="1" dirty="0">
                <a:solidFill>
                  <a:schemeClr val="bg1"/>
                </a:solidFill>
              </a:rPr>
              <a:t>该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查 后台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</a:rPr>
              <a:t>Properties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后台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0938" y="1591236"/>
            <a:ext cx="28238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侯海涛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：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登录、注册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前端界面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文档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图片处理</a:t>
            </a:r>
          </a:p>
        </p:txBody>
      </p:sp>
    </p:spTree>
    <p:extLst>
      <p:ext uri="{BB962C8B-B14F-4D97-AF65-F5344CB8AC3E}">
        <p14:creationId xmlns:p14="http://schemas.microsoft.com/office/powerpoint/2010/main" val="41085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47800" y="2299896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48000" y="374444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THANKS</a:t>
            </a:r>
            <a:endParaRPr lang="zh-CN" altLang="en-US" sz="3200" b="1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47798" y="713436"/>
            <a:ext cx="170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  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07332" y="1906552"/>
            <a:ext cx="6158351" cy="576580"/>
            <a:chOff x="2725786" y="1922641"/>
            <a:chExt cx="6994428" cy="654860"/>
          </a:xfrm>
          <a:solidFill>
            <a:schemeClr val="tx1"/>
          </a:solidFill>
        </p:grpSpPr>
        <p:grpSp>
          <p:nvGrpSpPr>
            <p:cNvPr id="16" name="组合 15"/>
            <p:cNvGrpSpPr/>
            <p:nvPr/>
          </p:nvGrpSpPr>
          <p:grpSpPr>
            <a:xfrm>
              <a:off x="2725786" y="1922641"/>
              <a:ext cx="6994428" cy="610409"/>
              <a:chOff x="2725786" y="1922642"/>
              <a:chExt cx="6994428" cy="759062"/>
            </a:xfrm>
            <a:grpFill/>
          </p:grpSpPr>
          <p:sp>
            <p:nvSpPr>
              <p:cNvPr id="21" name="对角圆角矩形 20"/>
              <p:cNvSpPr/>
              <p:nvPr/>
            </p:nvSpPr>
            <p:spPr>
              <a:xfrm>
                <a:off x="2725786" y="1922642"/>
                <a:ext cx="6994428" cy="685800"/>
              </a:xfrm>
              <a:prstGeom prst="round2DiagRect">
                <a:avLst>
                  <a:gd name="adj1" fmla="val 4752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  <p:sp>
            <p:nvSpPr>
              <p:cNvPr id="22" name="对角圆角矩形 21"/>
              <p:cNvSpPr/>
              <p:nvPr/>
            </p:nvSpPr>
            <p:spPr>
              <a:xfrm>
                <a:off x="2725786" y="1995904"/>
                <a:ext cx="6994428" cy="6858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246" y="2276835"/>
              <a:ext cx="1197419" cy="300666"/>
            </a:xfrm>
            <a:prstGeom prst="rect">
              <a:avLst/>
            </a:prstGeom>
            <a:grpFill/>
          </p:spPr>
        </p:pic>
        <p:sp>
          <p:nvSpPr>
            <p:cNvPr id="18" name="文本框 17"/>
            <p:cNvSpPr txBox="1"/>
            <p:nvPr/>
          </p:nvSpPr>
          <p:spPr>
            <a:xfrm>
              <a:off x="3188193" y="1941650"/>
              <a:ext cx="906473" cy="5942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cs typeface="iLiHei" panose="020B0503030403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cs typeface="iLiHei" panose="020B0503030403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134702" y="2004305"/>
              <a:ext cx="4210050" cy="5243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Calibri" panose="020F0502020204030204" pitchFamily="34" charset="0"/>
                </a:rPr>
                <a:t>PART 01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7468736" y="2078927"/>
              <a:ext cx="1025379" cy="3495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方正兰亭黑_GBK" pitchFamily="2" charset="-122"/>
                </a:rPr>
                <a:t>团队简介</a:t>
              </a:r>
              <a:endParaRPr lang="en-US" altLang="zh-CN" sz="14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07332" y="2922552"/>
            <a:ext cx="6158351" cy="576580"/>
            <a:chOff x="2725786" y="1922641"/>
            <a:chExt cx="6994428" cy="654860"/>
          </a:xfrm>
          <a:solidFill>
            <a:schemeClr val="tx1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2725786" y="1922641"/>
              <a:ext cx="6994428" cy="610409"/>
              <a:chOff x="2725786" y="1922642"/>
              <a:chExt cx="6994428" cy="759062"/>
            </a:xfrm>
            <a:grpFill/>
          </p:grpSpPr>
          <p:sp>
            <p:nvSpPr>
              <p:cNvPr id="35" name="对角圆角矩形 34"/>
              <p:cNvSpPr/>
              <p:nvPr/>
            </p:nvSpPr>
            <p:spPr>
              <a:xfrm>
                <a:off x="2725786" y="1922642"/>
                <a:ext cx="6994428" cy="685800"/>
              </a:xfrm>
              <a:prstGeom prst="round2DiagRect">
                <a:avLst>
                  <a:gd name="adj1" fmla="val 4752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  <p:sp>
            <p:nvSpPr>
              <p:cNvPr id="36" name="对角圆角矩形 35"/>
              <p:cNvSpPr/>
              <p:nvPr/>
            </p:nvSpPr>
            <p:spPr>
              <a:xfrm>
                <a:off x="2725786" y="1995904"/>
                <a:ext cx="6994428" cy="6858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246" y="2276835"/>
              <a:ext cx="1197419" cy="300666"/>
            </a:xfrm>
            <a:prstGeom prst="rect">
              <a:avLst/>
            </a:prstGeom>
            <a:grpFill/>
          </p:spPr>
        </p:pic>
        <p:sp>
          <p:nvSpPr>
            <p:cNvPr id="32" name="文本框 7"/>
            <p:cNvSpPr txBox="1"/>
            <p:nvPr/>
          </p:nvSpPr>
          <p:spPr>
            <a:xfrm>
              <a:off x="3199916" y="1941650"/>
              <a:ext cx="918195" cy="5942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cs typeface="iLiHei" panose="020B0503030403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cs typeface="iLiHei" panose="020B0503030403020204" pitchFamily="34" charset="-122"/>
              </a:endParaRPr>
            </a:p>
          </p:txBody>
        </p:sp>
        <p:sp>
          <p:nvSpPr>
            <p:cNvPr id="33" name="文本框 8"/>
            <p:cNvSpPr txBox="1"/>
            <p:nvPr/>
          </p:nvSpPr>
          <p:spPr>
            <a:xfrm>
              <a:off x="4134702" y="2007488"/>
              <a:ext cx="4210050" cy="5243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Calibri" panose="020F0502020204030204" pitchFamily="34" charset="0"/>
                </a:rPr>
                <a:t>PART 02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497937" y="2092242"/>
              <a:ext cx="1025379" cy="3495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方正兰亭黑_GBK" pitchFamily="2" charset="-122"/>
                </a:rPr>
                <a:t>项目简介</a:t>
              </a:r>
              <a:endParaRPr lang="en-US" altLang="zh-CN" sz="14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207332" y="3875052"/>
            <a:ext cx="6158351" cy="576580"/>
            <a:chOff x="2725786" y="1922641"/>
            <a:chExt cx="6994428" cy="654860"/>
          </a:xfrm>
          <a:solidFill>
            <a:schemeClr val="tx1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2725786" y="1922641"/>
              <a:ext cx="6994428" cy="610409"/>
              <a:chOff x="2725786" y="1922642"/>
              <a:chExt cx="6994428" cy="759062"/>
            </a:xfrm>
            <a:grpFill/>
          </p:grpSpPr>
          <p:sp>
            <p:nvSpPr>
              <p:cNvPr id="43" name="对角圆角矩形 42"/>
              <p:cNvSpPr/>
              <p:nvPr/>
            </p:nvSpPr>
            <p:spPr>
              <a:xfrm>
                <a:off x="2725786" y="1922642"/>
                <a:ext cx="6994428" cy="685800"/>
              </a:xfrm>
              <a:prstGeom prst="round2DiagRect">
                <a:avLst>
                  <a:gd name="adj1" fmla="val 4752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  <p:sp>
            <p:nvSpPr>
              <p:cNvPr id="44" name="对角圆角矩形 43"/>
              <p:cNvSpPr/>
              <p:nvPr/>
            </p:nvSpPr>
            <p:spPr>
              <a:xfrm>
                <a:off x="2725786" y="1995904"/>
                <a:ext cx="6994428" cy="6858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246" y="2276835"/>
              <a:ext cx="1197419" cy="300666"/>
            </a:xfrm>
            <a:prstGeom prst="rect">
              <a:avLst/>
            </a:prstGeom>
            <a:grpFill/>
          </p:spPr>
        </p:pic>
        <p:sp>
          <p:nvSpPr>
            <p:cNvPr id="40" name="文本框 7"/>
            <p:cNvSpPr txBox="1"/>
            <p:nvPr/>
          </p:nvSpPr>
          <p:spPr>
            <a:xfrm>
              <a:off x="3199916" y="1941650"/>
              <a:ext cx="918195" cy="5942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cs typeface="iLiHei" panose="020B0503030403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cs typeface="iLiHei" panose="020B0503030403020204" pitchFamily="34" charset="-122"/>
              </a:endParaRPr>
            </a:p>
          </p:txBody>
        </p:sp>
        <p:sp>
          <p:nvSpPr>
            <p:cNvPr id="41" name="文本框 8"/>
            <p:cNvSpPr txBox="1"/>
            <p:nvPr/>
          </p:nvSpPr>
          <p:spPr>
            <a:xfrm>
              <a:off x="4134702" y="2007488"/>
              <a:ext cx="4210050" cy="5243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Calibri" panose="020F0502020204030204" pitchFamily="34" charset="0"/>
                </a:rPr>
                <a:t>PART 03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7544187" y="2078927"/>
              <a:ext cx="1025379" cy="3495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方正兰亭黑_GBK" pitchFamily="2" charset="-122"/>
                </a:rPr>
                <a:t>项目展示</a:t>
              </a:r>
              <a:endParaRPr lang="en-US" altLang="zh-CN" sz="14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07332" y="4776752"/>
            <a:ext cx="6158351" cy="576580"/>
            <a:chOff x="2725786" y="1922641"/>
            <a:chExt cx="6994428" cy="654860"/>
          </a:xfrm>
          <a:solidFill>
            <a:schemeClr val="tx1"/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2725786" y="1922641"/>
              <a:ext cx="6994428" cy="610409"/>
              <a:chOff x="2725786" y="1922642"/>
              <a:chExt cx="6994428" cy="759062"/>
            </a:xfrm>
            <a:grpFill/>
          </p:grpSpPr>
          <p:sp>
            <p:nvSpPr>
              <p:cNvPr id="51" name="对角圆角矩形 50"/>
              <p:cNvSpPr/>
              <p:nvPr/>
            </p:nvSpPr>
            <p:spPr>
              <a:xfrm>
                <a:off x="2725786" y="1922642"/>
                <a:ext cx="6994428" cy="685800"/>
              </a:xfrm>
              <a:prstGeom prst="round2DiagRect">
                <a:avLst>
                  <a:gd name="adj1" fmla="val 4752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  <p:sp>
            <p:nvSpPr>
              <p:cNvPr id="52" name="对角圆角矩形 51"/>
              <p:cNvSpPr/>
              <p:nvPr/>
            </p:nvSpPr>
            <p:spPr>
              <a:xfrm>
                <a:off x="2725786" y="1995904"/>
                <a:ext cx="6994428" cy="68580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</p:grp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246" y="2276835"/>
              <a:ext cx="1197419" cy="300666"/>
            </a:xfrm>
            <a:prstGeom prst="rect">
              <a:avLst/>
            </a:prstGeom>
            <a:grpFill/>
          </p:spPr>
        </p:pic>
        <p:sp>
          <p:nvSpPr>
            <p:cNvPr id="48" name="文本框 7"/>
            <p:cNvSpPr txBox="1"/>
            <p:nvPr/>
          </p:nvSpPr>
          <p:spPr>
            <a:xfrm>
              <a:off x="3199916" y="1941650"/>
              <a:ext cx="918195" cy="5942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cs typeface="iLiHei" panose="020B0503030403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cs typeface="iLiHei" panose="020B0503030403020204" pitchFamily="34" charset="-122"/>
              </a:endParaRPr>
            </a:p>
          </p:txBody>
        </p:sp>
        <p:sp>
          <p:nvSpPr>
            <p:cNvPr id="49" name="文本框 8"/>
            <p:cNvSpPr txBox="1"/>
            <p:nvPr/>
          </p:nvSpPr>
          <p:spPr>
            <a:xfrm>
              <a:off x="4134702" y="2007488"/>
              <a:ext cx="4210050" cy="5243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Calibri" panose="020F0502020204030204" pitchFamily="34" charset="0"/>
                </a:rPr>
                <a:t>PART 04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538188" y="2092242"/>
              <a:ext cx="1025379" cy="3495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  <a:sym typeface="方正兰亭黑_GBK" pitchFamily="2" charset="-122"/>
                </a:rPr>
                <a:t>个人总结</a:t>
              </a:r>
              <a:endParaRPr lang="en-US" altLang="zh-CN" sz="14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47799" y="2031146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Arial" panose="020B0604020202020204" pitchFamily="34" charset="0"/>
              </a:rPr>
              <a:t>PART  01</a:t>
            </a:r>
            <a:endParaRPr lang="zh-CN" altLang="en-US" sz="9600" b="1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48000" y="340383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rPr>
              <a:t>团队简介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226050" y="4187629"/>
            <a:ext cx="1739900" cy="369332"/>
            <a:chOff x="5226050" y="5840968"/>
            <a:chExt cx="1739900" cy="369332"/>
          </a:xfrm>
          <a:solidFill>
            <a:schemeClr val="tx1"/>
          </a:solidFill>
        </p:grpSpPr>
        <p:sp>
          <p:nvSpPr>
            <p:cNvPr id="27" name="圆角矩形 26"/>
            <p:cNvSpPr/>
            <p:nvPr/>
          </p:nvSpPr>
          <p:spPr>
            <a:xfrm>
              <a:off x="5226050" y="5842000"/>
              <a:ext cx="1739900" cy="3683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19736" y="5840968"/>
              <a:ext cx="11525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START</a:t>
              </a:r>
              <a:endParaRPr lang="zh-CN" altLang="en-US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1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9" b="4722"/>
          <a:stretch>
            <a:fillRect/>
          </a:stretch>
        </p:blipFill>
        <p:spPr>
          <a:xfrm>
            <a:off x="2710410" y="3621272"/>
            <a:ext cx="3428986" cy="24489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99" y="1172307"/>
            <a:ext cx="3673448" cy="244896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696356" y="1172309"/>
            <a:ext cx="3651610" cy="2448966"/>
            <a:chOff x="5558972" y="1277257"/>
            <a:chExt cx="3261178" cy="2187122"/>
          </a:xfrm>
        </p:grpSpPr>
        <p:grpSp>
          <p:nvGrpSpPr>
            <p:cNvPr id="5" name="组合 4"/>
            <p:cNvGrpSpPr/>
            <p:nvPr/>
          </p:nvGrpSpPr>
          <p:grpSpPr>
            <a:xfrm>
              <a:off x="5558972" y="1277257"/>
              <a:ext cx="3261178" cy="2187122"/>
              <a:chOff x="5558972" y="1277257"/>
              <a:chExt cx="3261178" cy="2187122"/>
            </a:xfrm>
            <a:solidFill>
              <a:srgbClr val="F2F2F2"/>
            </a:solidFill>
          </p:grpSpPr>
          <p:sp>
            <p:nvSpPr>
              <p:cNvPr id="8" name="矩形 7"/>
              <p:cNvSpPr/>
              <p:nvPr/>
            </p:nvSpPr>
            <p:spPr>
              <a:xfrm>
                <a:off x="5558972" y="1277257"/>
                <a:ext cx="3058546" cy="2187122"/>
              </a:xfrm>
              <a:prstGeom prst="rect">
                <a:avLst/>
              </a:prstGeom>
              <a:solidFill>
                <a:srgbClr val="22A1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5400000">
                <a:off x="8598905" y="1631147"/>
                <a:ext cx="237634" cy="204857"/>
              </a:xfrm>
              <a:prstGeom prst="triangle">
                <a:avLst/>
              </a:prstGeom>
              <a:solidFill>
                <a:srgbClr val="22A1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6" name="文本框 45"/>
            <p:cNvSpPr txBox="1"/>
            <p:nvPr/>
          </p:nvSpPr>
          <p:spPr>
            <a:xfrm>
              <a:off x="5784681" y="1503795"/>
              <a:ext cx="2292519" cy="357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rPr>
                <a:t>IT</a:t>
              </a:r>
              <a:r>
                <a:rPr lang="zh-CN" altLang="en-US" sz="20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rPr>
                <a:t>小菜鸟</a:t>
              </a:r>
            </a:p>
          </p:txBody>
        </p:sp>
        <p:sp>
          <p:nvSpPr>
            <p:cNvPr id="7" name="文本框 46"/>
            <p:cNvSpPr txBox="1"/>
            <p:nvPr/>
          </p:nvSpPr>
          <p:spPr>
            <a:xfrm>
              <a:off x="5784681" y="1905832"/>
              <a:ext cx="2607128" cy="90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2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  <a:p>
              <a:r>
                <a:rPr lang="zh-CN" altLang="en-US" sz="12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rPr>
                <a:t>应项目要求，我们六个人组成了现在的项目小组，叫做</a:t>
              </a:r>
              <a:r>
                <a:rPr lang="en-US" altLang="zh-CN" sz="12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rPr>
                <a:t>IT</a:t>
              </a:r>
              <a:r>
                <a:rPr lang="zh-CN" altLang="en-US" sz="12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rPr>
                <a:t>小菜鸟。</a:t>
              </a:r>
              <a:endParaRPr lang="en-US" altLang="zh-CN" sz="12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  <a:p>
              <a:r>
                <a:rPr lang="zh-CN" altLang="en-US" sz="12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rPr>
                <a:t>我们从组成到磨合，遇到了很多挫折，也克服了很多困难。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98718" y="3621636"/>
            <a:ext cx="3643299" cy="2448966"/>
            <a:chOff x="8422308" y="3464379"/>
            <a:chExt cx="3253756" cy="2187122"/>
          </a:xfrm>
        </p:grpSpPr>
        <p:grpSp>
          <p:nvGrpSpPr>
            <p:cNvPr id="11" name="组合 10"/>
            <p:cNvGrpSpPr/>
            <p:nvPr/>
          </p:nvGrpSpPr>
          <p:grpSpPr>
            <a:xfrm>
              <a:off x="8422308" y="3464379"/>
              <a:ext cx="3253756" cy="2187122"/>
              <a:chOff x="8422308" y="3464379"/>
              <a:chExt cx="3253756" cy="2187122"/>
            </a:xfrm>
            <a:solidFill>
              <a:srgbClr val="F2F2F2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8617518" y="3464379"/>
                <a:ext cx="3058546" cy="2187122"/>
              </a:xfrm>
              <a:prstGeom prst="rect">
                <a:avLst/>
              </a:prstGeom>
              <a:solidFill>
                <a:srgbClr val="3577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6200000" flipH="1">
                <a:off x="8405920" y="3818270"/>
                <a:ext cx="237634" cy="204857"/>
              </a:xfrm>
              <a:prstGeom prst="triangle">
                <a:avLst/>
              </a:prstGeom>
              <a:solidFill>
                <a:srgbClr val="3577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12" name="文本框 45"/>
            <p:cNvSpPr txBox="1"/>
            <p:nvPr/>
          </p:nvSpPr>
          <p:spPr>
            <a:xfrm>
              <a:off x="8820151" y="3756803"/>
              <a:ext cx="2292519" cy="32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rPr>
                <a:t>开发环境</a:t>
              </a:r>
            </a:p>
          </p:txBody>
        </p:sp>
        <p:sp>
          <p:nvSpPr>
            <p:cNvPr id="13" name="文本框 46"/>
            <p:cNvSpPr txBox="1"/>
            <p:nvPr/>
          </p:nvSpPr>
          <p:spPr>
            <a:xfrm>
              <a:off x="8820150" y="4121235"/>
              <a:ext cx="2823191" cy="90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2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  <a:p>
              <a:r>
                <a:rPr lang="zh-CN" altLang="en-US" sz="12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rPr>
                <a:t>在这个大车库里，我们七个小组同时开发这个项目，利用我们不同的开发理念，开发出符合要求的东西。同时伴随着老师的解惑答疑，使得开发过程不是特别曲折。</a:t>
              </a:r>
            </a:p>
          </p:txBody>
        </p:sp>
      </p:grpSp>
      <p:sp>
        <p:nvSpPr>
          <p:cNvPr id="20" name="文本框 58"/>
          <p:cNvSpPr txBox="1"/>
          <p:nvPr/>
        </p:nvSpPr>
        <p:spPr>
          <a:xfrm>
            <a:off x="1023885" y="283971"/>
            <a:ext cx="25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950AC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团队成员</a:t>
            </a:r>
          </a:p>
        </p:txBody>
      </p:sp>
      <p:grpSp>
        <p:nvGrpSpPr>
          <p:cNvPr id="21" name="组合 3"/>
          <p:cNvGrpSpPr/>
          <p:nvPr/>
        </p:nvGrpSpPr>
        <p:grpSpPr bwMode="auto">
          <a:xfrm>
            <a:off x="592034" y="334352"/>
            <a:ext cx="263525" cy="393700"/>
            <a:chOff x="0" y="0"/>
            <a:chExt cx="213756" cy="427512"/>
          </a:xfrm>
        </p:grpSpPr>
        <p:sp>
          <p:nvSpPr>
            <p:cNvPr id="22" name="直接连接符 4"/>
            <p:cNvSpPr>
              <a:spLocks noChangeShapeType="1"/>
            </p:cNvSpPr>
            <p:nvPr/>
          </p:nvSpPr>
          <p:spPr bwMode="auto">
            <a:xfrm>
              <a:off x="0" y="0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直接连接符 5"/>
            <p:cNvSpPr>
              <a:spLocks noChangeShapeType="1"/>
            </p:cNvSpPr>
            <p:nvPr/>
          </p:nvSpPr>
          <p:spPr bwMode="auto">
            <a:xfrm flipH="1">
              <a:off x="0" y="213756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47799" y="2031146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Arial" panose="020B0604020202020204" pitchFamily="34" charset="0"/>
              </a:rPr>
              <a:t>PART  02</a:t>
            </a:r>
            <a:endParaRPr lang="zh-CN" altLang="en-US" sz="9600" b="1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48000" y="340383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rPr>
              <a:t>项目简介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226050" y="4188661"/>
            <a:ext cx="1739900" cy="369332"/>
            <a:chOff x="5226050" y="5842000"/>
            <a:chExt cx="1739900" cy="369332"/>
          </a:xfrm>
          <a:solidFill>
            <a:schemeClr val="tx1"/>
          </a:solidFill>
        </p:grpSpPr>
        <p:sp>
          <p:nvSpPr>
            <p:cNvPr id="27" name="圆角矩形 26"/>
            <p:cNvSpPr/>
            <p:nvPr/>
          </p:nvSpPr>
          <p:spPr>
            <a:xfrm>
              <a:off x="5226050" y="5842000"/>
              <a:ext cx="1739900" cy="3683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19737" y="5842000"/>
              <a:ext cx="11525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START</a:t>
              </a:r>
              <a:endParaRPr lang="zh-CN" altLang="en-US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4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5220494" y="4101501"/>
            <a:ext cx="1438132" cy="1061324"/>
            <a:chOff x="4849813" y="4386416"/>
            <a:chExt cx="1751012" cy="1292226"/>
          </a:xfrm>
        </p:grpSpPr>
        <p:sp>
          <p:nvSpPr>
            <p:cNvPr id="7" name="MH_Other_2"/>
            <p:cNvSpPr/>
            <p:nvPr>
              <p:custDataLst>
                <p:tags r:id="rId31"/>
              </p:custDataLst>
            </p:nvPr>
          </p:nvSpPr>
          <p:spPr bwMode="auto">
            <a:xfrm>
              <a:off x="5726113" y="4761067"/>
              <a:ext cx="874712" cy="917575"/>
            </a:xfrm>
            <a:custGeom>
              <a:avLst/>
              <a:gdLst>
                <a:gd name="T0" fmla="*/ 2147483646 w 453"/>
                <a:gd name="T1" fmla="*/ 0 h 474"/>
                <a:gd name="T2" fmla="*/ 0 w 453"/>
                <a:gd name="T3" fmla="*/ 2147483646 h 474"/>
                <a:gd name="T4" fmla="*/ 0 w 453"/>
                <a:gd name="T5" fmla="*/ 2147483646 h 474"/>
                <a:gd name="T6" fmla="*/ 2147483646 w 453"/>
                <a:gd name="T7" fmla="*/ 2147483646 h 474"/>
                <a:gd name="T8" fmla="*/ 2147483646 w 453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4">
                  <a:moveTo>
                    <a:pt x="453" y="0"/>
                  </a:moveTo>
                  <a:lnTo>
                    <a:pt x="0" y="197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195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" name="MH_Other_3"/>
            <p:cNvSpPr/>
            <p:nvPr>
              <p:custDataLst>
                <p:tags r:id="rId32"/>
              </p:custDataLst>
            </p:nvPr>
          </p:nvSpPr>
          <p:spPr bwMode="auto">
            <a:xfrm>
              <a:off x="4849813" y="4761067"/>
              <a:ext cx="876300" cy="917575"/>
            </a:xfrm>
            <a:custGeom>
              <a:avLst/>
              <a:gdLst>
                <a:gd name="T0" fmla="*/ 0 w 453"/>
                <a:gd name="T1" fmla="*/ 0 h 474"/>
                <a:gd name="T2" fmla="*/ 2147483646 w 453"/>
                <a:gd name="T3" fmla="*/ 2147483646 h 474"/>
                <a:gd name="T4" fmla="*/ 2147483646 w 453"/>
                <a:gd name="T5" fmla="*/ 2147483646 h 474"/>
                <a:gd name="T6" fmla="*/ 0 w 453"/>
                <a:gd name="T7" fmla="*/ 2147483646 h 474"/>
                <a:gd name="T8" fmla="*/ 0 w 453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7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" name="MH_Other_4"/>
            <p:cNvSpPr/>
            <p:nvPr>
              <p:custDataLst>
                <p:tags r:id="rId33"/>
              </p:custDataLst>
            </p:nvPr>
          </p:nvSpPr>
          <p:spPr bwMode="auto">
            <a:xfrm>
              <a:off x="4849813" y="4761067"/>
              <a:ext cx="876300" cy="917575"/>
            </a:xfrm>
            <a:custGeom>
              <a:avLst/>
              <a:gdLst>
                <a:gd name="T0" fmla="*/ 0 w 453"/>
                <a:gd name="T1" fmla="*/ 0 h 474"/>
                <a:gd name="T2" fmla="*/ 2147483646 w 453"/>
                <a:gd name="T3" fmla="*/ 2147483646 h 474"/>
                <a:gd name="T4" fmla="*/ 2147483646 w 453"/>
                <a:gd name="T5" fmla="*/ 2147483646 h 474"/>
                <a:gd name="T6" fmla="*/ 0 w 453"/>
                <a:gd name="T7" fmla="*/ 2147483646 h 474"/>
                <a:gd name="T8" fmla="*/ 0 w 453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7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MH_Other_5"/>
            <p:cNvSpPr/>
            <p:nvPr>
              <p:custDataLst>
                <p:tags r:id="rId34"/>
              </p:custDataLst>
            </p:nvPr>
          </p:nvSpPr>
          <p:spPr bwMode="auto">
            <a:xfrm>
              <a:off x="4849813" y="4386416"/>
              <a:ext cx="1751012" cy="755650"/>
            </a:xfrm>
            <a:custGeom>
              <a:avLst/>
              <a:gdLst>
                <a:gd name="T0" fmla="*/ 2147483646 w 906"/>
                <a:gd name="T1" fmla="*/ 0 h 391"/>
                <a:gd name="T2" fmla="*/ 0 w 906"/>
                <a:gd name="T3" fmla="*/ 2147483646 h 391"/>
                <a:gd name="T4" fmla="*/ 2147483646 w 906"/>
                <a:gd name="T5" fmla="*/ 2147483646 h 391"/>
                <a:gd name="T6" fmla="*/ 2147483646 w 906"/>
                <a:gd name="T7" fmla="*/ 2147483646 h 391"/>
                <a:gd name="T8" fmla="*/ 2147483646 w 906"/>
                <a:gd name="T9" fmla="*/ 0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6" h="391">
                  <a:moveTo>
                    <a:pt x="453" y="0"/>
                  </a:moveTo>
                  <a:lnTo>
                    <a:pt x="0" y="194"/>
                  </a:lnTo>
                  <a:lnTo>
                    <a:pt x="453" y="391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E9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MH_Other_18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5070476" y="4996016"/>
              <a:ext cx="354013" cy="444500"/>
            </a:xfrm>
            <a:custGeom>
              <a:avLst/>
              <a:gdLst>
                <a:gd name="T0" fmla="*/ 2147483646 w 77"/>
                <a:gd name="T1" fmla="*/ 2147483646 h 97"/>
                <a:gd name="T2" fmla="*/ 2147483646 w 77"/>
                <a:gd name="T3" fmla="*/ 2147483646 h 97"/>
                <a:gd name="T4" fmla="*/ 2147483646 w 77"/>
                <a:gd name="T5" fmla="*/ 2147483646 h 97"/>
                <a:gd name="T6" fmla="*/ 2147483646 w 77"/>
                <a:gd name="T7" fmla="*/ 2147483646 h 97"/>
                <a:gd name="T8" fmla="*/ 2147483646 w 77"/>
                <a:gd name="T9" fmla="*/ 2147483646 h 97"/>
                <a:gd name="T10" fmla="*/ 2147483646 w 77"/>
                <a:gd name="T11" fmla="*/ 2147483646 h 97"/>
                <a:gd name="T12" fmla="*/ 2147483646 w 77"/>
                <a:gd name="T13" fmla="*/ 2147483646 h 97"/>
                <a:gd name="T14" fmla="*/ 2147483646 w 77"/>
                <a:gd name="T15" fmla="*/ 2147483646 h 97"/>
                <a:gd name="T16" fmla="*/ 0 w 77"/>
                <a:gd name="T17" fmla="*/ 2147483646 h 97"/>
                <a:gd name="T18" fmla="*/ 2147483646 w 77"/>
                <a:gd name="T19" fmla="*/ 2147483646 h 97"/>
                <a:gd name="T20" fmla="*/ 2147483646 w 77"/>
                <a:gd name="T21" fmla="*/ 2147483646 h 97"/>
                <a:gd name="T22" fmla="*/ 2147483646 w 77"/>
                <a:gd name="T23" fmla="*/ 2147483646 h 97"/>
                <a:gd name="T24" fmla="*/ 2147483646 w 77"/>
                <a:gd name="T25" fmla="*/ 2147483646 h 97"/>
                <a:gd name="T26" fmla="*/ 2147483646 w 77"/>
                <a:gd name="T27" fmla="*/ 2147483646 h 97"/>
                <a:gd name="T28" fmla="*/ 2147483646 w 77"/>
                <a:gd name="T29" fmla="*/ 2147483646 h 97"/>
                <a:gd name="T30" fmla="*/ 2147483646 w 77"/>
                <a:gd name="T31" fmla="*/ 2147483646 h 97"/>
                <a:gd name="T32" fmla="*/ 2147483646 w 77"/>
                <a:gd name="T33" fmla="*/ 2147483646 h 97"/>
                <a:gd name="T34" fmla="*/ 2147483646 w 77"/>
                <a:gd name="T35" fmla="*/ 2147483646 h 97"/>
                <a:gd name="T36" fmla="*/ 2147483646 w 77"/>
                <a:gd name="T37" fmla="*/ 2147483646 h 97"/>
                <a:gd name="T38" fmla="*/ 2147483646 w 77"/>
                <a:gd name="T39" fmla="*/ 2147483646 h 97"/>
                <a:gd name="T40" fmla="*/ 2147483646 w 77"/>
                <a:gd name="T41" fmla="*/ 2147483646 h 97"/>
                <a:gd name="T42" fmla="*/ 2147483646 w 77"/>
                <a:gd name="T43" fmla="*/ 2147483646 h 97"/>
                <a:gd name="T44" fmla="*/ 2147483646 w 77"/>
                <a:gd name="T45" fmla="*/ 2147483646 h 97"/>
                <a:gd name="T46" fmla="*/ 2147483646 w 77"/>
                <a:gd name="T47" fmla="*/ 2147483646 h 97"/>
                <a:gd name="T48" fmla="*/ 2147483646 w 77"/>
                <a:gd name="T49" fmla="*/ 2147483646 h 97"/>
                <a:gd name="T50" fmla="*/ 2147483646 w 77"/>
                <a:gd name="T51" fmla="*/ 2147483646 h 97"/>
                <a:gd name="T52" fmla="*/ 2147483646 w 77"/>
                <a:gd name="T53" fmla="*/ 0 h 97"/>
                <a:gd name="T54" fmla="*/ 2147483646 w 77"/>
                <a:gd name="T55" fmla="*/ 2147483646 h 97"/>
                <a:gd name="T56" fmla="*/ 2147483646 w 77"/>
                <a:gd name="T57" fmla="*/ 2147483646 h 97"/>
                <a:gd name="T58" fmla="*/ 2147483646 w 77"/>
                <a:gd name="T59" fmla="*/ 2147483646 h 97"/>
                <a:gd name="T60" fmla="*/ 2147483646 w 77"/>
                <a:gd name="T61" fmla="*/ 2147483646 h 97"/>
                <a:gd name="T62" fmla="*/ 2147483646 w 77"/>
                <a:gd name="T63" fmla="*/ 2147483646 h 97"/>
                <a:gd name="T64" fmla="*/ 2147483646 w 77"/>
                <a:gd name="T65" fmla="*/ 2147483646 h 97"/>
                <a:gd name="T66" fmla="*/ 2147483646 w 77"/>
                <a:gd name="T67" fmla="*/ 2147483646 h 97"/>
                <a:gd name="T68" fmla="*/ 2147483646 w 77"/>
                <a:gd name="T69" fmla="*/ 2147483646 h 97"/>
                <a:gd name="T70" fmla="*/ 2147483646 w 77"/>
                <a:gd name="T71" fmla="*/ 2147483646 h 97"/>
                <a:gd name="T72" fmla="*/ 2147483646 w 77"/>
                <a:gd name="T73" fmla="*/ 2147483646 h 97"/>
                <a:gd name="T74" fmla="*/ 2147483646 w 77"/>
                <a:gd name="T75" fmla="*/ 2147483646 h 97"/>
                <a:gd name="T76" fmla="*/ 2147483646 w 77"/>
                <a:gd name="T77" fmla="*/ 2147483646 h 97"/>
                <a:gd name="T78" fmla="*/ 2147483646 w 77"/>
                <a:gd name="T79" fmla="*/ 2147483646 h 97"/>
                <a:gd name="T80" fmla="*/ 2147483646 w 77"/>
                <a:gd name="T81" fmla="*/ 2147483646 h 97"/>
                <a:gd name="T82" fmla="*/ 2147483646 w 77"/>
                <a:gd name="T83" fmla="*/ 2147483646 h 97"/>
                <a:gd name="T84" fmla="*/ 2147483646 w 77"/>
                <a:gd name="T85" fmla="*/ 2147483646 h 97"/>
                <a:gd name="T86" fmla="*/ 2147483646 w 77"/>
                <a:gd name="T87" fmla="*/ 0 h 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7" h="97">
                  <a:moveTo>
                    <a:pt x="29" y="81"/>
                  </a:moveTo>
                  <a:cubicBezTo>
                    <a:pt x="28" y="81"/>
                    <a:pt x="26" y="81"/>
                    <a:pt x="25" y="80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6" y="76"/>
                    <a:pt x="9" y="61"/>
                    <a:pt x="9" y="46"/>
                  </a:cubicBezTo>
                  <a:cubicBezTo>
                    <a:pt x="10" y="34"/>
                    <a:pt x="15" y="26"/>
                    <a:pt x="22" y="26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34" y="30"/>
                    <a:pt x="41" y="46"/>
                    <a:pt x="41" y="60"/>
                  </a:cubicBezTo>
                  <a:cubicBezTo>
                    <a:pt x="41" y="73"/>
                    <a:pt x="36" y="81"/>
                    <a:pt x="29" y="81"/>
                  </a:cubicBezTo>
                  <a:moveTo>
                    <a:pt x="22" y="9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18" y="17"/>
                    <a:pt x="16" y="18"/>
                    <a:pt x="14" y="1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9"/>
                    <a:pt x="6" y="33"/>
                    <a:pt x="5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6"/>
                    <a:pt x="6" y="61"/>
                    <a:pt x="8" y="65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6" y="81"/>
                    <a:pt x="18" y="84"/>
                    <a:pt x="21" y="8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90"/>
                    <a:pt x="30" y="90"/>
                    <a:pt x="30" y="90"/>
                  </a:cubicBezTo>
                  <a:cubicBezTo>
                    <a:pt x="32" y="90"/>
                    <a:pt x="34" y="89"/>
                    <a:pt x="36" y="8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4" y="77"/>
                    <a:pt x="45" y="73"/>
                    <a:pt x="45" y="69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1"/>
                    <a:pt x="44" y="46"/>
                    <a:pt x="42" y="41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6"/>
                    <a:pt x="32" y="23"/>
                    <a:pt x="30" y="2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62" y="49"/>
                  </a:moveTo>
                  <a:cubicBezTo>
                    <a:pt x="61" y="49"/>
                    <a:pt x="61" y="49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4" y="46"/>
                    <a:pt x="49" y="35"/>
                    <a:pt x="49" y="25"/>
                  </a:cubicBezTo>
                  <a:cubicBezTo>
                    <a:pt x="49" y="17"/>
                    <a:pt x="53" y="11"/>
                    <a:pt x="57" y="11"/>
                  </a:cubicBezTo>
                  <a:cubicBezTo>
                    <a:pt x="58" y="11"/>
                    <a:pt x="59" y="11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6" y="14"/>
                    <a:pt x="71" y="25"/>
                    <a:pt x="70" y="35"/>
                  </a:cubicBezTo>
                  <a:cubicBezTo>
                    <a:pt x="70" y="43"/>
                    <a:pt x="67" y="49"/>
                    <a:pt x="62" y="49"/>
                  </a:cubicBezTo>
                  <a:moveTo>
                    <a:pt x="58" y="0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5"/>
                    <a:pt x="54" y="6"/>
                    <a:pt x="52" y="7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7" y="14"/>
                    <a:pt x="47" y="16"/>
                    <a:pt x="46" y="1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32"/>
                    <a:pt x="47" y="35"/>
                    <a:pt x="48" y="3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3" y="49"/>
                    <a:pt x="55" y="51"/>
                    <a:pt x="57" y="52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3" y="55"/>
                    <a:pt x="63" y="55"/>
                  </a:cubicBezTo>
                  <a:cubicBezTo>
                    <a:pt x="65" y="55"/>
                    <a:pt x="66" y="54"/>
                    <a:pt x="67" y="53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6"/>
                    <a:pt x="73" y="44"/>
                    <a:pt x="73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3" y="28"/>
                    <a:pt x="73" y="25"/>
                    <a:pt x="72" y="22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1"/>
                    <a:pt x="65" y="9"/>
                    <a:pt x="63" y="8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20494" y="3356174"/>
            <a:ext cx="1438132" cy="1060018"/>
            <a:chOff x="4849813" y="3324380"/>
            <a:chExt cx="1751012" cy="1290636"/>
          </a:xfrm>
        </p:grpSpPr>
        <p:sp>
          <p:nvSpPr>
            <p:cNvPr id="11" name="MH_Other_6"/>
            <p:cNvSpPr/>
            <p:nvPr>
              <p:custDataLst>
                <p:tags r:id="rId27"/>
              </p:custDataLst>
            </p:nvPr>
          </p:nvSpPr>
          <p:spPr bwMode="auto">
            <a:xfrm>
              <a:off x="5726113" y="3700616"/>
              <a:ext cx="874712" cy="914400"/>
            </a:xfrm>
            <a:custGeom>
              <a:avLst/>
              <a:gdLst>
                <a:gd name="T0" fmla="*/ 2147483646 w 453"/>
                <a:gd name="T1" fmla="*/ 0 h 473"/>
                <a:gd name="T2" fmla="*/ 0 w 453"/>
                <a:gd name="T3" fmla="*/ 2147483646 h 473"/>
                <a:gd name="T4" fmla="*/ 0 w 453"/>
                <a:gd name="T5" fmla="*/ 2147483646 h 473"/>
                <a:gd name="T6" fmla="*/ 2147483646 w 453"/>
                <a:gd name="T7" fmla="*/ 2147483646 h 473"/>
                <a:gd name="T8" fmla="*/ 2147483646 w 453"/>
                <a:gd name="T9" fmla="*/ 0 h 4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3">
                  <a:moveTo>
                    <a:pt x="453" y="0"/>
                  </a:moveTo>
                  <a:lnTo>
                    <a:pt x="0" y="194"/>
                  </a:lnTo>
                  <a:lnTo>
                    <a:pt x="0" y="473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45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MH_Other_7"/>
            <p:cNvSpPr/>
            <p:nvPr>
              <p:custDataLst>
                <p:tags r:id="rId28"/>
              </p:custDataLst>
            </p:nvPr>
          </p:nvSpPr>
          <p:spPr bwMode="auto">
            <a:xfrm>
              <a:off x="4849813" y="3700616"/>
              <a:ext cx="876300" cy="914400"/>
            </a:xfrm>
            <a:custGeom>
              <a:avLst/>
              <a:gdLst>
                <a:gd name="T0" fmla="*/ 0 w 453"/>
                <a:gd name="T1" fmla="*/ 0 h 473"/>
                <a:gd name="T2" fmla="*/ 2147483646 w 453"/>
                <a:gd name="T3" fmla="*/ 2147483646 h 473"/>
                <a:gd name="T4" fmla="*/ 2147483646 w 453"/>
                <a:gd name="T5" fmla="*/ 2147483646 h 473"/>
                <a:gd name="T6" fmla="*/ 0 w 453"/>
                <a:gd name="T7" fmla="*/ 2147483646 h 473"/>
                <a:gd name="T8" fmla="*/ 0 w 453"/>
                <a:gd name="T9" fmla="*/ 0 h 4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3">
                  <a:moveTo>
                    <a:pt x="0" y="0"/>
                  </a:moveTo>
                  <a:lnTo>
                    <a:pt x="453" y="194"/>
                  </a:lnTo>
                  <a:lnTo>
                    <a:pt x="453" y="473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MH_Other_8"/>
            <p:cNvSpPr/>
            <p:nvPr>
              <p:custDataLst>
                <p:tags r:id="rId29"/>
              </p:custDataLst>
            </p:nvPr>
          </p:nvSpPr>
          <p:spPr bwMode="auto">
            <a:xfrm>
              <a:off x="4849813" y="3324380"/>
              <a:ext cx="1751012" cy="750887"/>
            </a:xfrm>
            <a:custGeom>
              <a:avLst/>
              <a:gdLst>
                <a:gd name="T0" fmla="*/ 2147483646 w 906"/>
                <a:gd name="T1" fmla="*/ 0 h 388"/>
                <a:gd name="T2" fmla="*/ 0 w 906"/>
                <a:gd name="T3" fmla="*/ 2147483646 h 388"/>
                <a:gd name="T4" fmla="*/ 2147483646 w 906"/>
                <a:gd name="T5" fmla="*/ 2147483646 h 388"/>
                <a:gd name="T6" fmla="*/ 2147483646 w 906"/>
                <a:gd name="T7" fmla="*/ 2147483646 h 388"/>
                <a:gd name="T8" fmla="*/ 2147483646 w 906"/>
                <a:gd name="T9" fmla="*/ 0 h 3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MH_Other_20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130801" y="3905405"/>
              <a:ext cx="320675" cy="484187"/>
            </a:xfrm>
            <a:custGeom>
              <a:avLst/>
              <a:gdLst>
                <a:gd name="T0" fmla="*/ 2147483646 w 70"/>
                <a:gd name="T1" fmla="*/ 2147483646 h 106"/>
                <a:gd name="T2" fmla="*/ 2147483646 w 70"/>
                <a:gd name="T3" fmla="*/ 2147483646 h 106"/>
                <a:gd name="T4" fmla="*/ 2147483646 w 70"/>
                <a:gd name="T5" fmla="*/ 2147483646 h 106"/>
                <a:gd name="T6" fmla="*/ 2147483646 w 70"/>
                <a:gd name="T7" fmla="*/ 2147483646 h 106"/>
                <a:gd name="T8" fmla="*/ 2147483646 w 70"/>
                <a:gd name="T9" fmla="*/ 2147483646 h 106"/>
                <a:gd name="T10" fmla="*/ 2147483646 w 70"/>
                <a:gd name="T11" fmla="*/ 2147483646 h 106"/>
                <a:gd name="T12" fmla="*/ 2147483646 w 70"/>
                <a:gd name="T13" fmla="*/ 2147483646 h 106"/>
                <a:gd name="T14" fmla="*/ 2147483646 w 70"/>
                <a:gd name="T15" fmla="*/ 2147483646 h 106"/>
                <a:gd name="T16" fmla="*/ 2147483646 w 70"/>
                <a:gd name="T17" fmla="*/ 2147483646 h 106"/>
                <a:gd name="T18" fmla="*/ 2147483646 w 70"/>
                <a:gd name="T19" fmla="*/ 2147483646 h 106"/>
                <a:gd name="T20" fmla="*/ 2147483646 w 70"/>
                <a:gd name="T21" fmla="*/ 2147483646 h 106"/>
                <a:gd name="T22" fmla="*/ 2147483646 w 70"/>
                <a:gd name="T23" fmla="*/ 2147483646 h 106"/>
                <a:gd name="T24" fmla="*/ 2147483646 w 70"/>
                <a:gd name="T25" fmla="*/ 2147483646 h 106"/>
                <a:gd name="T26" fmla="*/ 2147483646 w 70"/>
                <a:gd name="T27" fmla="*/ 2147483646 h 106"/>
                <a:gd name="T28" fmla="*/ 2147483646 w 70"/>
                <a:gd name="T29" fmla="*/ 2147483646 h 106"/>
                <a:gd name="T30" fmla="*/ 2147483646 w 70"/>
                <a:gd name="T31" fmla="*/ 2147483646 h 106"/>
                <a:gd name="T32" fmla="*/ 2147483646 w 70"/>
                <a:gd name="T33" fmla="*/ 2147483646 h 106"/>
                <a:gd name="T34" fmla="*/ 2147483646 w 70"/>
                <a:gd name="T35" fmla="*/ 2147483646 h 106"/>
                <a:gd name="T36" fmla="*/ 2147483646 w 70"/>
                <a:gd name="T37" fmla="*/ 2147483646 h 106"/>
                <a:gd name="T38" fmla="*/ 2147483646 w 70"/>
                <a:gd name="T39" fmla="*/ 2147483646 h 106"/>
                <a:gd name="T40" fmla="*/ 2147483646 w 70"/>
                <a:gd name="T41" fmla="*/ 2147483646 h 106"/>
                <a:gd name="T42" fmla="*/ 2147483646 w 70"/>
                <a:gd name="T43" fmla="*/ 2147483646 h 106"/>
                <a:gd name="T44" fmla="*/ 2147483646 w 70"/>
                <a:gd name="T45" fmla="*/ 2147483646 h 106"/>
                <a:gd name="T46" fmla="*/ 2147483646 w 70"/>
                <a:gd name="T47" fmla="*/ 2147483646 h 106"/>
                <a:gd name="T48" fmla="*/ 2147483646 w 70"/>
                <a:gd name="T49" fmla="*/ 2147483646 h 106"/>
                <a:gd name="T50" fmla="*/ 2147483646 w 70"/>
                <a:gd name="T51" fmla="*/ 2147483646 h 106"/>
                <a:gd name="T52" fmla="*/ 2147483646 w 70"/>
                <a:gd name="T53" fmla="*/ 2147483646 h 106"/>
                <a:gd name="T54" fmla="*/ 2147483646 w 70"/>
                <a:gd name="T55" fmla="*/ 2147483646 h 106"/>
                <a:gd name="T56" fmla="*/ 0 w 70"/>
                <a:gd name="T57" fmla="*/ 2147483646 h 106"/>
                <a:gd name="T58" fmla="*/ 0 w 70"/>
                <a:gd name="T59" fmla="*/ 2147483646 h 106"/>
                <a:gd name="T60" fmla="*/ 2147483646 w 70"/>
                <a:gd name="T61" fmla="*/ 2147483646 h 106"/>
                <a:gd name="T62" fmla="*/ 2147483646 w 70"/>
                <a:gd name="T63" fmla="*/ 2147483646 h 106"/>
                <a:gd name="T64" fmla="*/ 2147483646 w 70"/>
                <a:gd name="T65" fmla="*/ 2147483646 h 106"/>
                <a:gd name="T66" fmla="*/ 2147483646 w 70"/>
                <a:gd name="T67" fmla="*/ 2147483646 h 106"/>
                <a:gd name="T68" fmla="*/ 2147483646 w 70"/>
                <a:gd name="T69" fmla="*/ 2147483646 h 106"/>
                <a:gd name="T70" fmla="*/ 2147483646 w 70"/>
                <a:gd name="T71" fmla="*/ 2147483646 h 106"/>
                <a:gd name="T72" fmla="*/ 2147483646 w 70"/>
                <a:gd name="T73" fmla="*/ 2147483646 h 106"/>
                <a:gd name="T74" fmla="*/ 2147483646 w 70"/>
                <a:gd name="T75" fmla="*/ 0 h 106"/>
                <a:gd name="T76" fmla="*/ 2147483646 w 70"/>
                <a:gd name="T77" fmla="*/ 2147483646 h 106"/>
                <a:gd name="T78" fmla="*/ 2147483646 w 70"/>
                <a:gd name="T79" fmla="*/ 2147483646 h 106"/>
                <a:gd name="T80" fmla="*/ 2147483646 w 70"/>
                <a:gd name="T81" fmla="*/ 2147483646 h 106"/>
                <a:gd name="T82" fmla="*/ 2147483646 w 70"/>
                <a:gd name="T83" fmla="*/ 2147483646 h 106"/>
                <a:gd name="T84" fmla="*/ 2147483646 w 70"/>
                <a:gd name="T85" fmla="*/ 2147483646 h 106"/>
                <a:gd name="T86" fmla="*/ 2147483646 w 70"/>
                <a:gd name="T87" fmla="*/ 2147483646 h 106"/>
                <a:gd name="T88" fmla="*/ 2147483646 w 70"/>
                <a:gd name="T89" fmla="*/ 2147483646 h 106"/>
                <a:gd name="T90" fmla="*/ 2147483646 w 70"/>
                <a:gd name="T91" fmla="*/ 2147483646 h 106"/>
                <a:gd name="T92" fmla="*/ 2147483646 w 70"/>
                <a:gd name="T93" fmla="*/ 2147483646 h 106"/>
                <a:gd name="T94" fmla="*/ 2147483646 w 70"/>
                <a:gd name="T95" fmla="*/ 2147483646 h 106"/>
                <a:gd name="T96" fmla="*/ 2147483646 w 70"/>
                <a:gd name="T97" fmla="*/ 2147483646 h 106"/>
                <a:gd name="T98" fmla="*/ 2147483646 w 70"/>
                <a:gd name="T99" fmla="*/ 2147483646 h 106"/>
                <a:gd name="T100" fmla="*/ 2147483646 w 70"/>
                <a:gd name="T101" fmla="*/ 2147483646 h 106"/>
                <a:gd name="T102" fmla="*/ 2147483646 w 70"/>
                <a:gd name="T103" fmla="*/ 2147483646 h 106"/>
                <a:gd name="T104" fmla="*/ 2147483646 w 70"/>
                <a:gd name="T105" fmla="*/ 2147483646 h 106"/>
                <a:gd name="T106" fmla="*/ 2147483646 w 70"/>
                <a:gd name="T107" fmla="*/ 2147483646 h 106"/>
                <a:gd name="T108" fmla="*/ 2147483646 w 70"/>
                <a:gd name="T109" fmla="*/ 2147483646 h 1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0" h="106">
                  <a:moveTo>
                    <a:pt x="63" y="23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64" y="26"/>
                    <a:pt x="64" y="26"/>
                    <a:pt x="64" y="26"/>
                  </a:cubicBezTo>
                  <a:lnTo>
                    <a:pt x="63" y="23"/>
                  </a:lnTo>
                  <a:close/>
                  <a:moveTo>
                    <a:pt x="18" y="13"/>
                  </a:moveTo>
                  <a:cubicBezTo>
                    <a:pt x="13" y="10"/>
                    <a:pt x="8" y="16"/>
                    <a:pt x="8" y="26"/>
                  </a:cubicBezTo>
                  <a:cubicBezTo>
                    <a:pt x="8" y="33"/>
                    <a:pt x="10" y="39"/>
                    <a:pt x="13" y="43"/>
                  </a:cubicBezTo>
                  <a:cubicBezTo>
                    <a:pt x="10" y="45"/>
                    <a:pt x="7" y="48"/>
                    <a:pt x="5" y="5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9" y="76"/>
                    <a:pt x="48" y="72"/>
                    <a:pt x="47" y="68"/>
                  </a:cubicBezTo>
                  <a:cubicBezTo>
                    <a:pt x="46" y="67"/>
                    <a:pt x="45" y="66"/>
                    <a:pt x="44" y="66"/>
                  </a:cubicBezTo>
                  <a:cubicBezTo>
                    <a:pt x="43" y="65"/>
                    <a:pt x="42" y="65"/>
                    <a:pt x="41" y="67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2" y="65"/>
                    <a:pt x="29" y="56"/>
                    <a:pt x="24" y="48"/>
                  </a:cubicBezTo>
                  <a:cubicBezTo>
                    <a:pt x="27" y="46"/>
                    <a:pt x="29" y="41"/>
                    <a:pt x="29" y="35"/>
                  </a:cubicBezTo>
                  <a:cubicBezTo>
                    <a:pt x="29" y="25"/>
                    <a:pt x="24" y="15"/>
                    <a:pt x="18" y="13"/>
                  </a:cubicBezTo>
                  <a:close/>
                  <a:moveTo>
                    <a:pt x="28" y="64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8" y="106"/>
                    <a:pt x="28" y="106"/>
                    <a:pt x="28" y="106"/>
                  </a:cubicBezTo>
                  <a:lnTo>
                    <a:pt x="28" y="64"/>
                  </a:lnTo>
                  <a:close/>
                  <a:moveTo>
                    <a:pt x="70" y="17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8"/>
                    <a:pt x="29" y="21"/>
                    <a:pt x="30" y="2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1" y="42"/>
                    <a:pt x="31" y="44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70" y="60"/>
                    <a:pt x="70" y="60"/>
                    <a:pt x="70" y="60"/>
                  </a:cubicBezTo>
                  <a:lnTo>
                    <a:pt x="7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20494" y="2597632"/>
            <a:ext cx="1438131" cy="1061322"/>
            <a:chOff x="4849813" y="2260755"/>
            <a:chExt cx="1751012" cy="1292224"/>
          </a:xfrm>
        </p:grpSpPr>
        <p:sp>
          <p:nvSpPr>
            <p:cNvPr id="14" name="MH_Other_9"/>
            <p:cNvSpPr/>
            <p:nvPr>
              <p:custDataLst>
                <p:tags r:id="rId22"/>
              </p:custDataLst>
            </p:nvPr>
          </p:nvSpPr>
          <p:spPr bwMode="auto">
            <a:xfrm>
              <a:off x="5726113" y="2636991"/>
              <a:ext cx="874712" cy="915988"/>
            </a:xfrm>
            <a:custGeom>
              <a:avLst/>
              <a:gdLst>
                <a:gd name="T0" fmla="*/ 2147483646 w 453"/>
                <a:gd name="T1" fmla="*/ 0 h 474"/>
                <a:gd name="T2" fmla="*/ 0 w 453"/>
                <a:gd name="T3" fmla="*/ 2147483646 h 474"/>
                <a:gd name="T4" fmla="*/ 0 w 453"/>
                <a:gd name="T5" fmla="*/ 2147483646 h 474"/>
                <a:gd name="T6" fmla="*/ 2147483646 w 453"/>
                <a:gd name="T7" fmla="*/ 2147483646 h 474"/>
                <a:gd name="T8" fmla="*/ 2147483646 w 453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4">
                  <a:moveTo>
                    <a:pt x="453" y="0"/>
                  </a:moveTo>
                  <a:lnTo>
                    <a:pt x="0" y="194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195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MH_Other_10"/>
            <p:cNvSpPr/>
            <p:nvPr>
              <p:custDataLst>
                <p:tags r:id="rId23"/>
              </p:custDataLst>
            </p:nvPr>
          </p:nvSpPr>
          <p:spPr bwMode="auto">
            <a:xfrm>
              <a:off x="4849813" y="2636991"/>
              <a:ext cx="876300" cy="915988"/>
            </a:xfrm>
            <a:custGeom>
              <a:avLst/>
              <a:gdLst>
                <a:gd name="T0" fmla="*/ 0 w 453"/>
                <a:gd name="T1" fmla="*/ 0 h 474"/>
                <a:gd name="T2" fmla="*/ 2147483646 w 453"/>
                <a:gd name="T3" fmla="*/ 2147483646 h 474"/>
                <a:gd name="T4" fmla="*/ 2147483646 w 453"/>
                <a:gd name="T5" fmla="*/ 2147483646 h 474"/>
                <a:gd name="T6" fmla="*/ 0 w 453"/>
                <a:gd name="T7" fmla="*/ 2147483646 h 474"/>
                <a:gd name="T8" fmla="*/ 0 w 453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7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MH_Other_11"/>
            <p:cNvSpPr/>
            <p:nvPr>
              <p:custDataLst>
                <p:tags r:id="rId24"/>
              </p:custDataLst>
            </p:nvPr>
          </p:nvSpPr>
          <p:spPr bwMode="auto">
            <a:xfrm>
              <a:off x="4849813" y="2636991"/>
              <a:ext cx="876300" cy="915988"/>
            </a:xfrm>
            <a:custGeom>
              <a:avLst/>
              <a:gdLst>
                <a:gd name="T0" fmla="*/ 0 w 453"/>
                <a:gd name="T1" fmla="*/ 0 h 474"/>
                <a:gd name="T2" fmla="*/ 2147483646 w 453"/>
                <a:gd name="T3" fmla="*/ 2147483646 h 474"/>
                <a:gd name="T4" fmla="*/ 2147483646 w 453"/>
                <a:gd name="T5" fmla="*/ 2147483646 h 474"/>
                <a:gd name="T6" fmla="*/ 0 w 453"/>
                <a:gd name="T7" fmla="*/ 2147483646 h 474"/>
                <a:gd name="T8" fmla="*/ 0 w 453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MH_Other_12"/>
            <p:cNvSpPr/>
            <p:nvPr>
              <p:custDataLst>
                <p:tags r:id="rId25"/>
              </p:custDataLst>
            </p:nvPr>
          </p:nvSpPr>
          <p:spPr bwMode="auto">
            <a:xfrm>
              <a:off x="4849813" y="2260755"/>
              <a:ext cx="1751012" cy="750887"/>
            </a:xfrm>
            <a:custGeom>
              <a:avLst/>
              <a:gdLst>
                <a:gd name="T0" fmla="*/ 2147483646 w 906"/>
                <a:gd name="T1" fmla="*/ 0 h 388"/>
                <a:gd name="T2" fmla="*/ 0 w 906"/>
                <a:gd name="T3" fmla="*/ 2147483646 h 388"/>
                <a:gd name="T4" fmla="*/ 2147483646 w 906"/>
                <a:gd name="T5" fmla="*/ 2147483646 h 388"/>
                <a:gd name="T6" fmla="*/ 2147483646 w 906"/>
                <a:gd name="T7" fmla="*/ 2147483646 h 388"/>
                <a:gd name="T8" fmla="*/ 2147483646 w 906"/>
                <a:gd name="T9" fmla="*/ 0 h 3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MH_Other_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153025" y="2819555"/>
              <a:ext cx="261938" cy="536575"/>
            </a:xfrm>
            <a:custGeom>
              <a:avLst/>
              <a:gdLst>
                <a:gd name="T0" fmla="*/ 2147483646 w 57"/>
                <a:gd name="T1" fmla="*/ 2147483646 h 117"/>
                <a:gd name="T2" fmla="*/ 2147483646 w 57"/>
                <a:gd name="T3" fmla="*/ 2147483646 h 117"/>
                <a:gd name="T4" fmla="*/ 2147483646 w 57"/>
                <a:gd name="T5" fmla="*/ 2147483646 h 117"/>
                <a:gd name="T6" fmla="*/ 2147483646 w 57"/>
                <a:gd name="T7" fmla="*/ 2147483646 h 117"/>
                <a:gd name="T8" fmla="*/ 2147483646 w 57"/>
                <a:gd name="T9" fmla="*/ 2147483646 h 117"/>
                <a:gd name="T10" fmla="*/ 2147483646 w 57"/>
                <a:gd name="T11" fmla="*/ 2147483646 h 117"/>
                <a:gd name="T12" fmla="*/ 2147483646 w 57"/>
                <a:gd name="T13" fmla="*/ 2147483646 h 117"/>
                <a:gd name="T14" fmla="*/ 2147483646 w 57"/>
                <a:gd name="T15" fmla="*/ 2147483646 h 117"/>
                <a:gd name="T16" fmla="*/ 2147483646 w 57"/>
                <a:gd name="T17" fmla="*/ 2147483646 h 117"/>
                <a:gd name="T18" fmla="*/ 2147483646 w 57"/>
                <a:gd name="T19" fmla="*/ 2147483646 h 117"/>
                <a:gd name="T20" fmla="*/ 2147483646 w 57"/>
                <a:gd name="T21" fmla="*/ 2147483646 h 117"/>
                <a:gd name="T22" fmla="*/ 2147483646 w 57"/>
                <a:gd name="T23" fmla="*/ 2147483646 h 117"/>
                <a:gd name="T24" fmla="*/ 2147483646 w 57"/>
                <a:gd name="T25" fmla="*/ 2147483646 h 117"/>
                <a:gd name="T26" fmla="*/ 2147483646 w 57"/>
                <a:gd name="T27" fmla="*/ 2147483646 h 117"/>
                <a:gd name="T28" fmla="*/ 2147483646 w 57"/>
                <a:gd name="T29" fmla="*/ 2147483646 h 117"/>
                <a:gd name="T30" fmla="*/ 2147483646 w 57"/>
                <a:gd name="T31" fmla="*/ 2147483646 h 117"/>
                <a:gd name="T32" fmla="*/ 2147483646 w 57"/>
                <a:gd name="T33" fmla="*/ 2147483646 h 117"/>
                <a:gd name="T34" fmla="*/ 2147483646 w 57"/>
                <a:gd name="T35" fmla="*/ 2147483646 h 117"/>
                <a:gd name="T36" fmla="*/ 2147483646 w 57"/>
                <a:gd name="T37" fmla="*/ 2147483646 h 117"/>
                <a:gd name="T38" fmla="*/ 0 w 57"/>
                <a:gd name="T39" fmla="*/ 2147483646 h 117"/>
                <a:gd name="T40" fmla="*/ 0 w 57"/>
                <a:gd name="T41" fmla="*/ 2147483646 h 117"/>
                <a:gd name="T42" fmla="*/ 2147483646 w 57"/>
                <a:gd name="T43" fmla="*/ 2147483646 h 117"/>
                <a:gd name="T44" fmla="*/ 2147483646 w 57"/>
                <a:gd name="T45" fmla="*/ 2147483646 h 117"/>
                <a:gd name="T46" fmla="*/ 2147483646 w 57"/>
                <a:gd name="T47" fmla="*/ 2147483646 h 117"/>
                <a:gd name="T48" fmla="*/ 2147483646 w 57"/>
                <a:gd name="T49" fmla="*/ 2147483646 h 117"/>
                <a:gd name="T50" fmla="*/ 2147483646 w 57"/>
                <a:gd name="T51" fmla="*/ 2147483646 h 117"/>
                <a:gd name="T52" fmla="*/ 0 w 57"/>
                <a:gd name="T53" fmla="*/ 2147483646 h 117"/>
                <a:gd name="T54" fmla="*/ 0 w 57"/>
                <a:gd name="T55" fmla="*/ 2147483646 h 117"/>
                <a:gd name="T56" fmla="*/ 2147483646 w 57"/>
                <a:gd name="T57" fmla="*/ 2147483646 h 117"/>
                <a:gd name="T58" fmla="*/ 2147483646 w 57"/>
                <a:gd name="T59" fmla="*/ 2147483646 h 117"/>
                <a:gd name="T60" fmla="*/ 2147483646 w 57"/>
                <a:gd name="T61" fmla="*/ 2147483646 h 117"/>
                <a:gd name="T62" fmla="*/ 2147483646 w 57"/>
                <a:gd name="T63" fmla="*/ 2147483646 h 117"/>
                <a:gd name="T64" fmla="*/ 2147483646 w 57"/>
                <a:gd name="T65" fmla="*/ 2147483646 h 117"/>
                <a:gd name="T66" fmla="*/ 2147483646 w 57"/>
                <a:gd name="T67" fmla="*/ 2147483646 h 117"/>
                <a:gd name="T68" fmla="*/ 2147483646 w 57"/>
                <a:gd name="T69" fmla="*/ 2147483646 h 117"/>
                <a:gd name="T70" fmla="*/ 2147483646 w 57"/>
                <a:gd name="T71" fmla="*/ 2147483646 h 117"/>
                <a:gd name="T72" fmla="*/ 2147483646 w 57"/>
                <a:gd name="T73" fmla="*/ 2147483646 h 117"/>
                <a:gd name="T74" fmla="*/ 2147483646 w 57"/>
                <a:gd name="T75" fmla="*/ 2147483646 h 117"/>
                <a:gd name="T76" fmla="*/ 2147483646 w 57"/>
                <a:gd name="T77" fmla="*/ 2147483646 h 117"/>
                <a:gd name="T78" fmla="*/ 2147483646 w 57"/>
                <a:gd name="T79" fmla="*/ 2147483646 h 117"/>
                <a:gd name="T80" fmla="*/ 0 w 57"/>
                <a:gd name="T81" fmla="*/ 2147483646 h 117"/>
                <a:gd name="T82" fmla="*/ 2147483646 w 57"/>
                <a:gd name="T83" fmla="*/ 2147483646 h 117"/>
                <a:gd name="T84" fmla="*/ 2147483646 w 57"/>
                <a:gd name="T85" fmla="*/ 2147483646 h 117"/>
                <a:gd name="T86" fmla="*/ 2147483646 w 57"/>
                <a:gd name="T87" fmla="*/ 2147483646 h 117"/>
                <a:gd name="T88" fmla="*/ 2147483646 w 57"/>
                <a:gd name="T89" fmla="*/ 2147483646 h 117"/>
                <a:gd name="T90" fmla="*/ 2147483646 w 57"/>
                <a:gd name="T91" fmla="*/ 2147483646 h 117"/>
                <a:gd name="T92" fmla="*/ 2147483646 w 57"/>
                <a:gd name="T93" fmla="*/ 2147483646 h 117"/>
                <a:gd name="T94" fmla="*/ 2147483646 w 57"/>
                <a:gd name="T95" fmla="*/ 2147483646 h 117"/>
                <a:gd name="T96" fmla="*/ 2147483646 w 57"/>
                <a:gd name="T97" fmla="*/ 2147483646 h 117"/>
                <a:gd name="T98" fmla="*/ 2147483646 w 57"/>
                <a:gd name="T99" fmla="*/ 2147483646 h 117"/>
                <a:gd name="T100" fmla="*/ 2147483646 w 57"/>
                <a:gd name="T101" fmla="*/ 2147483646 h 117"/>
                <a:gd name="T102" fmla="*/ 2147483646 w 57"/>
                <a:gd name="T103" fmla="*/ 2147483646 h 117"/>
                <a:gd name="T104" fmla="*/ 2147483646 w 57"/>
                <a:gd name="T105" fmla="*/ 2147483646 h 117"/>
                <a:gd name="T106" fmla="*/ 2147483646 w 57"/>
                <a:gd name="T107" fmla="*/ 2147483646 h 117"/>
                <a:gd name="T108" fmla="*/ 2147483646 w 57"/>
                <a:gd name="T109" fmla="*/ 2147483646 h 117"/>
                <a:gd name="T110" fmla="*/ 2147483646 w 57"/>
                <a:gd name="T111" fmla="*/ 2147483646 h 117"/>
                <a:gd name="T112" fmla="*/ 2147483646 w 57"/>
                <a:gd name="T113" fmla="*/ 0 h 11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7" h="117">
                  <a:moveTo>
                    <a:pt x="44" y="59"/>
                  </a:moveTo>
                  <a:cubicBezTo>
                    <a:pt x="43" y="59"/>
                    <a:pt x="42" y="61"/>
                    <a:pt x="42" y="64"/>
                  </a:cubicBezTo>
                  <a:cubicBezTo>
                    <a:pt x="42" y="65"/>
                    <a:pt x="42" y="66"/>
                    <a:pt x="42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71"/>
                    <a:pt x="43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4"/>
                    <a:pt x="33" y="85"/>
                    <a:pt x="32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5"/>
                    <a:pt x="31" y="84"/>
                    <a:pt x="31" y="84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29" y="81"/>
                    <a:pt x="29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6" y="81"/>
                    <a:pt x="25" y="83"/>
                    <a:pt x="25" y="85"/>
                  </a:cubicBezTo>
                  <a:cubicBezTo>
                    <a:pt x="25" y="88"/>
                    <a:pt x="27" y="92"/>
                    <a:pt x="29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0" y="93"/>
                    <a:pt x="30" y="92"/>
                    <a:pt x="30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1"/>
                    <a:pt x="31" y="91"/>
                    <a:pt x="32" y="91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3" y="92"/>
                    <a:pt x="33" y="93"/>
                    <a:pt x="33" y="94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51" y="117"/>
                    <a:pt x="51" y="117"/>
                    <a:pt x="51" y="117"/>
                  </a:cubicBezTo>
                  <a:cubicBezTo>
                    <a:pt x="52" y="117"/>
                    <a:pt x="52" y="117"/>
                    <a:pt x="53" y="117"/>
                  </a:cubicBezTo>
                  <a:cubicBezTo>
                    <a:pt x="55" y="117"/>
                    <a:pt x="57" y="114"/>
                    <a:pt x="57" y="109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3"/>
                    <a:pt x="46" y="72"/>
                    <a:pt x="47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8" y="69"/>
                    <a:pt x="48" y="68"/>
                    <a:pt x="48" y="67"/>
                  </a:cubicBezTo>
                  <a:cubicBezTo>
                    <a:pt x="48" y="64"/>
                    <a:pt x="47" y="60"/>
                    <a:pt x="45" y="60"/>
                  </a:cubicBezTo>
                  <a:cubicBezTo>
                    <a:pt x="45" y="60"/>
                    <a:pt x="45" y="59"/>
                    <a:pt x="44" y="59"/>
                  </a:cubicBezTo>
                  <a:moveTo>
                    <a:pt x="11" y="46"/>
                  </a:moveTo>
                  <a:cubicBezTo>
                    <a:pt x="10" y="46"/>
                    <a:pt x="9" y="48"/>
                    <a:pt x="9" y="50"/>
                  </a:cubicBezTo>
                  <a:cubicBezTo>
                    <a:pt x="9" y="52"/>
                    <a:pt x="9" y="53"/>
                    <a:pt x="9" y="54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0" y="57"/>
                    <a:pt x="10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2" y="70"/>
                    <a:pt x="2" y="69"/>
                    <a:pt x="3" y="69"/>
                  </a:cubicBezTo>
                  <a:cubicBezTo>
                    <a:pt x="3" y="69"/>
                    <a:pt x="4" y="69"/>
                    <a:pt x="4" y="70"/>
                  </a:cubicBezTo>
                  <a:cubicBezTo>
                    <a:pt x="6" y="70"/>
                    <a:pt x="8" y="74"/>
                    <a:pt x="8" y="78"/>
                  </a:cubicBezTo>
                  <a:cubicBezTo>
                    <a:pt x="8" y="82"/>
                    <a:pt x="7" y="84"/>
                    <a:pt x="5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2" y="82"/>
                    <a:pt x="1" y="81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2" y="97"/>
                    <a:pt x="6" y="98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1" y="90"/>
                    <a:pt x="21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8" y="89"/>
                    <a:pt x="16" y="85"/>
                    <a:pt x="16" y="81"/>
                  </a:cubicBezTo>
                  <a:cubicBezTo>
                    <a:pt x="16" y="78"/>
                    <a:pt x="17" y="76"/>
                    <a:pt x="19" y="76"/>
                  </a:cubicBezTo>
                  <a:cubicBezTo>
                    <a:pt x="19" y="76"/>
                    <a:pt x="20" y="76"/>
                    <a:pt x="20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0"/>
                    <a:pt x="13" y="59"/>
                    <a:pt x="14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5"/>
                    <a:pt x="15" y="54"/>
                    <a:pt x="15" y="53"/>
                  </a:cubicBezTo>
                  <a:cubicBezTo>
                    <a:pt x="15" y="50"/>
                    <a:pt x="14" y="47"/>
                    <a:pt x="12" y="46"/>
                  </a:cubicBezTo>
                  <a:cubicBezTo>
                    <a:pt x="12" y="46"/>
                    <a:pt x="11" y="46"/>
                    <a:pt x="11" y="46"/>
                  </a:cubicBezTo>
                  <a:moveTo>
                    <a:pt x="4" y="0"/>
                  </a:moveTo>
                  <a:cubicBezTo>
                    <a:pt x="2" y="0"/>
                    <a:pt x="0" y="3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9" y="41"/>
                    <a:pt x="9" y="4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8" y="38"/>
                    <a:pt x="8" y="37"/>
                    <a:pt x="8" y="35"/>
                  </a:cubicBezTo>
                  <a:cubicBezTo>
                    <a:pt x="8" y="32"/>
                    <a:pt x="9" y="30"/>
                    <a:pt x="11" y="30"/>
                  </a:cubicBezTo>
                  <a:cubicBezTo>
                    <a:pt x="11" y="30"/>
                    <a:pt x="12" y="30"/>
                    <a:pt x="12" y="30"/>
                  </a:cubicBezTo>
                  <a:cubicBezTo>
                    <a:pt x="14" y="31"/>
                    <a:pt x="16" y="35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4"/>
                    <a:pt x="14" y="44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4"/>
                    <a:pt x="21" y="34"/>
                    <a:pt x="21" y="34"/>
                  </a:cubicBezTo>
                  <a:cubicBezTo>
                    <a:pt x="21" y="34"/>
                    <a:pt x="20" y="34"/>
                    <a:pt x="20" y="34"/>
                  </a:cubicBezTo>
                  <a:cubicBezTo>
                    <a:pt x="18" y="33"/>
                    <a:pt x="16" y="29"/>
                    <a:pt x="16" y="25"/>
                  </a:cubicBezTo>
                  <a:cubicBezTo>
                    <a:pt x="16" y="22"/>
                    <a:pt x="17" y="19"/>
                    <a:pt x="19" y="19"/>
                  </a:cubicBezTo>
                  <a:cubicBezTo>
                    <a:pt x="19" y="19"/>
                    <a:pt x="20" y="19"/>
                    <a:pt x="20" y="20"/>
                  </a:cubicBezTo>
                  <a:cubicBezTo>
                    <a:pt x="21" y="20"/>
                    <a:pt x="22" y="21"/>
                    <a:pt x="22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220494" y="1866082"/>
            <a:ext cx="1438132" cy="1060020"/>
            <a:chOff x="4849813" y="1200304"/>
            <a:chExt cx="1751012" cy="1290638"/>
          </a:xfrm>
        </p:grpSpPr>
        <p:sp>
          <p:nvSpPr>
            <p:cNvPr id="18" name="MH_Other_13"/>
            <p:cNvSpPr/>
            <p:nvPr>
              <p:custDataLst>
                <p:tags r:id="rId17"/>
              </p:custDataLst>
            </p:nvPr>
          </p:nvSpPr>
          <p:spPr bwMode="auto">
            <a:xfrm>
              <a:off x="5726113" y="1574955"/>
              <a:ext cx="874712" cy="915987"/>
            </a:xfrm>
            <a:custGeom>
              <a:avLst/>
              <a:gdLst>
                <a:gd name="T0" fmla="*/ 2147483646 w 453"/>
                <a:gd name="T1" fmla="*/ 0 h 474"/>
                <a:gd name="T2" fmla="*/ 0 w 453"/>
                <a:gd name="T3" fmla="*/ 2147483646 h 474"/>
                <a:gd name="T4" fmla="*/ 0 w 453"/>
                <a:gd name="T5" fmla="*/ 2147483646 h 474"/>
                <a:gd name="T6" fmla="*/ 2147483646 w 453"/>
                <a:gd name="T7" fmla="*/ 2147483646 h 474"/>
                <a:gd name="T8" fmla="*/ 2147483646 w 453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4">
                  <a:moveTo>
                    <a:pt x="453" y="0"/>
                  </a:moveTo>
                  <a:lnTo>
                    <a:pt x="0" y="194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MH_Other_14"/>
            <p:cNvSpPr/>
            <p:nvPr>
              <p:custDataLst>
                <p:tags r:id="rId18"/>
              </p:custDataLst>
            </p:nvPr>
          </p:nvSpPr>
          <p:spPr bwMode="auto">
            <a:xfrm>
              <a:off x="4849813" y="1574955"/>
              <a:ext cx="876300" cy="915987"/>
            </a:xfrm>
            <a:custGeom>
              <a:avLst/>
              <a:gdLst>
                <a:gd name="T0" fmla="*/ 0 w 453"/>
                <a:gd name="T1" fmla="*/ 0 h 474"/>
                <a:gd name="T2" fmla="*/ 2147483646 w 453"/>
                <a:gd name="T3" fmla="*/ 2147483646 h 474"/>
                <a:gd name="T4" fmla="*/ 2147483646 w 453"/>
                <a:gd name="T5" fmla="*/ 2147483646 h 474"/>
                <a:gd name="T6" fmla="*/ 0 w 453"/>
                <a:gd name="T7" fmla="*/ 2147483646 h 474"/>
                <a:gd name="T8" fmla="*/ 0 w 453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MH_Other_15"/>
            <p:cNvSpPr/>
            <p:nvPr>
              <p:custDataLst>
                <p:tags r:id="rId19"/>
              </p:custDataLst>
            </p:nvPr>
          </p:nvSpPr>
          <p:spPr bwMode="auto">
            <a:xfrm>
              <a:off x="4849813" y="1574955"/>
              <a:ext cx="876300" cy="915987"/>
            </a:xfrm>
            <a:custGeom>
              <a:avLst/>
              <a:gdLst>
                <a:gd name="T0" fmla="*/ 0 w 453"/>
                <a:gd name="T1" fmla="*/ 0 h 474"/>
                <a:gd name="T2" fmla="*/ 2147483646 w 453"/>
                <a:gd name="T3" fmla="*/ 2147483646 h 474"/>
                <a:gd name="T4" fmla="*/ 2147483646 w 453"/>
                <a:gd name="T5" fmla="*/ 2147483646 h 474"/>
                <a:gd name="T6" fmla="*/ 0 w 453"/>
                <a:gd name="T7" fmla="*/ 2147483646 h 474"/>
                <a:gd name="T8" fmla="*/ 0 w 453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MH_Other_16"/>
            <p:cNvSpPr/>
            <p:nvPr>
              <p:custDataLst>
                <p:tags r:id="rId20"/>
              </p:custDataLst>
            </p:nvPr>
          </p:nvSpPr>
          <p:spPr bwMode="auto">
            <a:xfrm>
              <a:off x="4849813" y="1200304"/>
              <a:ext cx="1751012" cy="749300"/>
            </a:xfrm>
            <a:custGeom>
              <a:avLst/>
              <a:gdLst>
                <a:gd name="T0" fmla="*/ 2147483646 w 906"/>
                <a:gd name="T1" fmla="*/ 0 h 388"/>
                <a:gd name="T2" fmla="*/ 0 w 906"/>
                <a:gd name="T3" fmla="*/ 2147483646 h 388"/>
                <a:gd name="T4" fmla="*/ 2147483646 w 906"/>
                <a:gd name="T5" fmla="*/ 2147483646 h 388"/>
                <a:gd name="T6" fmla="*/ 2147483646 w 906"/>
                <a:gd name="T7" fmla="*/ 2147483646 h 388"/>
                <a:gd name="T8" fmla="*/ 2147483646 w 906"/>
                <a:gd name="T9" fmla="*/ 0 h 3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MH_Other_2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092701" y="1798791"/>
              <a:ext cx="422275" cy="471488"/>
            </a:xfrm>
            <a:custGeom>
              <a:avLst/>
              <a:gdLst>
                <a:gd name="T0" fmla="*/ 2147483646 w 92"/>
                <a:gd name="T1" fmla="*/ 2147483646 h 103"/>
                <a:gd name="T2" fmla="*/ 2147483646 w 92"/>
                <a:gd name="T3" fmla="*/ 2147483646 h 103"/>
                <a:gd name="T4" fmla="*/ 2147483646 w 92"/>
                <a:gd name="T5" fmla="*/ 2147483646 h 103"/>
                <a:gd name="T6" fmla="*/ 2147483646 w 92"/>
                <a:gd name="T7" fmla="*/ 2147483646 h 103"/>
                <a:gd name="T8" fmla="*/ 2147483646 w 92"/>
                <a:gd name="T9" fmla="*/ 2147483646 h 103"/>
                <a:gd name="T10" fmla="*/ 2147483646 w 92"/>
                <a:gd name="T11" fmla="*/ 2147483646 h 103"/>
                <a:gd name="T12" fmla="*/ 2147483646 w 92"/>
                <a:gd name="T13" fmla="*/ 2147483646 h 103"/>
                <a:gd name="T14" fmla="*/ 2147483646 w 92"/>
                <a:gd name="T15" fmla="*/ 2147483646 h 103"/>
                <a:gd name="T16" fmla="*/ 2147483646 w 92"/>
                <a:gd name="T17" fmla="*/ 2147483646 h 103"/>
                <a:gd name="T18" fmla="*/ 2147483646 w 92"/>
                <a:gd name="T19" fmla="*/ 2147483646 h 103"/>
                <a:gd name="T20" fmla="*/ 2147483646 w 92"/>
                <a:gd name="T21" fmla="*/ 2147483646 h 103"/>
                <a:gd name="T22" fmla="*/ 2147483646 w 92"/>
                <a:gd name="T23" fmla="*/ 0 h 103"/>
                <a:gd name="T24" fmla="*/ 2147483646 w 92"/>
                <a:gd name="T25" fmla="*/ 2147483646 h 103"/>
                <a:gd name="T26" fmla="*/ 2147483646 w 92"/>
                <a:gd name="T27" fmla="*/ 2147483646 h 103"/>
                <a:gd name="T28" fmla="*/ 2147483646 w 92"/>
                <a:gd name="T29" fmla="*/ 2147483646 h 103"/>
                <a:gd name="T30" fmla="*/ 2147483646 w 92"/>
                <a:gd name="T31" fmla="*/ 2147483646 h 103"/>
                <a:gd name="T32" fmla="*/ 2147483646 w 92"/>
                <a:gd name="T33" fmla="*/ 2147483646 h 103"/>
                <a:gd name="T34" fmla="*/ 2147483646 w 92"/>
                <a:gd name="T35" fmla="*/ 2147483646 h 103"/>
                <a:gd name="T36" fmla="*/ 2147483646 w 92"/>
                <a:gd name="T37" fmla="*/ 2147483646 h 103"/>
                <a:gd name="T38" fmla="*/ 0 w 92"/>
                <a:gd name="T39" fmla="*/ 2147483646 h 103"/>
                <a:gd name="T40" fmla="*/ 2147483646 w 92"/>
                <a:gd name="T41" fmla="*/ 2147483646 h 103"/>
                <a:gd name="T42" fmla="*/ 2147483646 w 92"/>
                <a:gd name="T43" fmla="*/ 2147483646 h 103"/>
                <a:gd name="T44" fmla="*/ 2147483646 w 92"/>
                <a:gd name="T45" fmla="*/ 2147483646 h 103"/>
                <a:gd name="T46" fmla="*/ 2147483646 w 92"/>
                <a:gd name="T47" fmla="*/ 2147483646 h 103"/>
                <a:gd name="T48" fmla="*/ 2147483646 w 92"/>
                <a:gd name="T49" fmla="*/ 2147483646 h 103"/>
                <a:gd name="T50" fmla="*/ 2147483646 w 92"/>
                <a:gd name="T51" fmla="*/ 2147483646 h 103"/>
                <a:gd name="T52" fmla="*/ 2147483646 w 92"/>
                <a:gd name="T53" fmla="*/ 2147483646 h 103"/>
                <a:gd name="T54" fmla="*/ 2147483646 w 92"/>
                <a:gd name="T55" fmla="*/ 2147483646 h 103"/>
                <a:gd name="T56" fmla="*/ 2147483646 w 92"/>
                <a:gd name="T57" fmla="*/ 2147483646 h 103"/>
                <a:gd name="T58" fmla="*/ 2147483646 w 92"/>
                <a:gd name="T59" fmla="*/ 2147483646 h 103"/>
                <a:gd name="T60" fmla="*/ 2147483646 w 92"/>
                <a:gd name="T61" fmla="*/ 2147483646 h 103"/>
                <a:gd name="T62" fmla="*/ 2147483646 w 92"/>
                <a:gd name="T63" fmla="*/ 2147483646 h 103"/>
                <a:gd name="T64" fmla="*/ 2147483646 w 92"/>
                <a:gd name="T65" fmla="*/ 2147483646 h 103"/>
                <a:gd name="T66" fmla="*/ 2147483646 w 92"/>
                <a:gd name="T67" fmla="*/ 2147483646 h 103"/>
                <a:gd name="T68" fmla="*/ 2147483646 w 92"/>
                <a:gd name="T69" fmla="*/ 2147483646 h 103"/>
                <a:gd name="T70" fmla="*/ 2147483646 w 92"/>
                <a:gd name="T71" fmla="*/ 2147483646 h 103"/>
                <a:gd name="T72" fmla="*/ 2147483646 w 92"/>
                <a:gd name="T73" fmla="*/ 2147483646 h 103"/>
                <a:gd name="T74" fmla="*/ 2147483646 w 92"/>
                <a:gd name="T75" fmla="*/ 2147483646 h 103"/>
                <a:gd name="T76" fmla="*/ 2147483646 w 92"/>
                <a:gd name="T77" fmla="*/ 2147483646 h 103"/>
                <a:gd name="T78" fmla="*/ 2147483646 w 92"/>
                <a:gd name="T79" fmla="*/ 2147483646 h 103"/>
                <a:gd name="T80" fmla="*/ 2147483646 w 92"/>
                <a:gd name="T81" fmla="*/ 2147483646 h 103"/>
                <a:gd name="T82" fmla="*/ 2147483646 w 92"/>
                <a:gd name="T83" fmla="*/ 2147483646 h 103"/>
                <a:gd name="T84" fmla="*/ 2147483646 w 92"/>
                <a:gd name="T85" fmla="*/ 2147483646 h 103"/>
                <a:gd name="T86" fmla="*/ 2147483646 w 92"/>
                <a:gd name="T87" fmla="*/ 2147483646 h 103"/>
                <a:gd name="T88" fmla="*/ 2147483646 w 92"/>
                <a:gd name="T89" fmla="*/ 2147483646 h 103"/>
                <a:gd name="T90" fmla="*/ 2147483646 w 92"/>
                <a:gd name="T91" fmla="*/ 0 h 103"/>
                <a:gd name="T92" fmla="*/ 2147483646 w 92"/>
                <a:gd name="T93" fmla="*/ 0 h 10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92" h="103">
                  <a:moveTo>
                    <a:pt x="62" y="36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2" y="36"/>
                    <a:pt x="62" y="36"/>
                    <a:pt x="62" y="36"/>
                  </a:cubicBezTo>
                  <a:moveTo>
                    <a:pt x="35" y="0"/>
                  </a:moveTo>
                  <a:cubicBezTo>
                    <a:pt x="28" y="0"/>
                    <a:pt x="22" y="8"/>
                    <a:pt x="22" y="21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74"/>
                    <a:pt x="29" y="89"/>
                    <a:pt x="38" y="93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2" y="103"/>
                    <a:pt x="64" y="103"/>
                    <a:pt x="65" y="103"/>
                  </a:cubicBezTo>
                  <a:cubicBezTo>
                    <a:pt x="72" y="103"/>
                    <a:pt x="77" y="95"/>
                    <a:pt x="77" y="82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7"/>
                    <a:pt x="68" y="92"/>
                    <a:pt x="63" y="92"/>
                  </a:cubicBezTo>
                  <a:cubicBezTo>
                    <a:pt x="63" y="92"/>
                    <a:pt x="62" y="92"/>
                    <a:pt x="61" y="91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3" y="80"/>
                    <a:pt x="29" y="71"/>
                    <a:pt x="29" y="6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16"/>
                    <a:pt x="32" y="11"/>
                    <a:pt x="36" y="11"/>
                  </a:cubicBezTo>
                  <a:cubicBezTo>
                    <a:pt x="37" y="11"/>
                    <a:pt x="38" y="11"/>
                    <a:pt x="38" y="1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7" y="23"/>
                    <a:pt x="71" y="32"/>
                    <a:pt x="71" y="4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29"/>
                    <a:pt x="70" y="13"/>
                    <a:pt x="61" y="1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" name="MH_Other_2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15207" y="2487993"/>
            <a:ext cx="7981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1950AC"/>
                </a:solidFill>
                <a:latin typeface="Haettenschweiler" pitchFamily="34" charset="0"/>
                <a:cs typeface="Aharoni" panose="02010803020104030203" pitchFamily="2" charset="-79"/>
              </a:rPr>
              <a:t>03</a:t>
            </a:r>
            <a:endParaRPr lang="zh-CN" altLang="en-US" sz="3600" b="1" dirty="0">
              <a:solidFill>
                <a:srgbClr val="1950AC"/>
              </a:solidFill>
              <a:latin typeface="Haettenschweiler" pitchFamily="34" charset="0"/>
              <a:cs typeface="Aharoni" panose="02010803020104030203" pitchFamily="2" charset="-79"/>
            </a:endParaRPr>
          </a:p>
        </p:txBody>
      </p:sp>
      <p:sp>
        <p:nvSpPr>
          <p:cNvPr id="28" name="MH_SubTitle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80951" y="3286683"/>
            <a:ext cx="2068512" cy="26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1950AC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完成前端、数据库等</a:t>
            </a:r>
          </a:p>
        </p:txBody>
      </p:sp>
      <p:sp>
        <p:nvSpPr>
          <p:cNvPr id="29" name="MH_Other_2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30637" y="1670304"/>
            <a:ext cx="9375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605E5E"/>
                </a:solidFill>
                <a:latin typeface="Haettenschweiler" pitchFamily="34" charset="0"/>
                <a:cs typeface="Aharoni" panose="02010803020104030203" pitchFamily="2" charset="-79"/>
              </a:rPr>
              <a:t>04</a:t>
            </a:r>
            <a:endParaRPr lang="zh-CN" altLang="en-US" sz="3600" b="1" dirty="0">
              <a:solidFill>
                <a:srgbClr val="605E5E"/>
              </a:solidFill>
              <a:latin typeface="Haettenschweiler" pitchFamily="34" charset="0"/>
              <a:cs typeface="Aharoni" panose="02010803020104030203" pitchFamily="2" charset="-79"/>
            </a:endParaRPr>
          </a:p>
        </p:txBody>
      </p:sp>
      <p:sp>
        <p:nvSpPr>
          <p:cNvPr id="30" name="MH_SubTitle_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10047" y="2431217"/>
            <a:ext cx="1986278" cy="3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利用后台实现数据</a:t>
            </a:r>
          </a:p>
        </p:txBody>
      </p:sp>
      <p:sp>
        <p:nvSpPr>
          <p:cNvPr id="31" name="MH_Other_2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56184" y="3947923"/>
            <a:ext cx="797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1950AC"/>
                </a:solidFill>
                <a:latin typeface="Haettenschweiler" pitchFamily="34" charset="0"/>
                <a:cs typeface="Aharoni" panose="02010803020104030203" pitchFamily="2" charset="-79"/>
              </a:rPr>
              <a:t>01</a:t>
            </a:r>
            <a:endParaRPr lang="zh-CN" altLang="en-US" sz="3600" b="1">
              <a:solidFill>
                <a:srgbClr val="1950AC"/>
              </a:solidFill>
              <a:latin typeface="Haettenschweiler" pitchFamily="34" charset="0"/>
              <a:cs typeface="Aharoni" panose="02010803020104030203" pitchFamily="2" charset="-79"/>
            </a:endParaRP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9620" y="4722201"/>
            <a:ext cx="2094220" cy="30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1950AC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编写需求文档</a:t>
            </a:r>
          </a:p>
        </p:txBody>
      </p:sp>
      <p:sp>
        <p:nvSpPr>
          <p:cNvPr id="33" name="MH_Other_2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30637" y="3193923"/>
            <a:ext cx="10811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605E5E"/>
                </a:solidFill>
                <a:latin typeface="Haettenschweiler" pitchFamily="34" charset="0"/>
                <a:cs typeface="Aharoni" panose="02010803020104030203" pitchFamily="2" charset="-79"/>
              </a:rPr>
              <a:t>02</a:t>
            </a:r>
            <a:endParaRPr lang="zh-CN" altLang="en-US" sz="3600" b="1" dirty="0">
              <a:solidFill>
                <a:srgbClr val="605E5E"/>
              </a:solidFill>
              <a:latin typeface="Haettenschweiler" pitchFamily="34" charset="0"/>
              <a:cs typeface="Aharoni" panose="02010803020104030203" pitchFamily="2" charset="-79"/>
            </a:endParaRPr>
          </a:p>
        </p:txBody>
      </p:sp>
      <p:sp>
        <p:nvSpPr>
          <p:cNvPr id="34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89150" y="3993787"/>
            <a:ext cx="1386027" cy="30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实现界面原型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314921" y="3091630"/>
            <a:ext cx="487633" cy="88661"/>
            <a:chOff x="4041776" y="2832254"/>
            <a:chExt cx="593724" cy="107950"/>
          </a:xfrm>
        </p:grpSpPr>
        <p:sp>
          <p:nvSpPr>
            <p:cNvPr id="37" name="MH_Other_2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527550" y="2832254"/>
              <a:ext cx="107950" cy="107950"/>
            </a:xfrm>
            <a:prstGeom prst="ellipse">
              <a:avLst/>
            </a:prstGeom>
            <a:solidFill>
              <a:srgbClr val="FFFFFF"/>
            </a:solidFill>
            <a:ln w="47625">
              <a:solidFill>
                <a:srgbClr val="1950AC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cxnSp>
          <p:nvCxnSpPr>
            <p:cNvPr id="38" name="MH_Other_29"/>
            <p:cNvCxnSpPr/>
            <p:nvPr>
              <p:custDataLst>
                <p:tags r:id="rId16"/>
              </p:custDataLst>
            </p:nvPr>
          </p:nvCxnSpPr>
          <p:spPr>
            <a:xfrm>
              <a:off x="4041776" y="2895754"/>
              <a:ext cx="466725" cy="0"/>
            </a:xfrm>
            <a:prstGeom prst="line">
              <a:avLst/>
            </a:prstGeom>
            <a:ln w="47625">
              <a:solidFill>
                <a:srgbClr val="1950AC"/>
              </a:solidFill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322859" y="4555242"/>
            <a:ext cx="488937" cy="88660"/>
            <a:chOff x="4049713" y="4942041"/>
            <a:chExt cx="595313" cy="107950"/>
          </a:xfrm>
        </p:grpSpPr>
        <p:sp>
          <p:nvSpPr>
            <p:cNvPr id="39" name="MH_Other_3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35489" y="4942041"/>
              <a:ext cx="109537" cy="107950"/>
            </a:xfrm>
            <a:prstGeom prst="ellipse">
              <a:avLst/>
            </a:prstGeom>
            <a:solidFill>
              <a:srgbClr val="FFFFFF"/>
            </a:solidFill>
            <a:ln w="47625">
              <a:solidFill>
                <a:srgbClr val="1950AC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cxnSp>
          <p:nvCxnSpPr>
            <p:cNvPr id="40" name="MH_Other_31"/>
            <p:cNvCxnSpPr/>
            <p:nvPr>
              <p:custDataLst>
                <p:tags r:id="rId14"/>
              </p:custDataLst>
            </p:nvPr>
          </p:nvCxnSpPr>
          <p:spPr>
            <a:xfrm>
              <a:off x="4049713" y="5005541"/>
              <a:ext cx="468312" cy="0"/>
            </a:xfrm>
            <a:prstGeom prst="line">
              <a:avLst/>
            </a:prstGeom>
            <a:ln w="47625">
              <a:solidFill>
                <a:srgbClr val="1950AC"/>
              </a:solidFill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8"/>
          <p:cNvSpPr txBox="1"/>
          <p:nvPr/>
        </p:nvSpPr>
        <p:spPr>
          <a:xfrm>
            <a:off x="1023885" y="272248"/>
            <a:ext cx="25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950AC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开发流程</a:t>
            </a:r>
          </a:p>
        </p:txBody>
      </p:sp>
      <p:grpSp>
        <p:nvGrpSpPr>
          <p:cNvPr id="53" name="组合 3"/>
          <p:cNvGrpSpPr/>
          <p:nvPr/>
        </p:nvGrpSpPr>
        <p:grpSpPr bwMode="auto">
          <a:xfrm>
            <a:off x="592034" y="334352"/>
            <a:ext cx="263525" cy="393700"/>
            <a:chOff x="0" y="0"/>
            <a:chExt cx="213756" cy="427512"/>
          </a:xfrm>
        </p:grpSpPr>
        <p:sp>
          <p:nvSpPr>
            <p:cNvPr id="54" name="直接连接符 4"/>
            <p:cNvSpPr>
              <a:spLocks noChangeShapeType="1"/>
            </p:cNvSpPr>
            <p:nvPr/>
          </p:nvSpPr>
          <p:spPr bwMode="auto">
            <a:xfrm>
              <a:off x="0" y="0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" name="直接连接符 5"/>
            <p:cNvSpPr>
              <a:spLocks noChangeShapeType="1"/>
            </p:cNvSpPr>
            <p:nvPr/>
          </p:nvSpPr>
          <p:spPr bwMode="auto">
            <a:xfrm flipH="1">
              <a:off x="0" y="213756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0" name="组合 49"/>
          <p:cNvGrpSpPr/>
          <p:nvPr/>
        </p:nvGrpSpPr>
        <p:grpSpPr>
          <a:xfrm flipH="1">
            <a:off x="7219137" y="3806735"/>
            <a:ext cx="487633" cy="88661"/>
            <a:chOff x="4041776" y="2832254"/>
            <a:chExt cx="593724" cy="107950"/>
          </a:xfrm>
          <a:solidFill>
            <a:schemeClr val="tx1"/>
          </a:solidFill>
        </p:grpSpPr>
        <p:sp>
          <p:nvSpPr>
            <p:cNvPr id="51" name="MH_Other_2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527550" y="2832254"/>
              <a:ext cx="107950" cy="107950"/>
            </a:xfrm>
            <a:prstGeom prst="ellipse">
              <a:avLst/>
            </a:prstGeom>
            <a:grpFill/>
            <a:ln w="47625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cxnSp>
          <p:nvCxnSpPr>
            <p:cNvPr id="56" name="MH_Other_29"/>
            <p:cNvCxnSpPr/>
            <p:nvPr>
              <p:custDataLst>
                <p:tags r:id="rId12"/>
              </p:custDataLst>
            </p:nvPr>
          </p:nvCxnSpPr>
          <p:spPr>
            <a:xfrm>
              <a:off x="4041776" y="2895754"/>
              <a:ext cx="466725" cy="0"/>
            </a:xfrm>
            <a:prstGeom prst="line">
              <a:avLst/>
            </a:prstGeom>
            <a:grpFill/>
            <a:ln w="47625">
              <a:solidFill>
                <a:schemeClr val="bg1"/>
              </a:solidFill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 flipH="1">
            <a:off x="7210173" y="2291707"/>
            <a:ext cx="487633" cy="88661"/>
            <a:chOff x="4041776" y="2832254"/>
            <a:chExt cx="593724" cy="107950"/>
          </a:xfrm>
          <a:solidFill>
            <a:schemeClr val="tx1"/>
          </a:solidFill>
        </p:grpSpPr>
        <p:sp>
          <p:nvSpPr>
            <p:cNvPr id="58" name="MH_Other_2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27550" y="2832254"/>
              <a:ext cx="107950" cy="107950"/>
            </a:xfrm>
            <a:prstGeom prst="ellipse">
              <a:avLst/>
            </a:prstGeom>
            <a:grpFill/>
            <a:ln w="47625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cxnSp>
          <p:nvCxnSpPr>
            <p:cNvPr id="59" name="MH_Other_29"/>
            <p:cNvCxnSpPr/>
            <p:nvPr>
              <p:custDataLst>
                <p:tags r:id="rId10"/>
              </p:custDataLst>
            </p:nvPr>
          </p:nvCxnSpPr>
          <p:spPr>
            <a:xfrm>
              <a:off x="4041776" y="2895754"/>
              <a:ext cx="466725" cy="0"/>
            </a:xfrm>
            <a:prstGeom prst="line">
              <a:avLst/>
            </a:prstGeom>
            <a:grpFill/>
            <a:ln w="47625">
              <a:solidFill>
                <a:schemeClr val="bg1"/>
              </a:solidFill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447799" y="2031146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Arial" panose="020B0604020202020204" pitchFamily="34" charset="0"/>
              </a:rPr>
              <a:t>PART  03</a:t>
            </a:r>
            <a:endParaRPr lang="zh-CN" altLang="en-US" sz="9600" b="1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48000" y="340383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  <a:sym typeface="方正兰亭黑_GBK" pitchFamily="2" charset="-122"/>
              </a:rPr>
              <a:t>项目展示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226050" y="4188661"/>
            <a:ext cx="1739900" cy="369332"/>
            <a:chOff x="5226050" y="5842000"/>
            <a:chExt cx="1739900" cy="369332"/>
          </a:xfrm>
          <a:solidFill>
            <a:schemeClr val="tx1"/>
          </a:solidFill>
        </p:grpSpPr>
        <p:sp>
          <p:nvSpPr>
            <p:cNvPr id="27" name="圆角矩形 26"/>
            <p:cNvSpPr/>
            <p:nvPr/>
          </p:nvSpPr>
          <p:spPr>
            <a:xfrm>
              <a:off x="5226050" y="5842000"/>
              <a:ext cx="1739900" cy="3683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19737" y="5842000"/>
              <a:ext cx="11525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START</a:t>
              </a:r>
              <a:endParaRPr lang="zh-CN" altLang="en-US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4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883897" y="5179690"/>
            <a:ext cx="25975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后台管理界面</a:t>
            </a:r>
          </a:p>
        </p:txBody>
      </p:sp>
      <p:pic>
        <p:nvPicPr>
          <p:cNvPr id="28" name="图片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0113" y="1953425"/>
            <a:ext cx="2351926" cy="3327033"/>
          </a:xfrm>
          <a:custGeom>
            <a:avLst/>
            <a:gdLst>
              <a:gd name="connsiteX0" fmla="*/ 2257425 w 2257425"/>
              <a:gd name="connsiteY0" fmla="*/ 0 h 3086100"/>
              <a:gd name="connsiteX1" fmla="*/ 2257425 w 2257425"/>
              <a:gd name="connsiteY1" fmla="*/ 594535 h 3086100"/>
              <a:gd name="connsiteX2" fmla="*/ 2257425 w 2257425"/>
              <a:gd name="connsiteY2" fmla="*/ 2491565 h 3086100"/>
              <a:gd name="connsiteX3" fmla="*/ 2257425 w 2257425"/>
              <a:gd name="connsiteY3" fmla="*/ 3086100 h 3086100"/>
              <a:gd name="connsiteX4" fmla="*/ 1783498 w 2257425"/>
              <a:gd name="connsiteY4" fmla="*/ 3005071 h 3086100"/>
              <a:gd name="connsiteX5" fmla="*/ 890937 w 2257425"/>
              <a:gd name="connsiteY5" fmla="*/ 2889126 h 3086100"/>
              <a:gd name="connsiteX6" fmla="*/ 0 w 2257425"/>
              <a:gd name="connsiteY6" fmla="*/ 2807819 h 3086100"/>
              <a:gd name="connsiteX7" fmla="*/ 0 w 2257425"/>
              <a:gd name="connsiteY7" fmla="*/ 2491565 h 3086100"/>
              <a:gd name="connsiteX8" fmla="*/ 0 w 2257425"/>
              <a:gd name="connsiteY8" fmla="*/ 594535 h 3086100"/>
              <a:gd name="connsiteX9" fmla="*/ 0 w 2257425"/>
              <a:gd name="connsiteY9" fmla="*/ 278281 h 3086100"/>
              <a:gd name="connsiteX10" fmla="*/ 890937 w 2257425"/>
              <a:gd name="connsiteY10" fmla="*/ 196975 h 3086100"/>
              <a:gd name="connsiteX11" fmla="*/ 1783498 w 2257425"/>
              <a:gd name="connsiteY11" fmla="*/ 81029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7425" h="3086100">
                <a:moveTo>
                  <a:pt x="2257425" y="0"/>
                </a:moveTo>
                <a:lnTo>
                  <a:pt x="2257425" y="594535"/>
                </a:lnTo>
                <a:lnTo>
                  <a:pt x="2257425" y="2491565"/>
                </a:lnTo>
                <a:lnTo>
                  <a:pt x="2257425" y="3086100"/>
                </a:lnTo>
                <a:lnTo>
                  <a:pt x="1783498" y="3005071"/>
                </a:lnTo>
                <a:cubicBezTo>
                  <a:pt x="1492930" y="2961451"/>
                  <a:pt x="1195138" y="2922707"/>
                  <a:pt x="890937" y="2889126"/>
                </a:cubicBezTo>
                <a:lnTo>
                  <a:pt x="0" y="2807819"/>
                </a:lnTo>
                <a:lnTo>
                  <a:pt x="0" y="2491565"/>
                </a:lnTo>
                <a:lnTo>
                  <a:pt x="0" y="594535"/>
                </a:lnTo>
                <a:lnTo>
                  <a:pt x="0" y="278281"/>
                </a:lnTo>
                <a:lnTo>
                  <a:pt x="890937" y="196975"/>
                </a:lnTo>
                <a:cubicBezTo>
                  <a:pt x="1195138" y="163393"/>
                  <a:pt x="1492930" y="124649"/>
                  <a:pt x="1783498" y="81029"/>
                </a:cubicBezTo>
                <a:close/>
              </a:path>
            </a:pathLst>
          </a:cu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098" y="1953425"/>
            <a:ext cx="2148195" cy="3327033"/>
          </a:xfrm>
          <a:custGeom>
            <a:avLst/>
            <a:gdLst>
              <a:gd name="connsiteX0" fmla="*/ 2255838 w 2255838"/>
              <a:gd name="connsiteY0" fmla="*/ 0 h 2522538"/>
              <a:gd name="connsiteX1" fmla="*/ 2255838 w 2255838"/>
              <a:gd name="connsiteY1" fmla="*/ 312485 h 2522538"/>
              <a:gd name="connsiteX2" fmla="*/ 2255838 w 2255838"/>
              <a:gd name="connsiteY2" fmla="*/ 2210053 h 2522538"/>
              <a:gd name="connsiteX3" fmla="*/ 2255838 w 2255838"/>
              <a:gd name="connsiteY3" fmla="*/ 2522538 h 2522538"/>
              <a:gd name="connsiteX4" fmla="*/ 1780907 w 2255838"/>
              <a:gd name="connsiteY4" fmla="*/ 2492407 h 2522538"/>
              <a:gd name="connsiteX5" fmla="*/ 302467 w 2255838"/>
              <a:gd name="connsiteY5" fmla="*/ 2452667 h 2522538"/>
              <a:gd name="connsiteX6" fmla="*/ 0 w 2255838"/>
              <a:gd name="connsiteY6" fmla="*/ 2455383 h 2522538"/>
              <a:gd name="connsiteX7" fmla="*/ 0 w 2255838"/>
              <a:gd name="connsiteY7" fmla="*/ 2210053 h 2522538"/>
              <a:gd name="connsiteX8" fmla="*/ 0 w 2255838"/>
              <a:gd name="connsiteY8" fmla="*/ 312485 h 2522538"/>
              <a:gd name="connsiteX9" fmla="*/ 0 w 2255838"/>
              <a:gd name="connsiteY9" fmla="*/ 67155 h 2522538"/>
              <a:gd name="connsiteX10" fmla="*/ 302467 w 2255838"/>
              <a:gd name="connsiteY10" fmla="*/ 69871 h 2522538"/>
              <a:gd name="connsiteX11" fmla="*/ 1780907 w 2255838"/>
              <a:gd name="connsiteY11" fmla="*/ 30132 h 252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5838" h="2522538">
                <a:moveTo>
                  <a:pt x="2255838" y="0"/>
                </a:moveTo>
                <a:lnTo>
                  <a:pt x="2255838" y="312485"/>
                </a:lnTo>
                <a:lnTo>
                  <a:pt x="2255838" y="2210053"/>
                </a:lnTo>
                <a:lnTo>
                  <a:pt x="2255838" y="2522538"/>
                </a:lnTo>
                <a:lnTo>
                  <a:pt x="1780907" y="2492407"/>
                </a:lnTo>
                <a:cubicBezTo>
                  <a:pt x="1298846" y="2466238"/>
                  <a:pt x="805118" y="2452667"/>
                  <a:pt x="302467" y="2452667"/>
                </a:cubicBezTo>
                <a:lnTo>
                  <a:pt x="0" y="2455383"/>
                </a:lnTo>
                <a:lnTo>
                  <a:pt x="0" y="2210053"/>
                </a:lnTo>
                <a:lnTo>
                  <a:pt x="0" y="312485"/>
                </a:lnTo>
                <a:lnTo>
                  <a:pt x="0" y="67155"/>
                </a:lnTo>
                <a:lnTo>
                  <a:pt x="302467" y="69871"/>
                </a:lnTo>
                <a:cubicBezTo>
                  <a:pt x="805118" y="69871"/>
                  <a:pt x="1298846" y="56300"/>
                  <a:pt x="1780907" y="30132"/>
                </a:cubicBezTo>
                <a:close/>
              </a:path>
            </a:pathLst>
          </a:cu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" name="图片 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517" y="1953426"/>
            <a:ext cx="2280761" cy="3327033"/>
          </a:xfrm>
          <a:custGeom>
            <a:avLst/>
            <a:gdLst>
              <a:gd name="connsiteX0" fmla="*/ 2584450 w 2584450"/>
              <a:gd name="connsiteY0" fmla="*/ 0 h 2255837"/>
              <a:gd name="connsiteX1" fmla="*/ 2553173 w 2584450"/>
              <a:gd name="connsiteY1" fmla="*/ 342523 h 2255837"/>
              <a:gd name="connsiteX2" fmla="*/ 2487616 w 2584450"/>
              <a:gd name="connsiteY2" fmla="*/ 1799457 h 2255837"/>
              <a:gd name="connsiteX3" fmla="*/ 2483519 w 2584450"/>
              <a:gd name="connsiteY3" fmla="*/ 2255837 h 2255837"/>
              <a:gd name="connsiteX4" fmla="*/ 2240617 w 2584450"/>
              <a:gd name="connsiteY4" fmla="*/ 2255837 h 2255837"/>
              <a:gd name="connsiteX5" fmla="*/ 343832 w 2584450"/>
              <a:gd name="connsiteY5" fmla="*/ 2255837 h 2255837"/>
              <a:gd name="connsiteX6" fmla="*/ 100931 w 2584450"/>
              <a:gd name="connsiteY6" fmla="*/ 2255837 h 2255837"/>
              <a:gd name="connsiteX7" fmla="*/ 96833 w 2584450"/>
              <a:gd name="connsiteY7" fmla="*/ 1799457 h 2255837"/>
              <a:gd name="connsiteX8" fmla="*/ 31277 w 2584450"/>
              <a:gd name="connsiteY8" fmla="*/ 342523 h 2255837"/>
              <a:gd name="connsiteX9" fmla="*/ 0 w 2584450"/>
              <a:gd name="connsiteY9" fmla="*/ 0 h 2255837"/>
              <a:gd name="connsiteX10" fmla="*/ 343832 w 2584450"/>
              <a:gd name="connsiteY10" fmla="*/ 0 h 2255837"/>
              <a:gd name="connsiteX11" fmla="*/ 2240617 w 2584450"/>
              <a:gd name="connsiteY11" fmla="*/ 0 h 225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84450" h="2255837">
                <a:moveTo>
                  <a:pt x="2584450" y="0"/>
                </a:moveTo>
                <a:lnTo>
                  <a:pt x="2553173" y="342523"/>
                </a:lnTo>
                <a:cubicBezTo>
                  <a:pt x="2518730" y="816501"/>
                  <a:pt x="2496553" y="1303060"/>
                  <a:pt x="2487616" y="1799457"/>
                </a:cubicBezTo>
                <a:lnTo>
                  <a:pt x="2483519" y="2255837"/>
                </a:lnTo>
                <a:lnTo>
                  <a:pt x="2240617" y="2255837"/>
                </a:lnTo>
                <a:lnTo>
                  <a:pt x="343832" y="2255837"/>
                </a:lnTo>
                <a:lnTo>
                  <a:pt x="100931" y="2255837"/>
                </a:lnTo>
                <a:lnTo>
                  <a:pt x="96833" y="1799457"/>
                </a:lnTo>
                <a:cubicBezTo>
                  <a:pt x="87897" y="1303060"/>
                  <a:pt x="65720" y="816501"/>
                  <a:pt x="31277" y="342523"/>
                </a:cubicBezTo>
                <a:lnTo>
                  <a:pt x="0" y="0"/>
                </a:lnTo>
                <a:lnTo>
                  <a:pt x="343832" y="0"/>
                </a:lnTo>
                <a:lnTo>
                  <a:pt x="2240617" y="0"/>
                </a:lnTo>
                <a:close/>
              </a:path>
            </a:pathLst>
          </a:cu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9648" y="1953426"/>
            <a:ext cx="2411049" cy="3327033"/>
          </a:xfrm>
          <a:custGeom>
            <a:avLst/>
            <a:gdLst>
              <a:gd name="connsiteX0" fmla="*/ 0 w 2252663"/>
              <a:gd name="connsiteY0" fmla="*/ 0 h 3194050"/>
              <a:gd name="connsiteX1" fmla="*/ 785231 w 2252663"/>
              <a:gd name="connsiteY1" fmla="*/ 134576 h 3194050"/>
              <a:gd name="connsiteX2" fmla="*/ 1675908 w 2252663"/>
              <a:gd name="connsiteY2" fmla="*/ 250556 h 3194050"/>
              <a:gd name="connsiteX3" fmla="*/ 2252663 w 2252663"/>
              <a:gd name="connsiteY3" fmla="*/ 303317 h 3194050"/>
              <a:gd name="connsiteX4" fmla="*/ 2252663 w 2252663"/>
              <a:gd name="connsiteY4" fmla="*/ 648233 h 3194050"/>
              <a:gd name="connsiteX5" fmla="*/ 2252663 w 2252663"/>
              <a:gd name="connsiteY5" fmla="*/ 2545817 h 3194050"/>
              <a:gd name="connsiteX6" fmla="*/ 2252663 w 2252663"/>
              <a:gd name="connsiteY6" fmla="*/ 2890733 h 3194050"/>
              <a:gd name="connsiteX7" fmla="*/ 1675908 w 2252663"/>
              <a:gd name="connsiteY7" fmla="*/ 2943494 h 3194050"/>
              <a:gd name="connsiteX8" fmla="*/ 785231 w 2252663"/>
              <a:gd name="connsiteY8" fmla="*/ 3059474 h 3194050"/>
              <a:gd name="connsiteX9" fmla="*/ 0 w 2252663"/>
              <a:gd name="connsiteY9" fmla="*/ 3194050 h 3194050"/>
              <a:gd name="connsiteX10" fmla="*/ 0 w 2252663"/>
              <a:gd name="connsiteY10" fmla="*/ 2545817 h 3194050"/>
              <a:gd name="connsiteX11" fmla="*/ 0 w 2252663"/>
              <a:gd name="connsiteY11" fmla="*/ 648233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2663" h="3194050">
                <a:moveTo>
                  <a:pt x="0" y="0"/>
                </a:moveTo>
                <a:lnTo>
                  <a:pt x="785231" y="134576"/>
                </a:lnTo>
                <a:cubicBezTo>
                  <a:pt x="1075184" y="178209"/>
                  <a:pt x="1372348" y="216965"/>
                  <a:pt x="1675908" y="250556"/>
                </a:cubicBezTo>
                <a:lnTo>
                  <a:pt x="2252663" y="303317"/>
                </a:lnTo>
                <a:lnTo>
                  <a:pt x="2252663" y="648233"/>
                </a:lnTo>
                <a:lnTo>
                  <a:pt x="2252663" y="2545817"/>
                </a:lnTo>
                <a:lnTo>
                  <a:pt x="2252663" y="2890733"/>
                </a:lnTo>
                <a:lnTo>
                  <a:pt x="1675908" y="2943494"/>
                </a:lnTo>
                <a:cubicBezTo>
                  <a:pt x="1372348" y="2977086"/>
                  <a:pt x="1075184" y="3015841"/>
                  <a:pt x="785231" y="3059474"/>
                </a:cubicBezTo>
                <a:lnTo>
                  <a:pt x="0" y="3194050"/>
                </a:lnTo>
                <a:lnTo>
                  <a:pt x="0" y="2545817"/>
                </a:lnTo>
                <a:lnTo>
                  <a:pt x="0" y="648233"/>
                </a:lnTo>
                <a:close/>
              </a:path>
            </a:pathLst>
          </a:cu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58"/>
          <p:cNvSpPr txBox="1"/>
          <p:nvPr/>
        </p:nvSpPr>
        <p:spPr>
          <a:xfrm>
            <a:off x="1023885" y="272248"/>
            <a:ext cx="25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950AC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项目展示</a:t>
            </a:r>
          </a:p>
        </p:txBody>
      </p:sp>
      <p:grpSp>
        <p:nvGrpSpPr>
          <p:cNvPr id="14" name="组合 3"/>
          <p:cNvGrpSpPr/>
          <p:nvPr/>
        </p:nvGrpSpPr>
        <p:grpSpPr bwMode="auto">
          <a:xfrm>
            <a:off x="592034" y="334352"/>
            <a:ext cx="263525" cy="393700"/>
            <a:chOff x="0" y="0"/>
            <a:chExt cx="213756" cy="427512"/>
          </a:xfrm>
        </p:grpSpPr>
        <p:sp>
          <p:nvSpPr>
            <p:cNvPr id="16" name="直接连接符 4"/>
            <p:cNvSpPr>
              <a:spLocks noChangeShapeType="1"/>
            </p:cNvSpPr>
            <p:nvPr/>
          </p:nvSpPr>
          <p:spPr bwMode="auto">
            <a:xfrm>
              <a:off x="0" y="0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直接连接符 5"/>
            <p:cNvSpPr>
              <a:spLocks noChangeShapeType="1"/>
            </p:cNvSpPr>
            <p:nvPr/>
          </p:nvSpPr>
          <p:spPr bwMode="auto">
            <a:xfrm flipH="1">
              <a:off x="0" y="213756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48"/>
          <p:cNvSpPr>
            <a:spLocks noChangeArrowheads="1"/>
          </p:cNvSpPr>
          <p:nvPr/>
        </p:nvSpPr>
        <p:spPr bwMode="auto">
          <a:xfrm>
            <a:off x="4173844" y="3346400"/>
            <a:ext cx="3948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50AC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前端界面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23" y="4253630"/>
            <a:ext cx="2513012" cy="1959601"/>
          </a:xfrm>
          <a:custGeom>
            <a:avLst/>
            <a:gdLst>
              <a:gd name="connsiteX0" fmla="*/ 2513012 w 2513012"/>
              <a:gd name="connsiteY0" fmla="*/ 0 h 2322511"/>
              <a:gd name="connsiteX1" fmla="*/ 2513012 w 2513012"/>
              <a:gd name="connsiteY1" fmla="*/ 2322511 h 2322511"/>
              <a:gd name="connsiteX2" fmla="*/ 2513002 w 2513012"/>
              <a:gd name="connsiteY2" fmla="*/ 2322511 h 2322511"/>
              <a:gd name="connsiteX3" fmla="*/ 0 w 2513012"/>
              <a:gd name="connsiteY3" fmla="*/ 2075745 h 2322511"/>
              <a:gd name="connsiteX4" fmla="*/ 1338 w 2513012"/>
              <a:gd name="connsiteY4" fmla="*/ 130641 h 232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3012" h="2322511">
                <a:moveTo>
                  <a:pt x="2513012" y="0"/>
                </a:moveTo>
                <a:lnTo>
                  <a:pt x="2513012" y="2322511"/>
                </a:lnTo>
                <a:lnTo>
                  <a:pt x="2513002" y="2322511"/>
                </a:lnTo>
                <a:lnTo>
                  <a:pt x="0" y="2075745"/>
                </a:lnTo>
                <a:cubicBezTo>
                  <a:pt x="446" y="1427377"/>
                  <a:pt x="892" y="779009"/>
                  <a:pt x="1338" y="130641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12" y="4253630"/>
            <a:ext cx="2513013" cy="1959601"/>
          </a:xfrm>
          <a:custGeom>
            <a:avLst/>
            <a:gdLst>
              <a:gd name="connsiteX0" fmla="*/ 2513013 w 2513013"/>
              <a:gd name="connsiteY0" fmla="*/ 0 h 2322512"/>
              <a:gd name="connsiteX1" fmla="*/ 2513013 w 2513013"/>
              <a:gd name="connsiteY1" fmla="*/ 2322512 h 2322512"/>
              <a:gd name="connsiteX2" fmla="*/ 0 w 2513013"/>
              <a:gd name="connsiteY2" fmla="*/ 2075745 h 2322512"/>
              <a:gd name="connsiteX3" fmla="*/ 1338 w 2513013"/>
              <a:gd name="connsiteY3" fmla="*/ 130641 h 23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013" h="2322512">
                <a:moveTo>
                  <a:pt x="2513013" y="0"/>
                </a:moveTo>
                <a:lnTo>
                  <a:pt x="2513013" y="2322512"/>
                </a:lnTo>
                <a:lnTo>
                  <a:pt x="0" y="2075745"/>
                </a:lnTo>
                <a:cubicBezTo>
                  <a:pt x="446" y="1427377"/>
                  <a:pt x="892" y="779009"/>
                  <a:pt x="1338" y="130641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76" y="4254238"/>
            <a:ext cx="2511425" cy="1958994"/>
          </a:xfrm>
          <a:custGeom>
            <a:avLst/>
            <a:gdLst>
              <a:gd name="connsiteX0" fmla="*/ 2511425 w 2511425"/>
              <a:gd name="connsiteY0" fmla="*/ 0 h 2322512"/>
              <a:gd name="connsiteX1" fmla="*/ 2511425 w 2511425"/>
              <a:gd name="connsiteY1" fmla="*/ 2322512 h 2322512"/>
              <a:gd name="connsiteX2" fmla="*/ 0 w 2511425"/>
              <a:gd name="connsiteY2" fmla="*/ 2075745 h 2322512"/>
              <a:gd name="connsiteX3" fmla="*/ 1337 w 2511425"/>
              <a:gd name="connsiteY3" fmla="*/ 130641 h 23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425" h="2322512">
                <a:moveTo>
                  <a:pt x="2511425" y="0"/>
                </a:moveTo>
                <a:lnTo>
                  <a:pt x="2511425" y="2322512"/>
                </a:lnTo>
                <a:lnTo>
                  <a:pt x="0" y="2075745"/>
                </a:lnTo>
                <a:cubicBezTo>
                  <a:pt x="446" y="1427377"/>
                  <a:pt x="891" y="779009"/>
                  <a:pt x="1337" y="130641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0" y="4254846"/>
            <a:ext cx="2513012" cy="1958386"/>
          </a:xfrm>
          <a:custGeom>
            <a:avLst/>
            <a:gdLst>
              <a:gd name="connsiteX0" fmla="*/ 2513012 w 2513012"/>
              <a:gd name="connsiteY0" fmla="*/ 0 h 2322512"/>
              <a:gd name="connsiteX1" fmla="*/ 2513012 w 2513012"/>
              <a:gd name="connsiteY1" fmla="*/ 2322512 h 2322512"/>
              <a:gd name="connsiteX2" fmla="*/ 0 w 2513012"/>
              <a:gd name="connsiteY2" fmla="*/ 2075745 h 2322512"/>
              <a:gd name="connsiteX3" fmla="*/ 1338 w 2513012"/>
              <a:gd name="connsiteY3" fmla="*/ 130641 h 23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012" h="2322512">
                <a:moveTo>
                  <a:pt x="2513012" y="0"/>
                </a:moveTo>
                <a:lnTo>
                  <a:pt x="2513012" y="2322512"/>
                </a:lnTo>
                <a:lnTo>
                  <a:pt x="0" y="2075745"/>
                </a:lnTo>
                <a:cubicBezTo>
                  <a:pt x="446" y="1427377"/>
                  <a:pt x="892" y="779009"/>
                  <a:pt x="1338" y="130641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0" y="1173963"/>
            <a:ext cx="2513012" cy="1974729"/>
          </a:xfrm>
          <a:custGeom>
            <a:avLst/>
            <a:gdLst>
              <a:gd name="connsiteX0" fmla="*/ 0 w 2513012"/>
              <a:gd name="connsiteY0" fmla="*/ 0 h 2322512"/>
              <a:gd name="connsiteX1" fmla="*/ 2511674 w 2513012"/>
              <a:gd name="connsiteY1" fmla="*/ 130641 h 2322512"/>
              <a:gd name="connsiteX2" fmla="*/ 2513012 w 2513012"/>
              <a:gd name="connsiteY2" fmla="*/ 2075745 h 2322512"/>
              <a:gd name="connsiteX3" fmla="*/ 0 w 2513012"/>
              <a:gd name="connsiteY3" fmla="*/ 2322512 h 23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012" h="2322512">
                <a:moveTo>
                  <a:pt x="0" y="0"/>
                </a:moveTo>
                <a:lnTo>
                  <a:pt x="2511674" y="130641"/>
                </a:lnTo>
                <a:cubicBezTo>
                  <a:pt x="2512120" y="779009"/>
                  <a:pt x="2512566" y="1427377"/>
                  <a:pt x="2513012" y="2075745"/>
                </a:cubicBezTo>
                <a:lnTo>
                  <a:pt x="0" y="2322512"/>
                </a:lnTo>
                <a:close/>
              </a:path>
            </a:pathLst>
          </a:custGeom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75" y="1173355"/>
            <a:ext cx="2511425" cy="1974729"/>
          </a:xfrm>
          <a:custGeom>
            <a:avLst/>
            <a:gdLst>
              <a:gd name="connsiteX0" fmla="*/ 0 w 2511425"/>
              <a:gd name="connsiteY0" fmla="*/ 0 h 2322512"/>
              <a:gd name="connsiteX1" fmla="*/ 2510088 w 2511425"/>
              <a:gd name="connsiteY1" fmla="*/ 130641 h 2322512"/>
              <a:gd name="connsiteX2" fmla="*/ 2511425 w 2511425"/>
              <a:gd name="connsiteY2" fmla="*/ 2075745 h 2322512"/>
              <a:gd name="connsiteX3" fmla="*/ 0 w 2511425"/>
              <a:gd name="connsiteY3" fmla="*/ 2322512 h 23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1425" h="2322512">
                <a:moveTo>
                  <a:pt x="0" y="0"/>
                </a:moveTo>
                <a:lnTo>
                  <a:pt x="2510088" y="130641"/>
                </a:lnTo>
                <a:cubicBezTo>
                  <a:pt x="2510534" y="779009"/>
                  <a:pt x="2510979" y="1427377"/>
                  <a:pt x="2511425" y="2075745"/>
                </a:cubicBezTo>
                <a:lnTo>
                  <a:pt x="0" y="2322512"/>
                </a:lnTo>
                <a:close/>
              </a:path>
            </a:pathLst>
          </a:custGeom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11" y="1173356"/>
            <a:ext cx="2513013" cy="1974728"/>
          </a:xfrm>
          <a:custGeom>
            <a:avLst/>
            <a:gdLst>
              <a:gd name="connsiteX0" fmla="*/ 0 w 2513013"/>
              <a:gd name="connsiteY0" fmla="*/ 0 h 2322512"/>
              <a:gd name="connsiteX1" fmla="*/ 2511675 w 2513013"/>
              <a:gd name="connsiteY1" fmla="*/ 130641 h 2322512"/>
              <a:gd name="connsiteX2" fmla="*/ 2513013 w 2513013"/>
              <a:gd name="connsiteY2" fmla="*/ 2075745 h 2322512"/>
              <a:gd name="connsiteX3" fmla="*/ 0 w 2513013"/>
              <a:gd name="connsiteY3" fmla="*/ 2322512 h 23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013" h="2322512">
                <a:moveTo>
                  <a:pt x="0" y="0"/>
                </a:moveTo>
                <a:lnTo>
                  <a:pt x="2511675" y="130641"/>
                </a:lnTo>
                <a:cubicBezTo>
                  <a:pt x="2512121" y="779009"/>
                  <a:pt x="2512567" y="1427377"/>
                  <a:pt x="2513013" y="2075745"/>
                </a:cubicBezTo>
                <a:lnTo>
                  <a:pt x="0" y="2322512"/>
                </a:lnTo>
                <a:close/>
              </a:path>
            </a:pathLst>
          </a:custGeom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23" y="1173355"/>
            <a:ext cx="2513012" cy="1974729"/>
          </a:xfrm>
          <a:custGeom>
            <a:avLst/>
            <a:gdLst>
              <a:gd name="connsiteX0" fmla="*/ 0 w 2513012"/>
              <a:gd name="connsiteY0" fmla="*/ 0 h 2322512"/>
              <a:gd name="connsiteX1" fmla="*/ 2511674 w 2513012"/>
              <a:gd name="connsiteY1" fmla="*/ 130641 h 2322512"/>
              <a:gd name="connsiteX2" fmla="*/ 2513012 w 2513012"/>
              <a:gd name="connsiteY2" fmla="*/ 2075745 h 2322512"/>
              <a:gd name="connsiteX3" fmla="*/ 0 w 2513012"/>
              <a:gd name="connsiteY3" fmla="*/ 2322512 h 23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3012" h="2322512">
                <a:moveTo>
                  <a:pt x="0" y="0"/>
                </a:moveTo>
                <a:lnTo>
                  <a:pt x="2511674" y="130641"/>
                </a:lnTo>
                <a:cubicBezTo>
                  <a:pt x="2512120" y="779009"/>
                  <a:pt x="2512566" y="1427377"/>
                  <a:pt x="2513012" y="2075745"/>
                </a:cubicBezTo>
                <a:lnTo>
                  <a:pt x="0" y="2322512"/>
                </a:lnTo>
                <a:close/>
              </a:path>
            </a:pathLst>
          </a:custGeom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58"/>
          <p:cNvSpPr txBox="1"/>
          <p:nvPr/>
        </p:nvSpPr>
        <p:spPr>
          <a:xfrm>
            <a:off x="1023885" y="272248"/>
            <a:ext cx="25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950AC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项目界面展示</a:t>
            </a:r>
          </a:p>
        </p:txBody>
      </p:sp>
      <p:grpSp>
        <p:nvGrpSpPr>
          <p:cNvPr id="20" name="组合 3"/>
          <p:cNvGrpSpPr/>
          <p:nvPr/>
        </p:nvGrpSpPr>
        <p:grpSpPr bwMode="auto">
          <a:xfrm>
            <a:off x="592034" y="334352"/>
            <a:ext cx="263525" cy="393700"/>
            <a:chOff x="0" y="0"/>
            <a:chExt cx="213756" cy="427512"/>
          </a:xfrm>
        </p:grpSpPr>
        <p:sp>
          <p:nvSpPr>
            <p:cNvPr id="21" name="直接连接符 4"/>
            <p:cNvSpPr>
              <a:spLocks noChangeShapeType="1"/>
            </p:cNvSpPr>
            <p:nvPr/>
          </p:nvSpPr>
          <p:spPr bwMode="auto">
            <a:xfrm>
              <a:off x="0" y="0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直接连接符 5"/>
            <p:cNvSpPr>
              <a:spLocks noChangeShapeType="1"/>
            </p:cNvSpPr>
            <p:nvPr/>
          </p:nvSpPr>
          <p:spPr bwMode="auto">
            <a:xfrm flipH="1">
              <a:off x="0" y="213756"/>
              <a:ext cx="213756" cy="213756"/>
            </a:xfrm>
            <a:prstGeom prst="line">
              <a:avLst/>
            </a:prstGeom>
            <a:noFill/>
            <a:ln w="19050">
              <a:solidFill>
                <a:srgbClr val="1950AC"/>
              </a:solidFill>
              <a:bevel/>
              <a:headEnd type="oval" w="med" len="med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SubTitle"/>
  <p:tag name="MH_ORDER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1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SubTitle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5230302"/>
  <p:tag name="MH_LIBRARY" val="GRAPHIC"/>
  <p:tag name="MH_TYPE" val="Other"/>
  <p:tag name="MH_ORDER" val="28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253</Words>
  <Application>Microsoft Office PowerPoint</Application>
  <PresentationFormat>自定义</PresentationFormat>
  <Paragraphs>87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费雷</dc:creator>
  <cp:lastModifiedBy>Administrator</cp:lastModifiedBy>
  <cp:revision>157</cp:revision>
  <dcterms:created xsi:type="dcterms:W3CDTF">2015-07-29T06:06:00Z</dcterms:created>
  <dcterms:modified xsi:type="dcterms:W3CDTF">2017-10-25T08:27:51Z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