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  <p:sldId id="265" r:id="rId10"/>
    <p:sldId id="264" r:id="rId11"/>
    <p:sldId id="263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3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5.png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19075" y="-185420"/>
            <a:ext cx="12630150" cy="722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900" y="226695"/>
            <a:ext cx="7995920" cy="640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36075" y="1132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</a:t>
            </a:r>
            <a:r>
              <a:rPr lang="zh-CN" altLang="en-US"/>
              <a:t>生成</a:t>
            </a:r>
            <a:r>
              <a:rPr lang="zh-CN" altLang="en-US"/>
              <a:t>订单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195" y="556260"/>
            <a:ext cx="6082030" cy="5194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40245" y="1071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</a:t>
            </a:r>
            <a:r>
              <a:rPr lang="zh-CN" altLang="en-US"/>
              <a:t>充值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637915" y="11303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未解决的问题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280" y="942975"/>
            <a:ext cx="8600440" cy="2219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7825" y="5429885"/>
            <a:ext cx="10907395" cy="431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</a:t>
            </a:r>
            <a:r>
              <a:rPr lang="zh-CN" altLang="en-US"/>
              <a:t>注册后进程直接结束，为什么没有显示注册成功？那几行代码怎么没接着</a:t>
            </a:r>
            <a:r>
              <a:rPr lang="zh-CN" altLang="en-US"/>
              <a:t>运行？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8280" y="3543300"/>
            <a:ext cx="75819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637915" y="11303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未解决的问题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1445" y="1071245"/>
            <a:ext cx="9135745" cy="173545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31445" y="3091180"/>
            <a:ext cx="5472430" cy="676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</a:t>
            </a:r>
            <a:r>
              <a:rPr lang="zh-CN" altLang="en-US"/>
              <a:t>有时候输入用户名回车后进程直接</a:t>
            </a:r>
            <a:r>
              <a:rPr lang="zh-CN" altLang="en-US"/>
              <a:t>结束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730" y="1288415"/>
            <a:ext cx="5843270" cy="49593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77380" y="13728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输入两次密码不同时，跳转到菜单，这些功能可正常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637915" y="11303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未解决的问题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637915" y="11303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charset="-122"/>
                <a:ea typeface="方正粗黑宋简体" panose="02000000000000000000" charset="-122"/>
              </a:rPr>
              <a:t>未解决的问题</a:t>
            </a:r>
            <a:endParaRPr lang="zh-CN" altLang="en-US" sz="4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0985" y="1390650"/>
            <a:ext cx="5048250" cy="3705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7330" y="17653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充值函数被调用时会报错，我找不到原因，现在充不了钱，所以买产品时钱总是</a:t>
            </a:r>
            <a:r>
              <a:rPr lang="zh-CN" altLang="en-US"/>
              <a:t>不够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91995" y="17653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ps:</a:t>
            </a:r>
            <a:r>
              <a:rPr lang="zh-CN" altLang="en-US"/>
              <a:t>现在我还在改</a:t>
            </a:r>
            <a:r>
              <a:rPr lang="en-US" altLang="zh-CN"/>
              <a:t>bug</a:t>
            </a:r>
            <a:r>
              <a:rPr lang="zh-CN" altLang="en-US"/>
              <a:t>，师兄们有空也可以帮我看看问题出在哪，目前水平尚低，</a:t>
            </a:r>
            <a:r>
              <a:rPr lang="zh-CN" altLang="en-US">
                <a:sym typeface="+mn-ea"/>
              </a:rPr>
              <a:t>该系统功能还是比较有限和简单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655" y="106680"/>
            <a:ext cx="5622290" cy="6621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14160" y="1050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定义结构体：产品，用户，</a:t>
            </a:r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28460" y="221551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zh-CN" altLang="en-US"/>
              <a:t>声明</a:t>
            </a:r>
            <a:endParaRPr lang="zh-CN" altLang="en-US"/>
          </a:p>
          <a:p>
            <a:r>
              <a:rPr lang="en-US" altLang="zh-CN"/>
              <a:t>1.</a:t>
            </a:r>
            <a:r>
              <a:rPr lang="en-US" altLang="zh-CN"/>
              <a:t>addProduct()</a:t>
            </a:r>
            <a:endParaRPr lang="en-US" altLang="zh-CN"/>
          </a:p>
          <a:p>
            <a:r>
              <a:rPr lang="en-US" altLang="zh-CN"/>
              <a:t>2.displyproducts()</a:t>
            </a:r>
            <a:endParaRPr lang="en-US" altLang="zh-CN"/>
          </a:p>
          <a:p>
            <a:r>
              <a:rPr lang="en-US" altLang="zh-CN"/>
              <a:t>3.registerUser()</a:t>
            </a:r>
            <a:endParaRPr lang="en-US" altLang="zh-CN"/>
          </a:p>
          <a:p>
            <a:r>
              <a:rPr lang="en-US" altLang="zh-CN"/>
              <a:t>4.login()</a:t>
            </a:r>
            <a:endParaRPr lang="en-US" altLang="zh-CN"/>
          </a:p>
          <a:p>
            <a:r>
              <a:rPr lang="en-US" altLang="zh-CN"/>
              <a:t>5.searchProduct()</a:t>
            </a:r>
            <a:endParaRPr lang="en-US" altLang="zh-CN"/>
          </a:p>
          <a:p>
            <a:r>
              <a:rPr lang="en-US" altLang="zh-CN"/>
              <a:t>6.purchaseProduct()</a:t>
            </a:r>
            <a:endParaRPr lang="en-US" altLang="zh-CN"/>
          </a:p>
          <a:p>
            <a:r>
              <a:rPr lang="en-US" altLang="zh-CN"/>
              <a:t>7.generateOrder()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035" y="121285"/>
            <a:ext cx="4865370" cy="6615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26860" y="15316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程序主体</a:t>
            </a:r>
            <a:r>
              <a:rPr lang="zh-CN" altLang="en-US"/>
              <a:t>框架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菜单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35775" y="2804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2120" y="167005"/>
            <a:ext cx="8728075" cy="4878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855" y="55905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 </a:t>
            </a:r>
            <a:r>
              <a:rPr lang="zh-CN" altLang="en-US"/>
              <a:t>添加</a:t>
            </a:r>
            <a:r>
              <a:rPr lang="zh-CN" altLang="en-US"/>
              <a:t>产品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395" y="435610"/>
            <a:ext cx="11349990" cy="2444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990" y="3285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 </a:t>
            </a:r>
            <a:r>
              <a:rPr lang="zh-CN" altLang="en-US"/>
              <a:t>显示</a:t>
            </a:r>
            <a:r>
              <a:rPr lang="zh-CN" altLang="en-US"/>
              <a:t>产品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766810" y="1196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</a:t>
            </a:r>
            <a:r>
              <a:rPr lang="zh-CN" altLang="en-US"/>
              <a:t>用户</a:t>
            </a:r>
            <a:r>
              <a:rPr lang="zh-CN" altLang="en-US"/>
              <a:t>注册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7170" y="84455"/>
            <a:ext cx="6654800" cy="6689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885" y="372110"/>
            <a:ext cx="11506200" cy="4581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070" y="5540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</a:t>
            </a:r>
            <a:r>
              <a:rPr lang="zh-CN" altLang="en-US"/>
              <a:t>用户</a:t>
            </a:r>
            <a:r>
              <a:rPr lang="zh-CN" altLang="en-US"/>
              <a:t>登录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250" y="248285"/>
            <a:ext cx="11772900" cy="4638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2785" y="5527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</a:t>
            </a:r>
            <a:r>
              <a:rPr lang="zh-CN" altLang="en-US"/>
              <a:t>搜索</a:t>
            </a:r>
            <a:r>
              <a:rPr lang="zh-CN" altLang="en-US"/>
              <a:t>产品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985" y="112395"/>
            <a:ext cx="10478770" cy="5758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3135" y="6318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</a:t>
            </a:r>
            <a:r>
              <a:rPr lang="en-US" altLang="zh-CN"/>
              <a:t>  </a:t>
            </a:r>
            <a:r>
              <a:rPr lang="zh-CN" altLang="en-US"/>
              <a:t>购买</a:t>
            </a:r>
            <a:r>
              <a:rPr lang="zh-CN" altLang="en-US"/>
              <a:t>产品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MDY0N2NkMzU5YTBmOTUxYjY4NzEyNjk0ZTIxNDYyMj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宽屏</PresentationFormat>
  <Paragraphs>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方正粗黑宋简体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王腾</dc:creator>
  <cp:lastModifiedBy>WPS_1693493821</cp:lastModifiedBy>
  <cp:revision>6</cp:revision>
  <dcterms:created xsi:type="dcterms:W3CDTF">2023-08-09T12:44:00Z</dcterms:created>
  <dcterms:modified xsi:type="dcterms:W3CDTF">2024-03-31T12:31:16Z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