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8"/>
  </p:notesMasterIdLst>
  <p:sldIdLst>
    <p:sldId id="256" r:id="rId2"/>
    <p:sldId id="258" r:id="rId3"/>
    <p:sldId id="259" r:id="rId4"/>
    <p:sldId id="262" r:id="rId5"/>
    <p:sldId id="260" r:id="rId6"/>
    <p:sldId id="261" r:id="rId7"/>
  </p:sldIdLst>
  <p:sldSz cx="9144000" cy="5143500" type="screen16x9"/>
  <p:notesSz cx="6858000" cy="9144000"/>
  <p:embeddedFontLst>
    <p:embeddedFont>
      <p:font typeface="Gill Sans MT" panose="020B0502020104020203" pitchFamily="34" charset="0"/>
      <p:regular r:id="rId9"/>
      <p:bold r:id="rId10"/>
      <p:italic r:id="rId11"/>
      <p:boldItalic r:id="rId1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591602c6a9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591602c6a9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591602c6a9_0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591602c6a9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591602c6a9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591602c6a9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591602c6a9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591602c6a9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13335" y="601724"/>
            <a:ext cx="6477805" cy="1906073"/>
          </a:xfrm>
        </p:spPr>
        <p:txBody>
          <a:bodyPr bIns="0" anchor="b">
            <a:normAutofit/>
          </a:bodyPr>
          <a:lstStyle>
            <a:lvl1pPr algn="l">
              <a:defRPr sz="4950"/>
            </a:lvl1pPr>
          </a:lstStyle>
          <a:p>
            <a:r>
              <a:rPr lang="en-US"/>
              <a:t>Click to edit Master title style</a:t>
            </a:r>
            <a:endParaRPr lang="en-US" dirty="0"/>
          </a:p>
        </p:txBody>
      </p:sp>
      <p:sp>
        <p:nvSpPr>
          <p:cNvPr id="3" name="Subtitle 2"/>
          <p:cNvSpPr>
            <a:spLocks noGrp="1"/>
          </p:cNvSpPr>
          <p:nvPr>
            <p:ph type="subTitle" idx="1"/>
          </p:nvPr>
        </p:nvSpPr>
        <p:spPr>
          <a:xfrm>
            <a:off x="1813335" y="2648403"/>
            <a:ext cx="6477804" cy="733216"/>
          </a:xfrm>
        </p:spPr>
        <p:txBody>
          <a:bodyPr tIns="91440" bIns="91440">
            <a:normAutofit/>
          </a:bodyPr>
          <a:lstStyle>
            <a:lvl1pPr marL="0" indent="0" algn="l">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9/28/2022</a:t>
            </a:fld>
            <a:endParaRPr lang="en-US" dirty="0"/>
          </a:p>
        </p:txBody>
      </p:sp>
      <p:sp>
        <p:nvSpPr>
          <p:cNvPr id="5" name="Footer Placeholder 4"/>
          <p:cNvSpPr>
            <a:spLocks noGrp="1"/>
          </p:cNvSpPr>
          <p:nvPr>
            <p:ph type="ftr" sz="quarter" idx="11"/>
          </p:nvPr>
        </p:nvSpPr>
        <p:spPr>
          <a:xfrm>
            <a:off x="1812376" y="246981"/>
            <a:ext cx="3730436" cy="231901"/>
          </a:xfrm>
        </p:spPr>
        <p:txBody>
          <a:bodyPr/>
          <a:lstStyle/>
          <a:p>
            <a:endParaRPr lang="en-US" dirty="0"/>
          </a:p>
        </p:txBody>
      </p:sp>
      <p:sp>
        <p:nvSpPr>
          <p:cNvPr id="6" name="Slide Number Placeholder 5"/>
          <p:cNvSpPr>
            <a:spLocks noGrp="1"/>
          </p:cNvSpPr>
          <p:nvPr>
            <p:ph type="sldNum" sz="quarter" idx="12"/>
          </p:nvPr>
        </p:nvSpPr>
        <p:spPr>
          <a:xfrm>
            <a:off x="1078249" y="599230"/>
            <a:ext cx="608264" cy="377684"/>
          </a:xfrm>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cxnSp>
        <p:nvCxnSpPr>
          <p:cNvPr id="15" name="Straight Connector 14"/>
          <p:cNvCxnSpPr/>
          <p:nvPr/>
        </p:nvCxnSpPr>
        <p:spPr>
          <a:xfrm>
            <a:off x="1813335" y="2646407"/>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8514507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9/28/2022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cxnSp>
        <p:nvCxnSpPr>
          <p:cNvPr id="26" name="Straight Connector 25"/>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0508602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9333" y="599230"/>
            <a:ext cx="1211807" cy="3494917"/>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83504" y="599230"/>
            <a:ext cx="5871623" cy="34949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9/28/2022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cxnSp>
        <p:nvCxnSpPr>
          <p:cNvPr id="15" name="Straight Connector 14"/>
          <p:cNvCxnSpPr/>
          <p:nvPr/>
        </p:nvCxnSpPr>
        <p:spPr>
          <a:xfrm>
            <a:off x="7079333" y="599230"/>
            <a:ext cx="0" cy="3494917"/>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6637741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8"/>
        <p:cNvGrpSpPr/>
        <p:nvPr/>
      </p:nvGrpSpPr>
      <p:grpSpPr>
        <a:xfrm>
          <a:off x="0" y="0"/>
          <a:ext cx="0" cy="0"/>
          <a:chOff x="0" y="0"/>
          <a:chExt cx="0" cy="0"/>
        </a:xfrm>
      </p:grpSpPr>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extLst>
      <p:ext uri="{BB962C8B-B14F-4D97-AF65-F5344CB8AC3E}">
        <p14:creationId xmlns:p14="http://schemas.microsoft.com/office/powerpoint/2010/main" val="3363346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9/28/2022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cxnSp>
        <p:nvCxnSpPr>
          <p:cNvPr id="33" name="Straight Connector 32"/>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390154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0679" y="1317097"/>
            <a:ext cx="6482366" cy="1415963"/>
          </a:xfrm>
        </p:spPr>
        <p:txBody>
          <a:bodyPr anchor="b">
            <a:normAutofit/>
          </a:bodyPr>
          <a:lstStyle>
            <a:lvl1pPr algn="l">
              <a:defRPr sz="2700"/>
            </a:lvl1pPr>
          </a:lstStyle>
          <a:p>
            <a:r>
              <a:rPr lang="en-US"/>
              <a:t>Click to edit Master title style</a:t>
            </a:r>
            <a:endParaRPr lang="en-US" dirty="0"/>
          </a:p>
        </p:txBody>
      </p:sp>
      <p:sp>
        <p:nvSpPr>
          <p:cNvPr id="3" name="Text Placeholder 2"/>
          <p:cNvSpPr>
            <a:spLocks noGrp="1"/>
          </p:cNvSpPr>
          <p:nvPr>
            <p:ph type="body" idx="1"/>
          </p:nvPr>
        </p:nvSpPr>
        <p:spPr>
          <a:xfrm>
            <a:off x="1090679" y="2854647"/>
            <a:ext cx="6472835" cy="759697"/>
          </a:xfrm>
        </p:spPr>
        <p:txBody>
          <a:bodyPr tIns="91440">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pPr/>
              <a:t>9/28/2022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cxnSp>
        <p:nvCxnSpPr>
          <p:cNvPr id="15" name="Straight Connector 14"/>
          <p:cNvCxnSpPr/>
          <p:nvPr/>
        </p:nvCxnSpPr>
        <p:spPr>
          <a:xfrm>
            <a:off x="1090679" y="2853739"/>
            <a:ext cx="64728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973733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6913" y="603667"/>
            <a:ext cx="7204226" cy="79447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85498" y="1508159"/>
            <a:ext cx="3483864" cy="25864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10328" y="1513007"/>
            <a:ext cx="3483864" cy="2581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pPr/>
              <a:t>9/28/2022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cxnSp>
        <p:nvCxnSpPr>
          <p:cNvPr id="35" name="Straight Connector 3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553937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85394" y="603123"/>
            <a:ext cx="7205746" cy="79223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85393" y="1514662"/>
            <a:ext cx="3483864" cy="601457"/>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85393" y="2118202"/>
            <a:ext cx="3483864" cy="1983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9272" y="1517253"/>
            <a:ext cx="3483864" cy="601678"/>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09272" y="2116119"/>
            <a:ext cx="3483864" cy="19780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pPr/>
              <a:t>9/28/2022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cxnSp>
        <p:nvCxnSpPr>
          <p:cNvPr id="29" name="Straight Connector 28"/>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6109579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pPr/>
              <a:t>9/28/2022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cxnSp>
        <p:nvCxnSpPr>
          <p:cNvPr id="25" name="Straight Connector 2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2121238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pPr/>
              <a:t>9/28/2022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extLst>
      <p:ext uri="{BB962C8B-B14F-4D97-AF65-F5344CB8AC3E}">
        <p14:creationId xmlns:p14="http://schemas.microsoft.com/office/powerpoint/2010/main" val="882427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3504" y="599230"/>
            <a:ext cx="2454824" cy="1685338"/>
          </a:xfrm>
        </p:spPr>
        <p:txBody>
          <a:bodyPr anchor="b">
            <a:normAutofit/>
          </a:bodyPr>
          <a:lstStyle>
            <a:lvl1pPr algn="l">
              <a:defRPr sz="1800"/>
            </a:lvl1pPr>
          </a:lstStyle>
          <a:p>
            <a:r>
              <a:rPr lang="en-US"/>
              <a:t>Click to edit Master title style</a:t>
            </a:r>
            <a:endParaRPr lang="en-US" dirty="0"/>
          </a:p>
        </p:txBody>
      </p:sp>
      <p:sp>
        <p:nvSpPr>
          <p:cNvPr id="3" name="Content Placeholder 2"/>
          <p:cNvSpPr>
            <a:spLocks noGrp="1"/>
          </p:cNvSpPr>
          <p:nvPr>
            <p:ph idx="1"/>
          </p:nvPr>
        </p:nvSpPr>
        <p:spPr>
          <a:xfrm>
            <a:off x="3782785" y="599230"/>
            <a:ext cx="4509353" cy="349412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83504" y="2404119"/>
            <a:ext cx="2456260" cy="1686136"/>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9/28/2022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cxnSp>
        <p:nvCxnSpPr>
          <p:cNvPr id="17" name="Straight Connector 16"/>
          <p:cNvCxnSpPr/>
          <p:nvPr/>
        </p:nvCxnSpPr>
        <p:spPr>
          <a:xfrm>
            <a:off x="1086210" y="2404118"/>
            <a:ext cx="245211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1109391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5608041" y="361628"/>
            <a:ext cx="3055900" cy="3861826"/>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088405" y="847135"/>
            <a:ext cx="4149246" cy="1372938"/>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3292" y="841907"/>
            <a:ext cx="2093378" cy="2899745"/>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087747" y="2359494"/>
            <a:ext cx="4143303" cy="1502807"/>
          </a:xfrm>
        </p:spPr>
        <p:txBody>
          <a:bodyPr>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085537" y="4102393"/>
            <a:ext cx="4145513" cy="240092"/>
          </a:xfrm>
        </p:spPr>
        <p:txBody>
          <a:bodyPr/>
          <a:lstStyle>
            <a:lvl1pPr algn="l">
              <a:defRPr/>
            </a:lvl1pPr>
          </a:lstStyle>
          <a:p>
            <a:fld id="{48A87A34-81AB-432B-8DAE-1953F412C126}" type="datetimeFigureOut">
              <a:rPr lang="en-US" dirty="0"/>
              <a:pPr/>
              <a:t>9/28/2022</a:t>
            </a:fld>
            <a:endParaRPr lang="en-US" dirty="0"/>
          </a:p>
        </p:txBody>
      </p:sp>
      <p:sp>
        <p:nvSpPr>
          <p:cNvPr id="6" name="Footer Placeholder 5"/>
          <p:cNvSpPr>
            <a:spLocks noGrp="1"/>
          </p:cNvSpPr>
          <p:nvPr>
            <p:ph type="ftr" sz="quarter" idx="11"/>
          </p:nvPr>
        </p:nvSpPr>
        <p:spPr>
          <a:xfrm>
            <a:off x="1085537" y="238981"/>
            <a:ext cx="4155753" cy="240698"/>
          </a:xfrm>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cxnSp>
        <p:nvCxnSpPr>
          <p:cNvPr id="31" name="Straight Connector 30"/>
          <p:cNvCxnSpPr/>
          <p:nvPr/>
        </p:nvCxnSpPr>
        <p:spPr>
          <a:xfrm>
            <a:off x="1085537" y="2357704"/>
            <a:ext cx="41455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866697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514607"/>
            <a:ext cx="9144000" cy="3079456"/>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4594860"/>
            <a:ext cx="9144000" cy="557213"/>
          </a:xfrm>
          <a:prstGeom prst="rect">
            <a:avLst/>
          </a:prstGeom>
        </p:spPr>
      </p:pic>
      <p:sp>
        <p:nvSpPr>
          <p:cNvPr id="2" name="Title Placeholder 1"/>
          <p:cNvSpPr>
            <a:spLocks noGrp="1"/>
          </p:cNvSpPr>
          <p:nvPr>
            <p:ph type="title"/>
          </p:nvPr>
        </p:nvSpPr>
        <p:spPr>
          <a:xfrm>
            <a:off x="1088685" y="603390"/>
            <a:ext cx="7202456" cy="78692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88685" y="1511799"/>
            <a:ext cx="7202456" cy="25879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65604" y="247778"/>
            <a:ext cx="2625536" cy="231901"/>
          </a:xfrm>
          <a:prstGeom prst="rect">
            <a:avLst/>
          </a:prstGeom>
        </p:spPr>
        <p:txBody>
          <a:bodyPr vert="horz" lIns="91440" tIns="45720" rIns="91440" bIns="45720" rtlCol="0" anchor="ctr"/>
          <a:lstStyle>
            <a:lvl1pPr algn="r">
              <a:defRPr sz="750">
                <a:solidFill>
                  <a:schemeClr val="tx1">
                    <a:tint val="75000"/>
                  </a:schemeClr>
                </a:solidFill>
              </a:defRPr>
            </a:lvl1pPr>
          </a:lstStyle>
          <a:p>
            <a:fld id="{48A87A34-81AB-432B-8DAE-1953F412C126}" type="datetimeFigureOut">
              <a:rPr lang="en-US" dirty="0"/>
              <a:pPr/>
              <a:t>9/28/2022</a:t>
            </a:fld>
            <a:endParaRPr lang="en-US" dirty="0"/>
          </a:p>
        </p:txBody>
      </p:sp>
      <p:sp>
        <p:nvSpPr>
          <p:cNvPr id="5" name="Footer Placeholder 4"/>
          <p:cNvSpPr>
            <a:spLocks noGrp="1"/>
          </p:cNvSpPr>
          <p:nvPr>
            <p:ph type="ftr" sz="quarter" idx="3"/>
          </p:nvPr>
        </p:nvSpPr>
        <p:spPr>
          <a:xfrm>
            <a:off x="1088684" y="246981"/>
            <a:ext cx="4454127" cy="231901"/>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60046" y="599230"/>
            <a:ext cx="608264" cy="377684"/>
          </a:xfrm>
          <a:prstGeom prst="rect">
            <a:avLst/>
          </a:prstGeom>
        </p:spPr>
        <p:txBody>
          <a:bodyPr vert="horz" lIns="91440" tIns="45720" rIns="91440" bIns="45720" rtlCol="0" anchor="t"/>
          <a:lstStyle>
            <a:lvl1pPr algn="r">
              <a:defRPr sz="2100">
                <a:solidFill>
                  <a:schemeClr val="accent1"/>
                </a:solidFill>
              </a:defRPr>
            </a:lvl1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cxnSp>
        <p:nvCxnSpPr>
          <p:cNvPr id="10" name="Straight Connector 9"/>
          <p:cNvCxnSpPr/>
          <p:nvPr/>
        </p:nvCxnSpPr>
        <p:spPr>
          <a:xfrm>
            <a:off x="0" y="4596310"/>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47385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4000" b="1" dirty="0">
                <a:solidFill>
                  <a:schemeClr val="accent1">
                    <a:lumMod val="75000"/>
                  </a:schemeClr>
                </a:solidFill>
                <a:latin typeface="Times New Roman"/>
                <a:ea typeface="Times New Roman"/>
                <a:cs typeface="Times New Roman"/>
                <a:sym typeface="Times New Roman"/>
              </a:rPr>
              <a:t>Smart-Parking</a:t>
            </a:r>
            <a:endParaRPr sz="4000" dirty="0">
              <a:solidFill>
                <a:srgbClr val="00FFFF"/>
              </a:solidFill>
            </a:endParaRPr>
          </a:p>
        </p:txBody>
      </p:sp>
      <p:sp>
        <p:nvSpPr>
          <p:cNvPr id="86" name="Google Shape;86;p13"/>
          <p:cNvSpPr txBox="1">
            <a:spLocks noGrp="1"/>
          </p:cNvSpPr>
          <p:nvPr>
            <p:ph type="subTitle" idx="1"/>
          </p:nvPr>
        </p:nvSpPr>
        <p:spPr>
          <a:xfrm>
            <a:off x="598100" y="2715977"/>
            <a:ext cx="8222100" cy="1906073"/>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By:                                                                                                   Faculty:</a:t>
            </a:r>
            <a:endParaRPr dirty="0"/>
          </a:p>
          <a:p>
            <a:pPr marL="0" lvl="0" indent="0" algn="just" rtl="0">
              <a:spcBef>
                <a:spcPts val="0"/>
              </a:spcBef>
              <a:spcAft>
                <a:spcPts val="0"/>
              </a:spcAft>
              <a:buNone/>
            </a:pPr>
            <a:r>
              <a:rPr lang="en" dirty="0"/>
              <a:t>Aditya prakash (9920103220)                                                 Dr. Himanshi Agarwal</a:t>
            </a:r>
            <a:endParaRPr dirty="0"/>
          </a:p>
          <a:p>
            <a:pPr marL="0" lvl="0" indent="0" algn="l" rtl="0">
              <a:spcBef>
                <a:spcPts val="0"/>
              </a:spcBef>
              <a:spcAft>
                <a:spcPts val="0"/>
              </a:spcAft>
              <a:buNone/>
            </a:pPr>
            <a:r>
              <a:rPr lang="en" dirty="0"/>
              <a:t>Prakhar pratap singh (9920103124)</a:t>
            </a:r>
            <a:endParaRPr dirty="0"/>
          </a:p>
          <a:p>
            <a:pPr marL="0" lvl="0" indent="0" algn="l" rtl="0">
              <a:spcBef>
                <a:spcPts val="0"/>
              </a:spcBef>
              <a:spcAft>
                <a:spcPts val="0"/>
              </a:spcAft>
              <a:buNone/>
            </a:pPr>
            <a:r>
              <a:rPr lang="en" dirty="0"/>
              <a:t>Shubham Awanindra Singh(9920103111)</a:t>
            </a:r>
            <a:endParaRPr dirty="0"/>
          </a:p>
          <a:p>
            <a:pPr marL="0" lvl="0" indent="0" algn="l" rtl="0">
              <a:spcBef>
                <a:spcPts val="0"/>
              </a:spcBef>
              <a:spcAft>
                <a:spcPts val="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prstGeom prst="rect">
            <a:avLst/>
          </a:prstGeom>
        </p:spPr>
        <p:txBody>
          <a:bodyPr spcFirstLastPara="1" wrap="square" lIns="91425" tIns="91425" rIns="91425" bIns="91425" anchor="t" anchorCtr="0">
            <a:normAutofit/>
          </a:bodyPr>
          <a:lstStyle/>
          <a:p>
            <a:pPr marL="0" marR="0" lvl="0" indent="0" algn="ctr" rtl="0">
              <a:spcBef>
                <a:spcPts val="0"/>
              </a:spcBef>
              <a:spcAft>
                <a:spcPts val="0"/>
              </a:spcAft>
              <a:buNone/>
            </a:pPr>
            <a:r>
              <a:rPr lang="en" sz="3000" b="1" u="sng" dirty="0">
                <a:solidFill>
                  <a:srgbClr val="000000"/>
                </a:solidFill>
                <a:latin typeface="Times New Roman"/>
                <a:ea typeface="Times New Roman"/>
                <a:cs typeface="Times New Roman"/>
                <a:sym typeface="Times New Roman"/>
              </a:rPr>
              <a:t>Problem Statement</a:t>
            </a:r>
            <a:endParaRPr sz="3000" dirty="0"/>
          </a:p>
        </p:txBody>
      </p:sp>
      <p:sp>
        <p:nvSpPr>
          <p:cNvPr id="98" name="Google Shape;98;p15"/>
          <p:cNvSpPr txBox="1">
            <a:spLocks noGrp="1"/>
          </p:cNvSpPr>
          <p:nvPr>
            <p:ph type="body" idx="1"/>
          </p:nvPr>
        </p:nvSpPr>
        <p:spPr>
          <a:xfrm>
            <a:off x="311700" y="1336902"/>
            <a:ext cx="8520600" cy="3251427"/>
          </a:xfrm>
          <a:prstGeom prst="rect">
            <a:avLst/>
          </a:prstGeom>
        </p:spPr>
        <p:txBody>
          <a:bodyPr spcFirstLastPara="1" wrap="square" lIns="91425" tIns="91425" rIns="91425" bIns="91425" anchor="t" anchorCtr="0">
            <a:noAutofit/>
          </a:bodyPr>
          <a:lstStyle/>
          <a:p>
            <a:pPr marL="114300" indent="0" algn="l">
              <a:buNone/>
            </a:pPr>
            <a:r>
              <a:rPr lang="en-US" sz="2400" b="0" i="0" u="none" strike="noStrike" baseline="0" dirty="0">
                <a:latin typeface="Times New Roman" panose="02020603050405020304" pitchFamily="18" charset="0"/>
                <a:cs typeface="Times New Roman" panose="02020603050405020304" pitchFamily="18" charset="0"/>
              </a:rPr>
              <a:t>Parking in metropolitan cities is becoming a major problem. People have to look for parking which takes a lot of time, or they have to park on the side of the road which is illegal. Parking pain becomes worse on weekends and holidays, when everyone is out and known parking </a:t>
            </a:r>
            <a:r>
              <a:rPr lang="en-IN" sz="2400" b="0" i="0" u="none" strike="noStrike" baseline="0" dirty="0">
                <a:latin typeface="Times New Roman" panose="02020603050405020304" pitchFamily="18" charset="0"/>
                <a:cs typeface="Times New Roman" panose="02020603050405020304" pitchFamily="18" charset="0"/>
              </a:rPr>
              <a:t>spaces overflow.</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prstGeom prst="rect">
            <a:avLst/>
          </a:prstGeom>
        </p:spPr>
        <p:txBody>
          <a:bodyPr spcFirstLastPara="1" wrap="square" lIns="91425" tIns="91425" rIns="91425" bIns="91425" anchor="t" anchorCtr="0">
            <a:normAutofit/>
          </a:bodyPr>
          <a:lstStyle/>
          <a:p>
            <a:pPr marL="0" marR="0" lvl="0" indent="0" algn="ctr" rtl="0">
              <a:spcBef>
                <a:spcPts val="0"/>
              </a:spcBef>
              <a:spcAft>
                <a:spcPts val="0"/>
              </a:spcAft>
              <a:buClr>
                <a:schemeClr val="dk1"/>
              </a:buClr>
              <a:buSzPts val="1100"/>
              <a:buFont typeface="Arial"/>
              <a:buNone/>
            </a:pPr>
            <a:r>
              <a:rPr lang="en" sz="3000" b="1" u="sng" dirty="0">
                <a:latin typeface="Times New Roman"/>
                <a:ea typeface="Times New Roman"/>
                <a:cs typeface="Times New Roman"/>
                <a:sym typeface="Times New Roman"/>
              </a:rPr>
              <a:t>Objectives </a:t>
            </a:r>
            <a:endParaRPr sz="3000" dirty="0"/>
          </a:p>
        </p:txBody>
      </p:sp>
      <p:sp>
        <p:nvSpPr>
          <p:cNvPr id="104" name="Google Shape;104;p16"/>
          <p:cNvSpPr txBox="1">
            <a:spLocks noGrp="1"/>
          </p:cNvSpPr>
          <p:nvPr>
            <p:ph type="body" idx="1"/>
          </p:nvPr>
        </p:nvSpPr>
        <p:spPr>
          <a:xfrm>
            <a:off x="311700" y="657225"/>
            <a:ext cx="8520600" cy="3911650"/>
          </a:xfrm>
          <a:prstGeom prst="rect">
            <a:avLst/>
          </a:prstGeom>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chemeClr val="dk1"/>
              </a:buClr>
              <a:buSzPts val="1100"/>
              <a:buFont typeface="Arial"/>
              <a:buNone/>
            </a:pPr>
            <a:endParaRPr lang="en-IN" sz="1400"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l" rtl="0">
              <a:lnSpc>
                <a:spcPct val="100000"/>
              </a:lnSpc>
              <a:spcBef>
                <a:spcPts val="0"/>
              </a:spcBef>
              <a:spcAft>
                <a:spcPts val="0"/>
              </a:spcAft>
              <a:buClr>
                <a:schemeClr val="dk1"/>
              </a:buClr>
              <a:buSzPts val="1100"/>
              <a:buFont typeface="Arial"/>
              <a:buNone/>
            </a:pPr>
            <a:endParaRPr lang="en-IN" sz="1400"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l" rtl="0">
              <a:lnSpc>
                <a:spcPct val="100000"/>
              </a:lnSpc>
              <a:spcBef>
                <a:spcPts val="0"/>
              </a:spcBef>
              <a:spcAft>
                <a:spcPts val="0"/>
              </a:spcAft>
              <a:buClr>
                <a:schemeClr val="dk1"/>
              </a:buClr>
              <a:buSzPts val="1100"/>
              <a:buFont typeface="Arial"/>
              <a:buNone/>
            </a:pPr>
            <a:endParaRPr lang="en-IN" sz="1400"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l" rtl="0">
              <a:lnSpc>
                <a:spcPct val="100000"/>
              </a:lnSpc>
              <a:spcBef>
                <a:spcPts val="0"/>
              </a:spcBef>
              <a:spcAft>
                <a:spcPts val="0"/>
              </a:spcAft>
              <a:buClr>
                <a:schemeClr val="dk1"/>
              </a:buClr>
              <a:buSzPts val="1100"/>
              <a:buFont typeface="Arial"/>
              <a:buNone/>
            </a:pPr>
            <a:endParaRPr sz="1400"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algn="l"/>
            <a:r>
              <a:rPr lang="en-US" sz="2400" b="0" i="0" u="none" strike="noStrike" baseline="0" dirty="0">
                <a:latin typeface="Times New Roman" panose="02020603050405020304" pitchFamily="18" charset="0"/>
                <a:cs typeface="Times New Roman" panose="02020603050405020304" pitchFamily="18" charset="0"/>
              </a:rPr>
              <a:t>The objective of this website is to help people find parkings near their</a:t>
            </a:r>
            <a:r>
              <a:rPr lang="en-US" sz="2400" dirty="0">
                <a:latin typeface="Times New Roman" panose="02020603050405020304" pitchFamily="18" charset="0"/>
                <a:cs typeface="Times New Roman" panose="02020603050405020304" pitchFamily="18" charset="0"/>
              </a:rPr>
              <a:t> </a:t>
            </a:r>
            <a:r>
              <a:rPr lang="en-IN" sz="2400" b="0" i="0" u="none" strike="noStrike" baseline="0" dirty="0">
                <a:latin typeface="Times New Roman" panose="02020603050405020304" pitchFamily="18" charset="0"/>
                <a:cs typeface="Times New Roman" panose="02020603050405020304" pitchFamily="18" charset="0"/>
              </a:rPr>
              <a:t>visiting spots.</a:t>
            </a:r>
            <a:endParaRPr sz="2400"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algn="l"/>
            <a:r>
              <a:rPr lang="en-US" sz="2400" b="0" i="0" u="none" strike="noStrike" baseline="0" dirty="0">
                <a:latin typeface="Times New Roman" panose="02020603050405020304" pitchFamily="18" charset="0"/>
                <a:cs typeface="Times New Roman" panose="02020603050405020304" pitchFamily="18" charset="0"/>
              </a:rPr>
              <a:t>The benefit of this project would be that people can find</a:t>
            </a:r>
          </a:p>
          <a:p>
            <a:pPr marL="114300" indent="0" algn="l">
              <a:buNone/>
            </a:pPr>
            <a:r>
              <a:rPr lang="en-IN" sz="2400" b="0" i="0" u="none" strike="noStrike" baseline="0" dirty="0">
                <a:latin typeface="Times New Roman" panose="02020603050405020304" pitchFamily="18" charset="0"/>
                <a:cs typeface="Times New Roman" panose="02020603050405020304" pitchFamily="18" charset="0"/>
              </a:rPr>
              <a:t>	parking wherever they go.</a:t>
            </a: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2871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body" idx="1"/>
          </p:nvPr>
        </p:nvSpPr>
        <p:spPr>
          <a:xfrm>
            <a:off x="311700" y="455650"/>
            <a:ext cx="8520600" cy="4113300"/>
          </a:xfrm>
          <a:prstGeom prst="rect">
            <a:avLst/>
          </a:prstGeom>
        </p:spPr>
        <p:txBody>
          <a:bodyPr spcFirstLastPara="1" wrap="square" lIns="91425" tIns="91425" rIns="91425" bIns="91425" anchor="t" anchorCtr="0">
            <a:normAutofit/>
          </a:bodyPr>
          <a:lstStyle/>
          <a:p>
            <a:pPr marL="0" marR="0" lvl="0" indent="0" algn="ctr" rtl="0">
              <a:lnSpc>
                <a:spcPct val="100000"/>
              </a:lnSpc>
              <a:spcBef>
                <a:spcPts val="0"/>
              </a:spcBef>
              <a:spcAft>
                <a:spcPts val="0"/>
              </a:spcAft>
              <a:buClr>
                <a:schemeClr val="dk1"/>
              </a:buClr>
              <a:buSzPts val="1100"/>
              <a:buFont typeface="Arial"/>
              <a:buNone/>
            </a:pPr>
            <a:r>
              <a:rPr lang="en" sz="3000" b="1" u="sng" dirty="0">
                <a:solidFill>
                  <a:schemeClr val="dk1"/>
                </a:solidFill>
                <a:latin typeface="Times New Roman" panose="02020603050405020304" pitchFamily="18" charset="0"/>
                <a:ea typeface="Times New Roman"/>
                <a:cs typeface="Times New Roman" panose="02020603050405020304" pitchFamily="18" charset="0"/>
                <a:sym typeface="Times New Roman"/>
              </a:rPr>
              <a:t>Softwares Used </a:t>
            </a:r>
            <a:endParaRPr sz="3000" b="1" u="sng"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l" rtl="0">
              <a:lnSpc>
                <a:spcPct val="100000"/>
              </a:lnSpc>
              <a:spcBef>
                <a:spcPts val="0"/>
              </a:spcBef>
              <a:spcAft>
                <a:spcPts val="0"/>
              </a:spcAft>
              <a:buClr>
                <a:schemeClr val="dk1"/>
              </a:buClr>
              <a:buSzPts val="1100"/>
              <a:buFont typeface="Arial"/>
              <a:buNone/>
            </a:pPr>
            <a:endParaRPr sz="1600" dirty="0">
              <a:latin typeface="Times New Roman" panose="02020603050405020304" pitchFamily="18" charset="0"/>
              <a:cs typeface="Times New Roman" panose="02020603050405020304" pitchFamily="18" charset="0"/>
              <a:sym typeface="Times New Roman"/>
            </a:endParaRPr>
          </a:p>
          <a:p>
            <a:pPr marL="457200" marR="0" lvl="0" indent="-311150" algn="l" rtl="0">
              <a:lnSpc>
                <a:spcPct val="100000"/>
              </a:lnSpc>
              <a:spcBef>
                <a:spcPts val="0"/>
              </a:spcBef>
              <a:spcAft>
                <a:spcPts val="0"/>
              </a:spcAft>
              <a:buClr>
                <a:srgbClr val="202122"/>
              </a:buClr>
              <a:buSzPts val="1300"/>
              <a:buFont typeface="Times New Roman"/>
              <a:buChar char="●"/>
            </a:pPr>
            <a:r>
              <a:rPr lang="en" sz="2400" dirty="0">
                <a:latin typeface="Times New Roman" panose="02020603050405020304" pitchFamily="18" charset="0"/>
                <a:cs typeface="Times New Roman" panose="02020603050405020304" pitchFamily="18" charset="0"/>
                <a:sym typeface="Times New Roman"/>
              </a:rPr>
              <a:t>VS Code - This has been used as the source-code editor for the project.</a:t>
            </a:r>
            <a:r>
              <a:rPr lang="en" sz="2400" dirty="0">
                <a:solidFill>
                  <a:srgbClr val="202122"/>
                </a:solidFill>
                <a:highlight>
                  <a:srgbClr val="FFFFFF"/>
                </a:highlight>
                <a:latin typeface="Times New Roman" panose="02020603050405020304" pitchFamily="18" charset="0"/>
                <a:ea typeface="Times New Roman"/>
                <a:cs typeface="Times New Roman" panose="02020603050405020304" pitchFamily="18" charset="0"/>
                <a:sym typeface="Times New Roman"/>
              </a:rPr>
              <a:t> </a:t>
            </a:r>
            <a:endParaRPr sz="2400" dirty="0">
              <a:solidFill>
                <a:srgbClr val="202122"/>
              </a:solidFill>
              <a:highlight>
                <a:srgbClr val="FFFFFF"/>
              </a:highlight>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100000"/>
              </a:lnSpc>
              <a:spcBef>
                <a:spcPts val="0"/>
              </a:spcBef>
              <a:spcAft>
                <a:spcPts val="0"/>
              </a:spcAft>
              <a:buClr>
                <a:schemeClr val="dk1"/>
              </a:buClr>
              <a:buSzPts val="1100"/>
              <a:buFont typeface="Arial"/>
              <a:buNone/>
            </a:pPr>
            <a:endParaRPr lang="en" sz="1400"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100000"/>
              </a:lnSpc>
              <a:spcBef>
                <a:spcPts val="0"/>
              </a:spcBef>
              <a:spcAft>
                <a:spcPts val="0"/>
              </a:spcAft>
              <a:buClr>
                <a:schemeClr val="dk1"/>
              </a:buClr>
              <a:buSzPts val="1100"/>
              <a:buFont typeface="Arial"/>
              <a:buNone/>
            </a:pPr>
            <a:r>
              <a:rPr lang="en" sz="3000" b="1" u="sng" dirty="0">
                <a:solidFill>
                  <a:schemeClr val="dk1"/>
                </a:solidFill>
                <a:latin typeface="Times New Roman" panose="02020603050405020304" pitchFamily="18" charset="0"/>
                <a:ea typeface="Times New Roman"/>
                <a:cs typeface="Times New Roman" panose="02020603050405020304" pitchFamily="18" charset="0"/>
                <a:sym typeface="Times New Roman"/>
              </a:rPr>
              <a:t>Scripting Language Used</a:t>
            </a:r>
            <a:endParaRPr sz="3000" b="1" u="sng"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100000"/>
              </a:lnSpc>
              <a:spcBef>
                <a:spcPts val="0"/>
              </a:spcBef>
              <a:spcAft>
                <a:spcPts val="0"/>
              </a:spcAft>
              <a:buClr>
                <a:schemeClr val="dk1"/>
              </a:buClr>
              <a:buSzPts val="1100"/>
              <a:buFont typeface="Arial"/>
              <a:buNone/>
            </a:pPr>
            <a:endParaRPr sz="1400"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285750" indent="-285750">
              <a:lnSpc>
                <a:spcPct val="100000"/>
              </a:lnSpc>
              <a:buClr>
                <a:schemeClr val="dk1"/>
              </a:buClr>
              <a:buSzPts val="1100"/>
            </a:pPr>
            <a:r>
              <a:rPr lang="en-IN" sz="2400" dirty="0">
                <a:solidFill>
                  <a:schemeClr val="dk1"/>
                </a:solidFill>
                <a:latin typeface="Times New Roman" panose="02020603050405020304" pitchFamily="18" charset="0"/>
                <a:ea typeface="Times New Roman"/>
                <a:cs typeface="Times New Roman" panose="02020603050405020304" pitchFamily="18" charset="0"/>
                <a:sym typeface="Times New Roman"/>
              </a:rPr>
              <a:t>React Js a framework of JavaScript has been used for the front-end.</a:t>
            </a:r>
          </a:p>
          <a:p>
            <a:pPr marL="285750" indent="-285750">
              <a:lnSpc>
                <a:spcPct val="100000"/>
              </a:lnSpc>
              <a:buClr>
                <a:schemeClr val="dk1"/>
              </a:buClr>
              <a:buSzPts val="1100"/>
            </a:pPr>
            <a:r>
              <a:rPr lang="en-IN" sz="2400" dirty="0">
                <a:solidFill>
                  <a:schemeClr val="dk1"/>
                </a:solidFill>
                <a:latin typeface="Times New Roman" panose="02020603050405020304" pitchFamily="18" charset="0"/>
                <a:ea typeface="Times New Roman"/>
                <a:cs typeface="Times New Roman" panose="02020603050405020304" pitchFamily="18" charset="0"/>
                <a:sym typeface="Times New Roman"/>
              </a:rPr>
              <a:t>Golang has been used for the backend of this project</a:t>
            </a:r>
            <a:endParaRPr sz="24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8"/>
          <p:cNvSpPr txBox="1">
            <a:spLocks noGrp="1"/>
          </p:cNvSpPr>
          <p:nvPr>
            <p:ph type="title"/>
          </p:nvPr>
        </p:nvSpPr>
        <p:spPr>
          <a:prstGeom prst="rect">
            <a:avLst/>
          </a:prstGeom>
        </p:spPr>
        <p:txBody>
          <a:bodyPr spcFirstLastPara="1" wrap="square" lIns="91425" tIns="91425" rIns="91425" bIns="91425" anchor="t" anchorCtr="0">
            <a:normAutofit/>
          </a:bodyPr>
          <a:lstStyle/>
          <a:p>
            <a:pPr marL="0" marR="0" lvl="0" indent="0" algn="ctr" rtl="0">
              <a:spcBef>
                <a:spcPts val="0"/>
              </a:spcBef>
              <a:spcAft>
                <a:spcPts val="0"/>
              </a:spcAft>
              <a:buClr>
                <a:schemeClr val="dk1"/>
              </a:buClr>
              <a:buSzPts val="1100"/>
              <a:buFont typeface="Arial"/>
              <a:buNone/>
            </a:pPr>
            <a:r>
              <a:rPr lang="en" sz="3000" b="1" u="sng" dirty="0">
                <a:latin typeface="Times New Roman"/>
                <a:ea typeface="Times New Roman"/>
                <a:cs typeface="Times New Roman"/>
                <a:sym typeface="Times New Roman"/>
              </a:rPr>
              <a:t>Future Goals for the project</a:t>
            </a:r>
            <a:endParaRPr sz="3000" dirty="0"/>
          </a:p>
        </p:txBody>
      </p:sp>
      <p:sp>
        <p:nvSpPr>
          <p:cNvPr id="115" name="Google Shape;115;p18"/>
          <p:cNvSpPr txBox="1">
            <a:spLocks noGrp="1"/>
          </p:cNvSpPr>
          <p:nvPr>
            <p:ph type="body" idx="1"/>
          </p:nvPr>
        </p:nvSpPr>
        <p:spPr>
          <a:xfrm>
            <a:off x="311700" y="950119"/>
            <a:ext cx="8520600" cy="3618756"/>
          </a:xfrm>
          <a:prstGeom prst="rect">
            <a:avLst/>
          </a:prstGeom>
        </p:spPr>
        <p:txBody>
          <a:bodyPr spcFirstLastPara="1" wrap="square" lIns="91425" tIns="91425" rIns="91425" bIns="91425" anchor="t" anchorCtr="0">
            <a:normAutofit/>
          </a:bodyPr>
          <a:lstStyle/>
          <a:p>
            <a:pPr marL="0" marR="0" lvl="0" indent="0" algn="ctr" rtl="0">
              <a:lnSpc>
                <a:spcPct val="100000"/>
              </a:lnSpc>
              <a:spcBef>
                <a:spcPts val="0"/>
              </a:spcBef>
              <a:spcAft>
                <a:spcPts val="0"/>
              </a:spcAft>
              <a:buClr>
                <a:schemeClr val="dk1"/>
              </a:buClr>
              <a:buSzPts val="1100"/>
              <a:buFont typeface="Arial"/>
              <a:buNone/>
            </a:pPr>
            <a:endParaRPr sz="1800" b="1" dirty="0">
              <a:solidFill>
                <a:schemeClr val="dk1"/>
              </a:solidFill>
              <a:latin typeface="Times New Roman"/>
              <a:ea typeface="Times New Roman"/>
              <a:cs typeface="Times New Roman"/>
              <a:sym typeface="Times New Roman"/>
            </a:endParaRPr>
          </a:p>
          <a:p>
            <a:pPr indent="-311150">
              <a:lnSpc>
                <a:spcPct val="100000"/>
              </a:lnSpc>
              <a:buClr>
                <a:schemeClr val="dk1"/>
              </a:buClr>
              <a:buSzPts val="1300"/>
              <a:buFont typeface="Times New Roman"/>
              <a:buChar char="●"/>
            </a:pPr>
            <a:r>
              <a:rPr lang="en-US" sz="2400" dirty="0">
                <a:solidFill>
                  <a:schemeClr val="dk1"/>
                </a:solidFill>
                <a:latin typeface="Times New Roman"/>
                <a:ea typeface="Times New Roman"/>
                <a:cs typeface="Times New Roman"/>
                <a:sym typeface="Times New Roman"/>
              </a:rPr>
              <a:t>This project can be linked with Internet Of Things (IOT) thus can eliminate humans with smart machines.</a:t>
            </a:r>
          </a:p>
          <a:p>
            <a:pPr indent="-311150">
              <a:lnSpc>
                <a:spcPct val="100000"/>
              </a:lnSpc>
              <a:buClr>
                <a:schemeClr val="dk1"/>
              </a:buClr>
              <a:buSzPts val="1300"/>
              <a:buFont typeface="Times New Roman"/>
              <a:buChar char="●"/>
            </a:pPr>
            <a:endParaRPr lang="en-US" sz="2400" dirty="0">
              <a:solidFill>
                <a:schemeClr val="dk1"/>
              </a:solidFill>
              <a:latin typeface="Times New Roman"/>
              <a:ea typeface="Times New Roman"/>
              <a:cs typeface="Times New Roman"/>
              <a:sym typeface="Times New Roman"/>
            </a:endParaRPr>
          </a:p>
          <a:p>
            <a:pPr marL="457200" marR="0" lvl="0" indent="-311150" algn="l" rtl="0">
              <a:lnSpc>
                <a:spcPct val="100000"/>
              </a:lnSpc>
              <a:spcBef>
                <a:spcPts val="0"/>
              </a:spcBef>
              <a:spcAft>
                <a:spcPts val="0"/>
              </a:spcAft>
              <a:buClr>
                <a:schemeClr val="dk1"/>
              </a:buClr>
              <a:buSzPts val="1300"/>
              <a:buFont typeface="Times New Roman"/>
              <a:buChar char="●"/>
            </a:pPr>
            <a:r>
              <a:rPr lang="en-US" sz="2400" dirty="0">
                <a:solidFill>
                  <a:schemeClr val="dk1"/>
                </a:solidFill>
                <a:latin typeface="Times New Roman"/>
                <a:ea typeface="Times New Roman"/>
                <a:cs typeface="Times New Roman"/>
                <a:sym typeface="Times New Roman"/>
              </a:rPr>
              <a:t>This project can be linked with the Parking lot owners, and we can work on share of pay basis</a:t>
            </a:r>
          </a:p>
          <a:p>
            <a:pPr marL="0" marR="0" lvl="0" indent="0" algn="just" rtl="0">
              <a:lnSpc>
                <a:spcPct val="100000"/>
              </a:lnSpc>
              <a:spcBef>
                <a:spcPts val="0"/>
              </a:spcBef>
              <a:spcAft>
                <a:spcPts val="0"/>
              </a:spcAft>
              <a:buClr>
                <a:schemeClr val="dk1"/>
              </a:buClr>
              <a:buSzPts val="1100"/>
              <a:buFont typeface="Arial"/>
              <a:buNone/>
            </a:pPr>
            <a:endParaRPr sz="2400" dirty="0">
              <a:solidFill>
                <a:schemeClr val="dk1"/>
              </a:solidFill>
              <a:latin typeface="Times New Roman"/>
              <a:ea typeface="Times New Roman"/>
              <a:cs typeface="Times New Roman"/>
              <a:sym typeface="Times New Roman"/>
            </a:endParaRPr>
          </a:p>
          <a:p>
            <a:pPr marL="457200" marR="0" lvl="0" indent="-311150" algn="l" rtl="0">
              <a:lnSpc>
                <a:spcPct val="100000"/>
              </a:lnSpc>
              <a:spcBef>
                <a:spcPts val="0"/>
              </a:spcBef>
              <a:spcAft>
                <a:spcPts val="0"/>
              </a:spcAft>
              <a:buClr>
                <a:schemeClr val="dk1"/>
              </a:buClr>
              <a:buSzPts val="1300"/>
              <a:buFont typeface="Times New Roman"/>
              <a:buChar char="●"/>
            </a:pPr>
            <a:r>
              <a:rPr lang="en-US" sz="2400" dirty="0">
                <a:solidFill>
                  <a:schemeClr val="dk1"/>
                </a:solidFill>
                <a:latin typeface="Times New Roman"/>
                <a:ea typeface="Times New Roman"/>
                <a:cs typeface="Times New Roman"/>
                <a:sym typeface="Times New Roman"/>
              </a:rPr>
              <a:t>This project can be further converted into mobile application.</a:t>
            </a:r>
            <a:endParaRPr sz="1800" b="1" dirty="0">
              <a:solidFill>
                <a:schemeClr val="dk1"/>
              </a:solidFill>
              <a:latin typeface="Times New Roman"/>
              <a:ea typeface="Times New Roman"/>
              <a:cs typeface="Times New Roman"/>
              <a:sym typeface="Times New Roman"/>
            </a:endParaRPr>
          </a:p>
          <a:p>
            <a:pPr marL="146050" marR="0" lvl="0" indent="0" algn="l" rtl="0">
              <a:lnSpc>
                <a:spcPct val="100000"/>
              </a:lnSpc>
              <a:spcBef>
                <a:spcPts val="0"/>
              </a:spcBef>
              <a:spcAft>
                <a:spcPts val="0"/>
              </a:spcAft>
              <a:buClr>
                <a:schemeClr val="dk1"/>
              </a:buClr>
              <a:buSzPts val="1300"/>
              <a:buNone/>
            </a:pPr>
            <a:endParaRPr sz="1800"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1100"/>
              <a:buFont typeface="Arial"/>
              <a:buNone/>
            </a:pPr>
            <a:endParaRPr sz="1400" b="1"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1100"/>
              <a:buFont typeface="Arial"/>
              <a:buNone/>
            </a:pPr>
            <a:endParaRPr sz="1400" b="1" dirty="0">
              <a:solidFill>
                <a:schemeClr val="dk1"/>
              </a:solidFill>
              <a:latin typeface="Times New Roman"/>
              <a:ea typeface="Times New Roman"/>
              <a:cs typeface="Times New Roman"/>
              <a:sym typeface="Times New Roman"/>
            </a:endParaRPr>
          </a:p>
          <a:p>
            <a:pPr marL="0" lvl="0" indent="0" algn="l" rtl="0">
              <a:spcBef>
                <a:spcPts val="0"/>
              </a:spcBef>
              <a:spcAft>
                <a:spcPts val="1200"/>
              </a:spcAft>
              <a:buNone/>
            </a:pPr>
            <a:endParaRPr dirty="0"/>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104</TotalTime>
  <Words>217</Words>
  <Application>Microsoft Office PowerPoint</Application>
  <PresentationFormat>On-screen Show (16:9)</PresentationFormat>
  <Paragraphs>32</Paragraphs>
  <Slides>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Times New Roman</vt:lpstr>
      <vt:lpstr>Arial</vt:lpstr>
      <vt:lpstr>Gill Sans MT</vt:lpstr>
      <vt:lpstr>Gallery</vt:lpstr>
      <vt:lpstr>Smart-Parking</vt:lpstr>
      <vt:lpstr>Problem Statement</vt:lpstr>
      <vt:lpstr>Objectives </vt:lpstr>
      <vt:lpstr>PowerPoint Presentation</vt:lpstr>
      <vt:lpstr>PowerPoint Presentation</vt:lpstr>
      <vt:lpstr>Future Goals for the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3D Single Player First Person Shooting Game</dc:title>
  <cp:lastModifiedBy>Aditya Prakash</cp:lastModifiedBy>
  <cp:revision>9</cp:revision>
  <dcterms:modified xsi:type="dcterms:W3CDTF">2022-09-27T19:47:00Z</dcterms:modified>
</cp:coreProperties>
</file>