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panose="020B0604020202020204" charset="0"/>
      <p:bold r:id="rId9"/>
      <p:boldItalic r:id="rId10"/>
    </p:embeddedFont>
    <p:embeddedFont>
      <p:font typeface="Barlow Medium"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278"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92361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PROJECT </a:t>
            </a:r>
            <a:r>
              <a:rPr lang="en-US" sz="8000" b="1" dirty="0" err="1">
                <a:solidFill>
                  <a:srgbClr val="141414"/>
                </a:solidFill>
                <a:latin typeface="Barlow"/>
                <a:sym typeface="Barlow"/>
              </a:rPr>
              <a:t>ReWind</a:t>
            </a:r>
            <a:endParaRPr sz="8000"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lang="en-US" sz="2100" b="0" i="0" u="none" strike="noStrike" cap="non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0" name="Google Shape;90;p13"/>
          <p:cNvSpPr txBox="1"/>
          <p:nvPr/>
        </p:nvSpPr>
        <p:spPr>
          <a:xfrm>
            <a:off x="7023370" y="2081719"/>
            <a:ext cx="10875524" cy="856034"/>
          </a:xfrm>
          <a:prstGeom prst="rect">
            <a:avLst/>
          </a:prstGeom>
          <a:noFill/>
          <a:ln>
            <a:noFill/>
          </a:ln>
        </p:spPr>
        <p:txBody>
          <a:bodyPr spcFirstLastPara="1" wrap="square" lIns="0" tIns="0" rIns="0" bIns="0" anchor="t" anchorCtr="0">
            <a:noAutofit/>
          </a:bodyPr>
          <a:lstStyle/>
          <a:p>
            <a:pPr lvl="0" algn="r"/>
            <a:r>
              <a:rPr lang="en-US" sz="3200" b="1" dirty="0" err="1"/>
              <a:t>ReWind</a:t>
            </a:r>
            <a:r>
              <a:rPr lang="en-US" sz="3200" b="1" dirty="0"/>
              <a:t> time to pre-COVID with Augmented Reality</a:t>
            </a:r>
            <a:r>
              <a:rPr lang="en-US" dirty="0"/>
              <a:t>.</a:t>
            </a:r>
            <a:endParaRPr dirty="0"/>
          </a:p>
        </p:txBody>
      </p:sp>
      <p:sp>
        <p:nvSpPr>
          <p:cNvPr id="91" name="Google Shape;91;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TEAM SQUADRA</a:t>
            </a:r>
            <a:endParaRPr dirty="0"/>
          </a:p>
        </p:txBody>
      </p:sp>
      <p:sp>
        <p:nvSpPr>
          <p:cNvPr id="92" name="Google Shape;92;p13"/>
          <p:cNvSpPr txBox="1"/>
          <p:nvPr/>
        </p:nvSpPr>
        <p:spPr>
          <a:xfrm>
            <a:off x="10622603" y="4167131"/>
            <a:ext cx="6636698" cy="59942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HARSHITA SHANKHDHAR, </a:t>
            </a:r>
          </a:p>
          <a:p>
            <a:pPr marL="0" marR="0" lvl="0" indent="0" algn="r" rtl="0">
              <a:lnSpc>
                <a:spcPct val="100000"/>
              </a:lnSpc>
              <a:spcBef>
                <a:spcPts val="0"/>
              </a:spcBef>
              <a:spcAft>
                <a:spcPts val="0"/>
              </a:spcAft>
              <a:buNone/>
            </a:pPr>
            <a:r>
              <a:rPr lang="en-US" sz="4200" b="1" dirty="0">
                <a:solidFill>
                  <a:srgbClr val="141414"/>
                </a:solidFill>
                <a:latin typeface="Barlow"/>
                <a:sym typeface="Barlow"/>
              </a:rPr>
              <a:t>ISHITA SHARMA,</a:t>
            </a:r>
          </a:p>
          <a:p>
            <a:pPr marL="0" marR="0" lvl="0" indent="0" algn="r" rtl="0">
              <a:lnSpc>
                <a:spcPct val="100000"/>
              </a:lnSpc>
              <a:spcBef>
                <a:spcPts val="0"/>
              </a:spcBef>
              <a:spcAft>
                <a:spcPts val="0"/>
              </a:spcAft>
              <a:buNone/>
            </a:pPr>
            <a:r>
              <a:rPr lang="en-US" sz="4200" b="1" dirty="0">
                <a:solidFill>
                  <a:srgbClr val="141414"/>
                </a:solidFill>
                <a:latin typeface="Barlow"/>
                <a:sym typeface="Barlow"/>
              </a:rPr>
              <a:t>ADITI MITTAL</a:t>
            </a:r>
            <a:endParaRPr dirty="0"/>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08819" y="428339"/>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grpSp>
        <p:nvGrpSpPr>
          <p:cNvPr id="100" name="Google Shape;100;p14"/>
          <p:cNvGrpSpPr/>
          <p:nvPr/>
        </p:nvGrpSpPr>
        <p:grpSpPr>
          <a:xfrm>
            <a:off x="719848" y="3012497"/>
            <a:ext cx="9714216" cy="7032765"/>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grpSp>
      <p:pic>
        <p:nvPicPr>
          <p:cNvPr id="103" name="Google Shape;103;p14"/>
          <p:cNvPicPr preferRelativeResize="0"/>
          <p:nvPr/>
        </p:nvPicPr>
        <p:blipFill rotWithShape="1">
          <a:blip r:embed="rId4">
            <a:alphaModFix/>
          </a:blip>
          <a:srcRect/>
          <a:stretch/>
        </p:blipFill>
        <p:spPr>
          <a:xfrm rot="2260589">
            <a:off x="9544044" y="1643265"/>
            <a:ext cx="2819335" cy="845801"/>
          </a:xfrm>
          <a:prstGeom prst="rect">
            <a:avLst/>
          </a:prstGeom>
          <a:noFill/>
          <a:ln>
            <a:noFill/>
          </a:ln>
        </p:spPr>
      </p:pic>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endParaRPr dirty="0"/>
          </a:p>
        </p:txBody>
      </p:sp>
      <p:pic>
        <p:nvPicPr>
          <p:cNvPr id="105" name="Google Shape;105;p14"/>
          <p:cNvPicPr preferRelativeResize="0"/>
          <p:nvPr/>
        </p:nvPicPr>
        <p:blipFill rotWithShape="1">
          <a:blip r:embed="rId5">
            <a:alphaModFix/>
          </a:blip>
          <a:srcRect l="5003" r="5003"/>
          <a:stretch/>
        </p:blipFill>
        <p:spPr>
          <a:xfrm>
            <a:off x="16473309" y="428339"/>
            <a:ext cx="1571982" cy="1469149"/>
          </a:xfrm>
          <a:prstGeom prst="rect">
            <a:avLst/>
          </a:prstGeom>
          <a:noFill/>
          <a:ln>
            <a:noFill/>
          </a:ln>
        </p:spPr>
      </p:pic>
      <p:sp>
        <p:nvSpPr>
          <p:cNvPr id="3" name="Rectangle 2"/>
          <p:cNvSpPr/>
          <p:nvPr/>
        </p:nvSpPr>
        <p:spPr>
          <a:xfrm>
            <a:off x="0" y="3417681"/>
            <a:ext cx="10434064" cy="5509200"/>
          </a:xfrm>
          <a:prstGeom prst="rect">
            <a:avLst/>
          </a:prstGeom>
        </p:spPr>
        <p:txBody>
          <a:bodyPr wrap="square">
            <a:spAutoFit/>
          </a:bodyPr>
          <a:lstStyle/>
          <a:p>
            <a:r>
              <a:rPr lang="en-US" sz="3200" b="1" dirty="0" err="1"/>
              <a:t>ReWind</a:t>
            </a:r>
            <a:r>
              <a:rPr lang="en-US" sz="3200" b="1" dirty="0"/>
              <a:t> is a website based application which gives the user a platform to relive the life they are living before COVID 19 pandemic happened. In the current situation , people are forced to avoid meeting with their loved ones, not only that it has affected their routines like shopping, attending weddings, classes ,etc. This is where the need of this project </a:t>
            </a:r>
            <a:r>
              <a:rPr lang="en-US" sz="3200" b="1" dirty="0" err="1"/>
              <a:t>ReWind</a:t>
            </a:r>
            <a:r>
              <a:rPr lang="en-US" sz="3200" b="1" dirty="0"/>
              <a:t> comes in. This website application has everything a customer wants when going to organize a function(since only limited people are allowed) or attending classes or buying home decor. </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2315183"/>
            <a:ext cx="11268706" cy="8092068"/>
          </a:xfrm>
          <a:prstGeom prst="rect">
            <a:avLst/>
          </a:prstGeom>
          <a:noFill/>
          <a:ln>
            <a:noFill/>
          </a:ln>
        </p:spPr>
        <p:txBody>
          <a:bodyPr spcFirstLastPara="1" wrap="square" lIns="0" tIns="0" rIns="0" bIns="0" anchor="t" anchorCtr="0">
            <a:noAutofit/>
          </a:bodyPr>
          <a:lstStyle/>
          <a:p>
            <a:r>
              <a:rPr lang="en-US" sz="2800" b="1" dirty="0"/>
              <a:t>=&gt;Organizing your functions by creating an AR for the guests who are not able to make it to your special day.</a:t>
            </a:r>
            <a:endParaRPr lang="en-US" sz="2800" dirty="0"/>
          </a:p>
          <a:p>
            <a:br>
              <a:rPr lang="en-US" sz="2800" dirty="0"/>
            </a:br>
            <a:r>
              <a:rPr lang="en-US" sz="2800" b="1" dirty="0"/>
              <a:t>=&gt;Reliving your  memories by uploading them on our website and viewing it with a 3D experience.</a:t>
            </a:r>
            <a:endParaRPr lang="en-US" sz="2800" dirty="0"/>
          </a:p>
          <a:p>
            <a:br>
              <a:rPr lang="en-US" sz="2800" dirty="0"/>
            </a:br>
            <a:r>
              <a:rPr lang="en-US" sz="2800" b="1" dirty="0"/>
              <a:t>=&gt;Ditching normal online classes and learning things with AR experience.</a:t>
            </a:r>
            <a:endParaRPr lang="en-US" sz="2800" dirty="0"/>
          </a:p>
          <a:p>
            <a:br>
              <a:rPr lang="en-US" sz="2800" dirty="0"/>
            </a:br>
            <a:r>
              <a:rPr lang="en-US" sz="2800" b="1" dirty="0"/>
              <a:t>=&gt;If you are a teacher upload your video and we will make it an extraordinary video with AR.</a:t>
            </a:r>
            <a:endParaRPr lang="en-US" sz="2800" dirty="0"/>
          </a:p>
          <a:p>
            <a:br>
              <a:rPr lang="en-US" sz="2800" dirty="0"/>
            </a:br>
            <a:r>
              <a:rPr lang="en-US" sz="2800" b="1" dirty="0"/>
              <a:t>=&gt;Want to visualize how your art piece will look on the wall before buying it , with our project you can easily do that . </a:t>
            </a:r>
            <a:endParaRPr lang="en-US" sz="2800" dirty="0"/>
          </a:p>
          <a:p>
            <a:br>
              <a:rPr lang="en-US" sz="2800" dirty="0"/>
            </a:br>
            <a:r>
              <a:rPr lang="en-US" sz="2800" b="1" dirty="0"/>
              <a:t>=&gt;Easy payment option with 2 free demos .</a:t>
            </a:r>
            <a:endParaRPr lang="en-US" sz="2800" dirty="0"/>
          </a:p>
          <a:p>
            <a:br>
              <a:rPr lang="en-US" sz="2800" dirty="0"/>
            </a:br>
            <a:endParaRPr sz="28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l="5003" r="5003"/>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1277382"/>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1800" dirty="0">
                <a:solidFill>
                  <a:schemeClr val="bg1"/>
                </a:solidFill>
              </a:rPr>
              <a:t>Understand concepts better by visualizing and understanding them by watching videos/content uploaded by your teachers with a twist of “3-Dimension”.</a:t>
            </a:r>
            <a:endParaRPr sz="1800" dirty="0">
              <a:solidFill>
                <a:schemeClr val="bg1"/>
              </a:solidFill>
            </a:endParaRPr>
          </a:p>
        </p:txBody>
      </p:sp>
      <p:sp>
        <p:nvSpPr>
          <p:cNvPr id="120" name="Google Shape;120;p16"/>
          <p:cNvSpPr txBox="1"/>
          <p:nvPr/>
        </p:nvSpPr>
        <p:spPr>
          <a:xfrm>
            <a:off x="218574" y="4742237"/>
            <a:ext cx="7249025"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400" b="1" dirty="0">
                <a:solidFill>
                  <a:srgbClr val="3CDA7D"/>
                </a:solidFill>
                <a:latin typeface="Barlow"/>
                <a:ea typeface="Barlow"/>
                <a:cs typeface="Barlow"/>
                <a:sym typeface="Barlow"/>
              </a:rPr>
              <a:t>2</a:t>
            </a:r>
            <a:r>
              <a:rPr lang="en-US" sz="4400" b="1" i="0" u="none" strike="noStrike" cap="none" dirty="0">
                <a:solidFill>
                  <a:srgbClr val="3CDA7D"/>
                </a:solidFill>
                <a:latin typeface="Barlow"/>
                <a:ea typeface="Barlow"/>
                <a:cs typeface="Barlow"/>
                <a:sym typeface="Barlow"/>
              </a:rPr>
              <a:t>.Makes education fun</a:t>
            </a:r>
            <a:endParaRPr sz="4400" dirty="0"/>
          </a:p>
        </p:txBody>
      </p:sp>
      <p:pic>
        <p:nvPicPr>
          <p:cNvPr id="121" name="Google Shape;121;p16"/>
          <p:cNvPicPr preferRelativeResize="0"/>
          <p:nvPr/>
        </p:nvPicPr>
        <p:blipFill rotWithShape="1">
          <a:blip r:embed="rId3">
            <a:alphaModFix/>
          </a:blip>
          <a:srcRect l="5003" r="5003"/>
          <a:stretch/>
        </p:blipFill>
        <p:spPr>
          <a:xfrm>
            <a:off x="218575" y="203440"/>
            <a:ext cx="1386081" cy="1295408"/>
          </a:xfrm>
          <a:prstGeom prst="rect">
            <a:avLst/>
          </a:prstGeom>
          <a:noFill/>
          <a:ln>
            <a:noFill/>
          </a:ln>
        </p:spPr>
      </p:pic>
      <p:sp>
        <p:nvSpPr>
          <p:cNvPr id="122" name="Google Shape;122;p16"/>
          <p:cNvSpPr txBox="1"/>
          <p:nvPr/>
        </p:nvSpPr>
        <p:spPr>
          <a:xfrm>
            <a:off x="214116" y="7967117"/>
            <a:ext cx="7416300" cy="1277382"/>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b="0" i="0" u="none" strike="noStrike" dirty="0">
                <a:solidFill>
                  <a:srgbClr val="000000"/>
                </a:solidFill>
                <a:effectLst/>
                <a:latin typeface="Arial" panose="020B0604020202020204" pitchFamily="34" charset="0"/>
              </a:rPr>
              <a:t> </a:t>
            </a:r>
            <a:r>
              <a:rPr lang="en-US" sz="1800" b="0" i="0" u="none" strike="noStrike" dirty="0">
                <a:solidFill>
                  <a:schemeClr val="bg1"/>
                </a:solidFill>
                <a:effectLst/>
                <a:latin typeface="Arial" panose="020B0604020202020204" pitchFamily="34" charset="0"/>
              </a:rPr>
              <a:t>With </a:t>
            </a:r>
            <a:r>
              <a:rPr lang="en-US" sz="1800" b="0" i="0" u="none" strike="noStrike" dirty="0" err="1">
                <a:solidFill>
                  <a:schemeClr val="bg1"/>
                </a:solidFill>
                <a:effectLst/>
                <a:latin typeface="Arial" panose="020B0604020202020204" pitchFamily="34" charset="0"/>
              </a:rPr>
              <a:t>ReWind</a:t>
            </a:r>
            <a:r>
              <a:rPr lang="en-US" sz="1800" b="0" i="0" u="none" strike="noStrike" dirty="0">
                <a:solidFill>
                  <a:schemeClr val="bg1"/>
                </a:solidFill>
                <a:effectLst/>
                <a:latin typeface="Arial" panose="020B0604020202020204" pitchFamily="34" charset="0"/>
              </a:rPr>
              <a:t>, we give you an option to see how a picture/painting/decor you desire to add to your room will look in 3-dimension with our Augmented Reality before you make a purchase.</a:t>
            </a:r>
            <a:endParaRPr dirty="0">
              <a:solidFill>
                <a:schemeClr val="bg1"/>
              </a:solidFill>
            </a:endParaRPr>
          </a:p>
        </p:txBody>
      </p:sp>
      <p:sp>
        <p:nvSpPr>
          <p:cNvPr id="123" name="Google Shape;123;p16"/>
          <p:cNvSpPr txBox="1"/>
          <p:nvPr/>
        </p:nvSpPr>
        <p:spPr>
          <a:xfrm>
            <a:off x="218575" y="7091525"/>
            <a:ext cx="6417752"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000" b="1" dirty="0">
                <a:solidFill>
                  <a:srgbClr val="3CDA7D"/>
                </a:solidFill>
                <a:latin typeface="Barlow"/>
                <a:ea typeface="Barlow"/>
                <a:cs typeface="Barlow"/>
                <a:sym typeface="Barlow"/>
              </a:rPr>
              <a:t>3</a:t>
            </a:r>
            <a:r>
              <a:rPr lang="en-US" sz="4000" b="1" i="0" u="none" strike="noStrike" cap="none" dirty="0">
                <a:solidFill>
                  <a:srgbClr val="3CDA7D"/>
                </a:solidFill>
                <a:latin typeface="Barlow"/>
                <a:ea typeface="Barlow"/>
                <a:cs typeface="Barlow"/>
                <a:sym typeface="Barlow"/>
              </a:rPr>
              <a:t>.Design your room</a:t>
            </a:r>
            <a:endParaRPr sz="4000" dirty="0"/>
          </a:p>
        </p:txBody>
      </p:sp>
      <p:sp>
        <p:nvSpPr>
          <p:cNvPr id="124" name="Google Shape;124;p16"/>
          <p:cNvSpPr txBox="1"/>
          <p:nvPr/>
        </p:nvSpPr>
        <p:spPr>
          <a:xfrm>
            <a:off x="9843000" y="2899168"/>
            <a:ext cx="7416300" cy="1158543"/>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1800" dirty="0">
                <a:solidFill>
                  <a:schemeClr val="bg1"/>
                </a:solidFill>
              </a:rPr>
              <a:t>This project brings you an inch closer to pre-covid times by using Augmented Reality which basically helps you to visualize everything in 3-Dimension.</a:t>
            </a:r>
            <a:endParaRPr sz="1800" dirty="0">
              <a:solidFill>
                <a:schemeClr val="bg1"/>
              </a:solidFill>
            </a:endParaRPr>
          </a:p>
        </p:txBody>
      </p:sp>
      <p:sp>
        <p:nvSpPr>
          <p:cNvPr id="125" name="Google Shape;125;p16"/>
          <p:cNvSpPr txBox="1"/>
          <p:nvPr/>
        </p:nvSpPr>
        <p:spPr>
          <a:xfrm>
            <a:off x="9842998" y="1234718"/>
            <a:ext cx="6200565" cy="129540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3CDA7D"/>
                </a:solidFill>
                <a:latin typeface="Barlow"/>
                <a:ea typeface="Barlow"/>
                <a:cs typeface="Barlow"/>
                <a:sym typeface="Barlow"/>
              </a:rPr>
              <a:t>4.Relive pre-covid 	times</a:t>
            </a:r>
            <a:endParaRPr sz="4800" dirty="0"/>
          </a:p>
        </p:txBody>
      </p:sp>
      <p:sp>
        <p:nvSpPr>
          <p:cNvPr id="126" name="Google Shape;126;p16"/>
          <p:cNvSpPr txBox="1"/>
          <p:nvPr/>
        </p:nvSpPr>
        <p:spPr>
          <a:xfrm>
            <a:off x="9842999" y="5143500"/>
            <a:ext cx="7416300" cy="108578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1800" dirty="0">
                <a:solidFill>
                  <a:srgbClr val="FFFFFF"/>
                </a:solidFill>
                <a:latin typeface="Barlow Medium"/>
                <a:sym typeface="Barlow Medium"/>
              </a:rPr>
              <a:t>Our website provides you with a secured authentication process by providing an easy and safe login/signup feature to access the website. </a:t>
            </a:r>
            <a:endParaRPr lang="en-US" sz="1800" dirty="0"/>
          </a:p>
        </p:txBody>
      </p:sp>
      <p:sp>
        <p:nvSpPr>
          <p:cNvPr id="127" name="Google Shape;127;p16"/>
          <p:cNvSpPr txBox="1"/>
          <p:nvPr/>
        </p:nvSpPr>
        <p:spPr>
          <a:xfrm>
            <a:off x="9842999" y="4224389"/>
            <a:ext cx="6851727" cy="7524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dirty="0">
                <a:solidFill>
                  <a:srgbClr val="3CDA7D"/>
                </a:solidFill>
                <a:latin typeface="Barlow"/>
                <a:ea typeface="Barlow"/>
                <a:cs typeface="Barlow"/>
                <a:sym typeface="Barlow"/>
              </a:rPr>
              <a:t>5.Easy Login Feature</a:t>
            </a:r>
            <a:endParaRPr sz="1100" dirty="0"/>
          </a:p>
        </p:txBody>
      </p:sp>
      <p:sp>
        <p:nvSpPr>
          <p:cNvPr id="128" name="Google Shape;128;p16"/>
          <p:cNvSpPr txBox="1"/>
          <p:nvPr/>
        </p:nvSpPr>
        <p:spPr>
          <a:xfrm>
            <a:off x="9948024" y="7371142"/>
            <a:ext cx="7416300" cy="88616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1800" dirty="0">
                <a:solidFill>
                  <a:schemeClr val="bg1"/>
                </a:solidFill>
              </a:rPr>
              <a:t>A secure payment option is available in our website using Razor pay .</a:t>
            </a:r>
            <a:endParaRPr sz="1800" dirty="0">
              <a:solidFill>
                <a:schemeClr val="bg1"/>
              </a:solidFill>
            </a:endParaRPr>
          </a:p>
        </p:txBody>
      </p:sp>
      <p:sp>
        <p:nvSpPr>
          <p:cNvPr id="129" name="Google Shape;129;p16"/>
          <p:cNvSpPr txBox="1"/>
          <p:nvPr/>
        </p:nvSpPr>
        <p:spPr>
          <a:xfrm>
            <a:off x="9856854" y="6299085"/>
            <a:ext cx="7696855" cy="10022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dirty="0">
                <a:solidFill>
                  <a:srgbClr val="3CDA7D"/>
                </a:solidFill>
                <a:latin typeface="Barlow"/>
                <a:ea typeface="Barlow"/>
                <a:cs typeface="Barlow"/>
                <a:sym typeface="Barlow"/>
              </a:rPr>
              <a:t>6</a:t>
            </a:r>
            <a:r>
              <a:rPr lang="en-US" sz="4800" b="1" i="0" u="none" strike="noStrike" cap="none" dirty="0">
                <a:solidFill>
                  <a:srgbClr val="3CDA7D"/>
                </a:solidFill>
                <a:latin typeface="Barlow"/>
                <a:ea typeface="Barlow"/>
                <a:cs typeface="Barlow"/>
                <a:sym typeface="Barlow"/>
              </a:rPr>
              <a:t>.Secure Payment option</a:t>
            </a:r>
            <a:endParaRPr sz="1100" dirty="0"/>
          </a:p>
        </p:txBody>
      </p:sp>
      <p:sp>
        <p:nvSpPr>
          <p:cNvPr id="132" name="Google Shape;132;p16"/>
          <p:cNvSpPr txBox="1"/>
          <p:nvPr/>
        </p:nvSpPr>
        <p:spPr>
          <a:xfrm>
            <a:off x="218575" y="3464855"/>
            <a:ext cx="7416300" cy="1277382"/>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This project of ours gives you the chance of reliving your memories. Experience your fond moments in 3-D by our Augmented Reality feature.</a:t>
            </a:r>
            <a:endParaRPr dirty="0"/>
          </a:p>
        </p:txBody>
      </p:sp>
      <p:sp>
        <p:nvSpPr>
          <p:cNvPr id="133" name="Google Shape;133;p16"/>
          <p:cNvSpPr txBox="1"/>
          <p:nvPr/>
        </p:nvSpPr>
        <p:spPr>
          <a:xfrm>
            <a:off x="214116" y="2561904"/>
            <a:ext cx="7669120"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600" b="1" i="0" u="none" strike="noStrike" cap="none" dirty="0">
                <a:solidFill>
                  <a:srgbClr val="3CDA7D"/>
                </a:solidFill>
                <a:latin typeface="Barlow"/>
                <a:ea typeface="Barlow"/>
                <a:cs typeface="Barlow"/>
                <a:sym typeface="Barlow"/>
              </a:rPr>
              <a:t>1</a:t>
            </a:r>
            <a:r>
              <a:rPr lang="en-US" sz="5600" b="1" i="0" u="none" strike="noStrike" cap="none" dirty="0">
                <a:solidFill>
                  <a:srgbClr val="3CDA7D"/>
                </a:solidFill>
                <a:latin typeface="Barlow"/>
                <a:ea typeface="Barlow"/>
                <a:cs typeface="Barlow"/>
                <a:sym typeface="Barlow"/>
              </a:rPr>
              <a:t>.</a:t>
            </a:r>
            <a:r>
              <a:rPr lang="en-US" sz="3600" b="1" i="0" u="none" strike="noStrike" cap="none" dirty="0">
                <a:solidFill>
                  <a:srgbClr val="3CDA7D"/>
                </a:solidFill>
                <a:latin typeface="Barlow"/>
                <a:ea typeface="Barlow"/>
                <a:cs typeface="Barlow"/>
                <a:sym typeface="Barlow"/>
              </a:rPr>
              <a:t>Helps you relive your memories</a:t>
            </a:r>
            <a:endParaRPr dirty="0"/>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3818786"/>
            <a:ext cx="7640923" cy="1639905"/>
            <a:chOff x="0" y="-3341"/>
            <a:chExt cx="10187898" cy="1764361"/>
          </a:xfrm>
        </p:grpSpPr>
        <p:sp>
          <p:nvSpPr>
            <p:cNvPr id="141" name="Google Shape;141;p17"/>
            <p:cNvSpPr txBox="1"/>
            <p:nvPr/>
          </p:nvSpPr>
          <p:spPr>
            <a:xfrm>
              <a:off x="0" y="-3341"/>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FRONTEND</a:t>
              </a:r>
              <a:endParaRPr dirty="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a:lnSpc>
                  <a:spcPct val="150000"/>
                </a:lnSpc>
              </a:pPr>
              <a:r>
                <a:rPr lang="en-US" sz="1800" dirty="0">
                  <a:solidFill>
                    <a:srgbClr val="141414"/>
                  </a:solidFill>
                  <a:latin typeface="Barlow Medium"/>
                  <a:sym typeface="Barlow Medium"/>
                </a:rPr>
                <a:t>For the frontend part of our project we have made use of HTML, CSS, Bootstrap.</a:t>
              </a:r>
              <a:endParaRPr lang="en-US" sz="1800" dirty="0"/>
            </a:p>
            <a:p>
              <a:pPr marL="0" marR="0" lvl="0" indent="0" algn="l" rtl="0">
                <a:lnSpc>
                  <a:spcPct val="150000"/>
                </a:lnSpc>
                <a:spcBef>
                  <a:spcPts val="0"/>
                </a:spcBef>
                <a:spcAft>
                  <a:spcPts val="0"/>
                </a:spcAft>
                <a:buNone/>
              </a:pPr>
              <a:endParaRPr dirty="0"/>
            </a:p>
          </p:txBody>
        </p:sp>
      </p:grpSp>
      <p:grpSp>
        <p:nvGrpSpPr>
          <p:cNvPr id="143" name="Google Shape;143;p17"/>
          <p:cNvGrpSpPr/>
          <p:nvPr/>
        </p:nvGrpSpPr>
        <p:grpSpPr>
          <a:xfrm>
            <a:off x="2417477" y="5842972"/>
            <a:ext cx="7640923" cy="1820661"/>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BACKEND</a:t>
              </a:r>
              <a:endParaRPr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1800" dirty="0"/>
                <a:t>The backend of our project has been made using JavaScript, Firebase, </a:t>
              </a:r>
              <a:r>
                <a:rPr lang="en-IN" sz="1800" dirty="0" err="1"/>
                <a:t>Firestore</a:t>
              </a:r>
              <a:r>
                <a:rPr lang="en-IN" sz="1800" dirty="0"/>
                <a:t> and </a:t>
              </a:r>
              <a:r>
                <a:rPr lang="en-IN" sz="1800" dirty="0" err="1"/>
                <a:t>EchoAR</a:t>
              </a:r>
              <a:r>
                <a:rPr lang="en-IN" sz="1800" dirty="0"/>
                <a:t>.</a:t>
              </a:r>
              <a:endParaRPr sz="1800" dirty="0"/>
            </a:p>
          </p:txBody>
        </p:sp>
      </p:grpSp>
      <p:grpSp>
        <p:nvGrpSpPr>
          <p:cNvPr id="146" name="Google Shape;146;p17"/>
          <p:cNvGrpSpPr/>
          <p:nvPr/>
        </p:nvGrpSpPr>
        <p:grpSpPr>
          <a:xfrm>
            <a:off x="2417477" y="7907516"/>
            <a:ext cx="7640923" cy="1749101"/>
            <a:chOff x="0" y="-38100"/>
            <a:chExt cx="10187898" cy="1799120"/>
          </a:xfrm>
        </p:grpSpPr>
        <p:sp>
          <p:nvSpPr>
            <p:cNvPr id="147" name="Google Shape;147;p17"/>
            <p:cNvSpPr txBox="1"/>
            <p:nvPr/>
          </p:nvSpPr>
          <p:spPr>
            <a:xfrm>
              <a:off x="0" y="-38100"/>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PAYMENT AND HOSTING</a:t>
              </a:r>
              <a:endParaRPr dirty="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141414"/>
                  </a:solidFill>
                  <a:latin typeface="Barlow Medium"/>
                  <a:sym typeface="Barlow Medium"/>
                </a:rPr>
                <a:t>We have made use of </a:t>
              </a:r>
              <a:r>
                <a:rPr lang="en-US" sz="2000" dirty="0" err="1">
                  <a:solidFill>
                    <a:srgbClr val="141414"/>
                  </a:solidFill>
                  <a:latin typeface="Barlow Medium"/>
                  <a:sym typeface="Barlow Medium"/>
                </a:rPr>
                <a:t>RazorPay</a:t>
              </a:r>
              <a:r>
                <a:rPr lang="en-US" sz="2000" dirty="0">
                  <a:solidFill>
                    <a:srgbClr val="141414"/>
                  </a:solidFill>
                  <a:latin typeface="Barlow Medium"/>
                  <a:sym typeface="Barlow Medium"/>
                </a:rPr>
                <a:t> API for our payment method and the hosting of the project has been done on Google Chrome. </a:t>
              </a:r>
              <a:endParaRPr dirty="0"/>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dirty="0"/>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l="5003" r="5003"/>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a:solidFill>
                    <a:srgbClr val="141414"/>
                  </a:solidFill>
                  <a:latin typeface="Barlow"/>
                  <a:ea typeface="Barlow"/>
                  <a:cs typeface="Barlow"/>
                  <a:sym typeface="Barlow"/>
                </a:rPr>
                <a:t>THANK YOU</a:t>
              </a:r>
              <a:endParaRPr dirty="0"/>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l="5003" r="5003"/>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504</Words>
  <Application>Microsoft Office PowerPoint</Application>
  <PresentationFormat>Custom</PresentationFormat>
  <Paragraphs>42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Montserrat</vt:lpstr>
      <vt:lpstr>Barlow</vt:lpstr>
      <vt:lpstr>Arial</vt:lpstr>
      <vt:lpstr>Barlow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Aditi Mittal</cp:lastModifiedBy>
  <cp:revision>10</cp:revision>
  <dcterms:modified xsi:type="dcterms:W3CDTF">2021-04-17T23:25:48Z</dcterms:modified>
</cp:coreProperties>
</file>