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S</a:t>
            </a:r>
            <a:r>
              <a:rPr sz="3000" lang="en-US">
                <a:solidFill>
                  <a:srgbClr val="1482AC"/>
                </a:solidFill>
                <a:latin typeface="Arial Bold"/>
              </a:rPr>
              <a:t>.</a:t>
            </a:r>
            <a:r>
              <a:rPr sz="3000" lang="en-US">
                <a:solidFill>
                  <a:srgbClr val="1482AC"/>
                </a:solidFill>
                <a:latin typeface="Arial Bold"/>
              </a:rPr>
              <a:t> </a:t>
            </a:r>
            <a:r>
              <a:rPr sz="3000" lang="en-US">
                <a:solidFill>
                  <a:srgbClr val="1482AC"/>
                </a:solidFill>
                <a:latin typeface="Arial Bold"/>
              </a:rPr>
              <a:t>R</a:t>
            </a:r>
            <a:r>
              <a:rPr sz="3000" lang="en-US">
                <a:solidFill>
                  <a:srgbClr val="1482AC"/>
                </a:solidFill>
                <a:latin typeface="Arial Bold"/>
              </a:rPr>
              <a:t>o</a:t>
            </a:r>
            <a:r>
              <a:rPr sz="3000" lang="en-US">
                <a:solidFill>
                  <a:srgbClr val="1482AC"/>
                </a:solidFill>
                <a:latin typeface="Arial Bold"/>
              </a:rPr>
              <a:t>h</a:t>
            </a:r>
            <a:r>
              <a:rPr sz="3000" lang="en-US">
                <a:solidFill>
                  <a:srgbClr val="1482AC"/>
                </a:solidFill>
                <a:latin typeface="Arial Bold"/>
              </a:rPr>
              <a:t>i</a:t>
            </a:r>
            <a:r>
              <a:rPr sz="3000" lang="en-US">
                <a:solidFill>
                  <a:srgbClr val="1482AC"/>
                </a:solidFill>
                <a:latin typeface="Arial Bold"/>
              </a:rPr>
              <a:t>n</a:t>
            </a:r>
            <a:r>
              <a:rPr sz="3000" lang="en-US">
                <a:solidFill>
                  <a:srgbClr val="1482AC"/>
                </a:solidFill>
                <a:latin typeface="Arial Bold"/>
              </a:rPr>
              <a:t>i</a:t>
            </a:r>
            <a:r>
              <a:rPr sz="3000" lang="en-US">
                <a:solidFill>
                  <a:srgbClr val="1482AC"/>
                </a:solidFill>
                <a:latin typeface="Arial Bold"/>
              </a:rPr>
              <a:t> -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AC2001</dc:creator>
  <dcterms:created xsi:type="dcterms:W3CDTF">2006-08-15T13:00:00Z</dcterms:created>
  <dcterms:modified xsi:type="dcterms:W3CDTF">2024-04-04T09:45:02Z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5a05779458a04822b898d8c4afd0f173</vt:lpwstr>
  </property>
</Properties>
</file>