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3398" y="1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28C1-BBAA-2780-0CD6-DD581F75B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9374C-9B04-4611-3C88-551DFEDB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3720-F4CE-28CE-4F0C-A53C8FE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5590-9E76-5156-2AA1-E9FA7C7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2AD8-7490-0A2C-D3E3-04DF5835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23FB-3A53-B34B-24D2-0F911B5F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929BD-3D44-4F55-EC59-2BE6F189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D4AD-B3B8-5750-3D7E-8B5A66E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0098-32AA-29D5-8106-F7D4AAA9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CDF24-440E-F98B-FAFE-57185675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2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2B611-BEDB-3C0A-1FDF-6AF5EAA8F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2B83-9BA7-C90C-804B-057F806A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8E93-EBB2-AB72-C517-35736841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515E-DA24-7EDE-D784-5D7D399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9056-C8EF-B266-1D71-A3C4A786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5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6B01-41AD-8B9F-9216-EDF0FB2A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70C6-42B9-30F7-2BE6-E16372F3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66C5-3C36-7ED8-904C-FC3E5DE3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ABB7-CA0C-9F7F-DC18-85FB3E0E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3292-9DE3-8676-B0D9-29C1DE40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C031-7BDD-977B-D3E8-A7EC683C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80CA0-D2C4-4032-6A4E-66272816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6EE4-8949-8937-53A1-74C6C4FA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77E-0BA3-91EB-46B2-589D50AF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0594-7224-57A8-951D-7184FFA0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0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296-B7BF-DEB2-7E83-F0CDE24A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8D45-AB33-20E7-D46B-17E206830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3248-47C7-A544-5855-BF3910C8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7B8D-0E34-AFAC-95F6-D00CAD5E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4F03-04E0-8BCA-0B71-5E161387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930F4-FC2C-4B74-D12F-43207D54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0EE5-013F-7066-2E85-DB8ACF232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EC88-9FA8-F79B-A0A2-7629086C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F1C-47BE-5553-0A29-BD50A647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87955-B308-A2EF-5E00-F30F3C77F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F27C7-AF6A-4AA4-A7B1-0384B1CD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4D57-986A-9A26-5834-20EC6807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46525-E684-267D-1FDA-EA36C41F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0CB5F-D807-1668-0415-7687A3E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1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360-9532-D3F9-BDF8-8028D157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913E2-4C14-4F42-6837-A3E0B793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DC909-BA8E-5634-B9CC-64D71D86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161A-839C-442F-A4CB-13482A66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106E8-DD8F-0039-8065-68B43E14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5A44-C2D8-E60C-BCA5-A6E346BC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D73E-3B74-9A5F-1E0E-E268A4F8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5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1B8E-EE00-59D2-4985-8F44DFC4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8F4A-D8E1-C910-AFD7-95FA8823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9A09-C37C-82E7-35C9-1A703C1B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DC53-C3C3-B8BF-2A91-3268A8B6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39CEE-356A-ADF3-2E75-AC87067B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780A-A0B2-D8D2-43F5-7E695893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5E2C-0A78-C42D-818C-A88A7F44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D1A72-EF53-AF9F-0864-B8AA3C737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6082-61BD-B612-BC24-17083858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CEB2A-5BE0-0A04-E1F8-2011F489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CF41-6509-2EBB-893B-2640302A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98201-CB97-4599-3146-92E01D35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0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2C708-8A7B-FD47-B278-6368A223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E345D-4D88-1DAF-BF1A-B8EAA6D0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CB2C-8788-0B99-BF6B-C42BF8985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84478-1881-4AD9-B724-F9139625C479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912F-9F10-D241-AFF3-C92DD2C4A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EE7B-EA38-549C-7802-7C31EAD00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93C7-6053-4F46-A6CB-4D1724A9B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t/tenebre-schwarzwei%C3%9Fgrafik-horror-316831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pngall.com/halloween-png/download/15324" TargetMode="External"/><Relationship Id="rId7" Type="http://schemas.openxmlformats.org/officeDocument/2006/relationships/hyperlink" Target="https://e-dinaphotoart.deviantart.com/art/Premade-BG-Creepy-Place-33598746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openclipart.org/detail/86203" TargetMode="External"/><Relationship Id="rId10" Type="http://schemas.openxmlformats.org/officeDocument/2006/relationships/hyperlink" Target="http://www.blogography.com/archives/2003/10/theme_thursday_1.html" TargetMode="External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halloween-png/download/15324" TargetMode="External"/><Relationship Id="rId13" Type="http://schemas.openxmlformats.org/officeDocument/2006/relationships/hyperlink" Target="https://www.wallpaperflare.com/art-dark-gothic-haunted-horror-house-rain-storm-wallpaper-uudpn" TargetMode="External"/><Relationship Id="rId18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12" Type="http://schemas.openxmlformats.org/officeDocument/2006/relationships/image" Target="../media/image8.jpg"/><Relationship Id="rId17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hyperlink" Target="https://pixabay.com/it/tenebre-schwarzwei%C3%9Fgrafik-horror-3168319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allpaperflare.com/halloween-1978-text-western-script-black-background-communication-wallpaper-hmqvk" TargetMode="External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7.jpg"/><Relationship Id="rId15" Type="http://schemas.microsoft.com/office/2007/relationships/hdphoto" Target="../media/hdphoto2.wdp"/><Relationship Id="rId10" Type="http://schemas.openxmlformats.org/officeDocument/2006/relationships/hyperlink" Target="https://openclipart.org/detail/86203" TargetMode="External"/><Relationship Id="rId19" Type="http://schemas.openxmlformats.org/officeDocument/2006/relationships/hyperlink" Target="https://svgsilh.com/image/1347275.html" TargetMode="External"/><Relationship Id="rId4" Type="http://schemas.openxmlformats.org/officeDocument/2006/relationships/hyperlink" Target="http://www.blogography.com/archives/2003/10/theme_thursday_1.html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ko/photo/1086743" TargetMode="External"/><Relationship Id="rId3" Type="http://schemas.openxmlformats.org/officeDocument/2006/relationships/hyperlink" Target="https://www.wallpaperflare.com/art-dark-gothic-haunted-horror-house-rain-storm-wallpaper-uudpn" TargetMode="External"/><Relationship Id="rId7" Type="http://schemas.microsoft.com/office/2007/relationships/hdphoto" Target="../media/hdphoto3.wd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://ruscfox.deviantart.com/art/Dark-Hallway-48714444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scfox.deviantart.com/art/Dark-Hallway-48714444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ublicdomainpictures.net/en/view-image.php?image=133538&amp;picture=bloody-knife" TargetMode="Externa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3.wdp"/><Relationship Id="rId7" Type="http://schemas.openxmlformats.org/officeDocument/2006/relationships/hyperlink" Target="https://www.publicdomainpictures.net/en/view-image.php?image=133538&amp;picture=bloody-knif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4.png"/><Relationship Id="rId4" Type="http://schemas.openxmlformats.org/officeDocument/2006/relationships/hyperlink" Target="https://pxhere.com/ko/photo/1086743" TargetMode="External"/><Relationship Id="rId9" Type="http://schemas.openxmlformats.org/officeDocument/2006/relationships/hyperlink" Target="http://highdarktemplar.deviantart.com/art/Haunted-room-1064206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54C39E-B28D-8A78-5176-E52944F80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3C5094-09E7-1DD6-9201-8D67358620D9}"/>
              </a:ext>
            </a:extLst>
          </p:cNvPr>
          <p:cNvSpPr txBox="1"/>
          <p:nvPr/>
        </p:nvSpPr>
        <p:spPr>
          <a:xfrm>
            <a:off x="2788920" y="1066800"/>
            <a:ext cx="6964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radley Hand ITC" panose="03070402050302030203" pitchFamily="66" charset="0"/>
              </a:rPr>
              <a:t>HALLOWEEN</a:t>
            </a:r>
            <a:endParaRPr lang="en-IN" sz="24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5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17A2BF-10E9-62B7-7A4F-C266BABE8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939970" y="215603"/>
            <a:ext cx="2685327" cy="2562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01260-EBBE-8257-97B6-1E9F33EDA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6501" y="7336612"/>
            <a:ext cx="2168779" cy="140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763A1-5418-E3E6-EDC6-33ACB00DE9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4916"/>
          <a:stretch/>
        </p:blipFill>
        <p:spPr>
          <a:xfrm>
            <a:off x="-127322" y="-86479"/>
            <a:ext cx="12446643" cy="70309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2BE3C9-4A4D-DB37-95D6-496DC5B4A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75" b="98500" l="10000" r="90000">
                        <a14:foregroundMark x1="31250" y1="17375" x2="31250" y2="17375"/>
                        <a14:foregroundMark x1="28333" y1="22625" x2="28333" y2="22625"/>
                        <a14:foregroundMark x1="23417" y1="34125" x2="23417" y2="34125"/>
                        <a14:foregroundMark x1="43833" y1="14500" x2="31750" y2="14125"/>
                        <a14:foregroundMark x1="31750" y1="14125" x2="24167" y2="35875"/>
                        <a14:foregroundMark x1="24167" y1="35875" x2="22667" y2="82375"/>
                        <a14:foregroundMark x1="24061" y1="85886" x2="25094" y2="88488"/>
                        <a14:foregroundMark x1="22667" y1="82375" x2="23849" y2="85351"/>
                        <a14:foregroundMark x1="21700" y1="25734" x2="20833" y2="26875"/>
                        <a14:foregroundMark x1="25960" y1="20125" x2="25550" y2="20665"/>
                        <a14:foregroundMark x1="28333" y1="17000" x2="25960" y2="20125"/>
                        <a14:foregroundMark x1="20833" y1="26875" x2="16333" y2="41750"/>
                        <a14:foregroundMark x1="16870" y1="52504" x2="17865" y2="72439"/>
                        <a14:foregroundMark x1="16333" y1="41750" x2="16675" y2="48602"/>
                        <a14:foregroundMark x1="29227" y1="93609" x2="35167" y2="84250"/>
                        <a14:foregroundMark x1="29864" y1="94750" x2="49417" y2="94750"/>
                        <a14:foregroundMark x1="49417" y1="94750" x2="71500" y2="88750"/>
                        <a14:foregroundMark x1="71500" y1="88750" x2="73167" y2="87375"/>
                        <a14:foregroundMark x1="50000" y1="13625" x2="52083" y2="875"/>
                        <a14:foregroundMark x1="53917" y1="3125" x2="53333" y2="11750"/>
                        <a14:foregroundMark x1="22243" y1="26283" x2="16816" y2="46875"/>
                        <a14:foregroundMark x1="45083" y1="9875" x2="27917" y2="17000"/>
                        <a14:foregroundMark x1="25583" y1="20750" x2="19333" y2="32750"/>
                        <a14:foregroundMark x1="19333" y1="32750" x2="18917" y2="34375"/>
                        <a14:foregroundMark x1="66500" y1="19250" x2="73417" y2="18375"/>
                        <a14:foregroundMark x1="80628" y1="35523" x2="81333" y2="39500"/>
                        <a14:foregroundMark x1="27000" y1="19250" x2="17917" y2="48625"/>
                        <a14:foregroundMark x1="16887" y1="49959" x2="18500" y2="73125"/>
                        <a14:foregroundMark x1="16333" y1="42000" x2="16792" y2="48586"/>
                        <a14:foregroundMark x1="18500" y1="73125" x2="18500" y2="73125"/>
                        <a14:foregroundMark x1="18000" y1="72375" x2="22833" y2="85500"/>
                        <a14:foregroundMark x1="22833" y1="85500" x2="24667" y2="87875"/>
                        <a14:foregroundMark x1="24500" y1="87000" x2="32500" y2="96375"/>
                        <a14:foregroundMark x1="35331" y1="98008" x2="35750" y2="98250"/>
                        <a14:foregroundMark x1="32500" y1="96375" x2="34433" y2="97490"/>
                        <a14:foregroundMark x1="66864" y1="97166" x2="65917" y2="98500"/>
                        <a14:foregroundMark x1="74167" y1="86875" x2="67188" y2="96709"/>
                        <a14:foregroundMark x1="28833" y1="16000" x2="21917" y2="26625"/>
                        <a14:foregroundMark x1="48750" y1="9875" x2="45083" y2="10250"/>
                        <a14:foregroundMark x1="58167" y1="10625" x2="64167" y2="11375"/>
                        <a14:foregroundMark x1="64083" y1="11375" x2="69417" y2="14125"/>
                        <a14:foregroundMark x1="70250" y1="14500" x2="78902" y2="28959"/>
                        <a14:foregroundMark x1="16163" y1="50057" x2="17083" y2="57875"/>
                        <a14:foregroundMark x1="17167" y1="57500" x2="17917" y2="73000"/>
                        <a14:foregroundMark x1="17917" y1="73000" x2="18750" y2="75375"/>
                        <a14:foregroundMark x1="25000" y1="22375" x2="21000" y2="26625"/>
                        <a14:foregroundMark x1="27167" y1="17500" x2="21250" y2="27625"/>
                        <a14:foregroundMark x1="36417" y1="11250" x2="31833" y2="13625"/>
                        <a14:foregroundMark x1="31000" y1="14000" x2="28583" y2="16000"/>
                        <a14:foregroundMark x1="16417" y1="45625" x2="16291" y2="48654"/>
                        <a14:backgroundMark x1="82667" y1="77125" x2="78083" y2="94000"/>
                        <a14:backgroundMark x1="78083" y1="94000" x2="75000" y2="99750"/>
                        <a14:backgroundMark x1="76833" y1="91125" x2="71083" y2="99750"/>
                        <a14:backgroundMark x1="14333" y1="70875" x2="19333" y2="86000"/>
                        <a14:backgroundMark x1="21303" y1="86835" x2="23167" y2="87625"/>
                        <a14:backgroundMark x1="19333" y1="86000" x2="21153" y2="86772"/>
                        <a14:backgroundMark x1="17833" y1="86750" x2="27333" y2="99750"/>
                        <a14:backgroundMark x1="27333" y1="99750" x2="27333" y2="99750"/>
                        <a14:backgroundMark x1="19250" y1="89875" x2="19500" y2="98875"/>
                        <a14:backgroundMark x1="79583" y1="24125" x2="82000" y2="27250"/>
                        <a14:backgroundMark x1="84500" y1="42750" x2="82000" y2="97625"/>
                        <a14:backgroundMark x1="82736" y1="38954" x2="82833" y2="40000"/>
                        <a14:backgroundMark x1="82000" y1="31000" x2="82372" y2="35015"/>
                        <a14:backgroundMark x1="82347" y1="39105" x2="83667" y2="57875"/>
                        <a14:backgroundMark x1="81583" y1="28250" x2="81853" y2="32089"/>
                        <a14:backgroundMark x1="74264" y1="16271" x2="77083" y2="19500"/>
                        <a14:backgroundMark x1="72500" y1="14250" x2="74137" y2="16126"/>
                        <a14:backgroundMark x1="78917" y1="20125" x2="78917" y2="20125"/>
                        <a14:backgroundMark x1="78500" y1="20500" x2="78821" y2="24863"/>
                        <a14:backgroundMark x1="69667" y1="98250" x2="77000" y2="86750"/>
                        <a14:backgroundMark x1="77000" y1="86750" x2="81000" y2="74625"/>
                        <a14:backgroundMark x1="77083" y1="89250" x2="81417" y2="73750"/>
                        <a14:backgroundMark x1="76083" y1="90750" x2="83083" y2="73750"/>
                        <a14:backgroundMark x1="83083" y1="73750" x2="83083" y2="72500"/>
                        <a14:backgroundMark x1="79167" y1="81500" x2="80417" y2="76875"/>
                        <a14:backgroundMark x1="17583" y1="81750" x2="17144" y2="76543"/>
                        <a14:backgroundMark x1="16047" y1="42045" x2="17248" y2="33456"/>
                        <a14:backgroundMark x1="16121" y1="72597" x2="13917" y2="62000"/>
                        <a14:backgroundMark x1="16430" y1="74081" x2="16243" y2="73182"/>
                        <a14:backgroundMark x1="17583" y1="79625" x2="16627" y2="75026"/>
                        <a14:backgroundMark x1="13917" y1="62000" x2="13917" y2="39000"/>
                        <a14:backgroundMark x1="15736" y1="64626" x2="14500" y2="55750"/>
                        <a14:backgroundMark x1="19250" y1="89875" x2="17371" y2="76378"/>
                        <a14:backgroundMark x1="14500" y1="55750" x2="14774" y2="53535"/>
                        <a14:backgroundMark x1="70917" y1="96625" x2="69295" y2="97355"/>
                        <a14:backgroundMark x1="72047" y1="13544" x2="72250" y2="13625"/>
                        <a14:backgroundMark x1="70140" y1="12781" x2="71369" y2="13273"/>
                        <a14:backgroundMark x1="72250" y1="13625" x2="72917" y2="14250"/>
                        <a14:backgroundMark x1="77500" y1="18875" x2="78333" y2="20750"/>
                        <a14:backgroundMark x1="81000" y1="26375" x2="82417" y2="28500"/>
                        <a14:backgroundMark x1="18644" y1="29770" x2="19417" y2="26500"/>
                        <a14:backgroundMark x1="18100" y1="32071" x2="18205" y2="31627"/>
                        <a14:backgroundMark x1="16167" y1="40250" x2="17712" y2="33711"/>
                        <a14:backgroundMark x1="19417" y1="26500" x2="19746" y2="26001"/>
                        <a14:backgroundMark x1="25250" y1="14875" x2="25250" y2="16768"/>
                        <a14:backgroundMark x1="15167" y1="62000" x2="17417" y2="98250"/>
                        <a14:backgroundMark x1="17417" y1="98250" x2="17417" y2="98250"/>
                        <a14:backgroundMark x1="24667" y1="92625" x2="27500" y2="94125"/>
                        <a14:backgroundMark x1="81167" y1="78000" x2="78750" y2="87375"/>
                        <a14:backgroundMark x1="77917" y1="89500" x2="80167" y2="76500"/>
                        <a14:backgroundMark x1="81167" y1="75625" x2="79417" y2="90500"/>
                        <a14:backgroundMark x1="79417" y1="90500" x2="78750" y2="92000"/>
                        <a14:backgroundMark x1="14333" y1="50500" x2="17167" y2="90750"/>
                        <a14:backgroundMark x1="15583" y1="48750" x2="15667" y2="50125"/>
                        <a14:backgroundMark x1="78667" y1="86375" x2="76750" y2="90250"/>
                        <a14:backgroundMark x1="78750" y1="91625" x2="79333" y2="94375"/>
                        <a14:backgroundMark x1="77583" y1="93500" x2="79750" y2="95500"/>
                        <a14:backgroundMark x1="70333" y1="98250" x2="67750" y2="99000"/>
                        <a14:backgroundMark x1="33750" y1="98625" x2="34583" y2="99250"/>
                        <a14:backgroundMark x1="15833" y1="46875" x2="15833" y2="48625"/>
                        <a14:backgroundMark x1="79250" y1="28750" x2="81083" y2="35250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26857" y="2298711"/>
            <a:ext cx="718820" cy="479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FE44A-436F-BF6E-2ACF-E46AC592E408}"/>
              </a:ext>
            </a:extLst>
          </p:cNvPr>
          <p:cNvSpPr txBox="1"/>
          <p:nvPr/>
        </p:nvSpPr>
        <p:spPr>
          <a:xfrm>
            <a:off x="5238923" y="1924126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Herkunft</a:t>
            </a:r>
            <a:endParaRPr lang="en-IN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C389E-EAFF-D173-FCA4-F7C989A9FCFD}"/>
              </a:ext>
            </a:extLst>
          </p:cNvPr>
          <p:cNvSpPr txBox="1"/>
          <p:nvPr/>
        </p:nvSpPr>
        <p:spPr>
          <a:xfrm>
            <a:off x="5506720" y="2777924"/>
            <a:ext cx="5364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Ursprunglich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aus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Irland</a:t>
            </a:r>
            <a:endParaRPr lang="en-IN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Fest Samhain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Iren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Branchten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Tradition In Die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Seit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90ern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Verbreitung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In Europa</a:t>
            </a:r>
          </a:p>
        </p:txBody>
      </p:sp>
    </p:spTree>
    <p:extLst>
      <p:ext uri="{BB962C8B-B14F-4D97-AF65-F5344CB8AC3E}">
        <p14:creationId xmlns:p14="http://schemas.microsoft.com/office/powerpoint/2010/main" val="12710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6C7C7-96D6-F21C-866C-22101915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5" b="98250" l="10000" r="90000">
                        <a14:foregroundMark x1="31250" y1="17375" x2="31250" y2="17375"/>
                        <a14:foregroundMark x1="28333" y1="22625" x2="28333" y2="22625"/>
                        <a14:foregroundMark x1="23417" y1="34125" x2="23417" y2="34125"/>
                        <a14:foregroundMark x1="43833" y1="14500" x2="31750" y2="14125"/>
                        <a14:foregroundMark x1="31750" y1="14125" x2="24167" y2="35875"/>
                        <a14:foregroundMark x1="24167" y1="35875" x2="22667" y2="82375"/>
                        <a14:foregroundMark x1="24061" y1="85886" x2="25094" y2="88488"/>
                        <a14:foregroundMark x1="22667" y1="82375" x2="23849" y2="85351"/>
                        <a14:foregroundMark x1="21700" y1="25734" x2="20833" y2="26875"/>
                        <a14:foregroundMark x1="25960" y1="20125" x2="25550" y2="20665"/>
                        <a14:foregroundMark x1="28333" y1="17000" x2="25960" y2="20125"/>
                        <a14:foregroundMark x1="20833" y1="26875" x2="16333" y2="41750"/>
                        <a14:foregroundMark x1="16870" y1="52504" x2="17865" y2="72439"/>
                        <a14:foregroundMark x1="16333" y1="41750" x2="16717" y2="49438"/>
                        <a14:foregroundMark x1="29227" y1="93609" x2="35167" y2="84250"/>
                        <a14:foregroundMark x1="29864" y1="94750" x2="49417" y2="94750"/>
                        <a14:foregroundMark x1="49417" y1="94750" x2="71500" y2="88750"/>
                        <a14:foregroundMark x1="71500" y1="88750" x2="73167" y2="87375"/>
                        <a14:foregroundMark x1="50000" y1="13625" x2="52083" y2="875"/>
                        <a14:foregroundMark x1="53917" y1="3125" x2="53333" y2="11750"/>
                        <a14:foregroundMark x1="15500" y1="49000" x2="15439" y2="50056"/>
                        <a14:foregroundMark x1="77850" y1="87817" x2="77267" y2="88923"/>
                        <a14:foregroundMark x1="78988" y1="94525" x2="78956" y2="94887"/>
                        <a14:foregroundMark x1="22243" y1="26283" x2="16750" y2="47125"/>
                        <a14:foregroundMark x1="45083" y1="9875" x2="27917" y2="17000"/>
                        <a14:backgroundMark x1="82667" y1="77125" x2="78083" y2="94000"/>
                        <a14:backgroundMark x1="78083" y1="94000" x2="75000" y2="99750"/>
                        <a14:backgroundMark x1="76833" y1="91125" x2="71083" y2="99750"/>
                        <a14:backgroundMark x1="14333" y1="70875" x2="19333" y2="86000"/>
                        <a14:backgroundMark x1="19333" y1="86000" x2="23167" y2="87625"/>
                        <a14:backgroundMark x1="17833" y1="86750" x2="27333" y2="99750"/>
                        <a14:backgroundMark x1="27333" y1="99750" x2="27333" y2="99750"/>
                        <a14:backgroundMark x1="19250" y1="89875" x2="19500" y2="98875"/>
                        <a14:backgroundMark x1="79583" y1="24125" x2="82000" y2="27250"/>
                        <a14:backgroundMark x1="84500" y1="42750" x2="82000" y2="97625"/>
                        <a14:backgroundMark x1="82000" y1="31000" x2="82833" y2="40000"/>
                        <a14:backgroundMark x1="81583" y1="28250" x2="83667" y2="57875"/>
                        <a14:backgroundMark x1="72500" y1="14250" x2="77083" y2="19500"/>
                        <a14:backgroundMark x1="78917" y1="20125" x2="78917" y2="20125"/>
                        <a14:backgroundMark x1="78500" y1="20500" x2="79750" y2="37500"/>
                        <a14:backgroundMark x1="79750" y1="37500" x2="79750" y2="37500"/>
                        <a14:backgroundMark x1="69667" y1="98250" x2="77000" y2="86750"/>
                        <a14:backgroundMark x1="77000" y1="86750" x2="81000" y2="74625"/>
                        <a14:backgroundMark x1="77083" y1="89250" x2="81417" y2="73750"/>
                        <a14:backgroundMark x1="76083" y1="90750" x2="83083" y2="73750"/>
                        <a14:backgroundMark x1="83083" y1="73750" x2="83083" y2="72500"/>
                        <a14:backgroundMark x1="79167" y1="81500" x2="80417" y2="76875"/>
                        <a14:backgroundMark x1="25833" y1="20125" x2="25833" y2="20125"/>
                        <a14:backgroundMark x1="17583" y1="81750" x2="14917" y2="50125"/>
                        <a14:backgroundMark x1="14917" y1="50125" x2="17417" y2="32250"/>
                        <a14:backgroundMark x1="30417" y1="96625" x2="24667" y2="89500"/>
                        <a14:backgroundMark x1="17583" y1="79625" x2="13917" y2="62000"/>
                        <a14:backgroundMark x1="13917" y1="62000" x2="13917" y2="39000"/>
                        <a14:backgroundMark x1="19250" y1="89875" x2="14500" y2="55750"/>
                        <a14:backgroundMark x1="14500" y1="55750" x2="14917" y2="52375"/>
                        <a14:backgroundMark x1="70917" y1="96625" x2="66750" y2="98500"/>
                        <a14:backgroundMark x1="62250" y1="9625" x2="72250" y2="13625"/>
                        <a14:backgroundMark x1="72250" y1="13625" x2="72917" y2="14250"/>
                        <a14:backgroundMark x1="77500" y1="18875" x2="78333" y2="20750"/>
                        <a14:backgroundMark x1="81000" y1="26375" x2="82417" y2="28500"/>
                        <a14:backgroundMark x1="16167" y1="40250" x2="19417" y2="26500"/>
                        <a14:backgroundMark x1="19417" y1="26500" x2="27083" y2="14875"/>
                        <a14:backgroundMark x1="27083" y1="14875" x2="27333" y2="14875"/>
                        <a14:backgroundMark x1="25250" y1="14875" x2="25250" y2="17625"/>
                        <a14:backgroundMark x1="15167" y1="62000" x2="17417" y2="98250"/>
                        <a14:backgroundMark x1="17417" y1="98250" x2="17417" y2="98250"/>
                        <a14:backgroundMark x1="24667" y1="92625" x2="27500" y2="94125"/>
                        <a14:backgroundMark x1="81167" y1="78000" x2="78750" y2="87375"/>
                        <a14:backgroundMark x1="77917" y1="89500" x2="80167" y2="76500"/>
                        <a14:backgroundMark x1="81167" y1="75625" x2="79417" y2="90500"/>
                        <a14:backgroundMark x1="79417" y1="90500" x2="78750" y2="92000"/>
                        <a14:backgroundMark x1="17167" y1="73125" x2="19083" y2="76875"/>
                        <a14:backgroundMark x1="14333" y1="50500" x2="17167" y2="90750"/>
                        <a14:backgroundMark x1="24000" y1="19250" x2="22750" y2="24750"/>
                        <a14:backgroundMark x1="23000" y1="25125" x2="22333" y2="26375"/>
                        <a14:backgroundMark x1="15167" y1="50125" x2="15750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5643800" y="-60655200"/>
            <a:ext cx="125501399" cy="810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1664A-248A-3DA7-E1BF-0A1B5CBCE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137160" y="-115748"/>
            <a:ext cx="12481560" cy="697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7A2BF-10E9-62B7-7A4F-C266BABE8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964707" y="2771234"/>
            <a:ext cx="2685327" cy="2562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E01260-EBBE-8257-97B6-1E9F33EDAA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2168779" y="164123"/>
            <a:ext cx="2168779" cy="1408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6718E-FB24-B788-FFF6-CF60B9142F14}"/>
              </a:ext>
            </a:extLst>
          </p:cNvPr>
          <p:cNvSpPr txBox="1"/>
          <p:nvPr/>
        </p:nvSpPr>
        <p:spPr>
          <a:xfrm>
            <a:off x="-22071951" y="5255642"/>
            <a:ext cx="82903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www.blogography.com/archives/2003/10/theme_thursday_1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1" tooltip="https://creativecommons.org/licenses/by-nc-nd/3.0/"/>
              </a:rPr>
              <a:t>CC BY-NC-ND</a:t>
            </a:r>
            <a:endParaRPr lang="en-IN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CF10-567F-85A0-9ECF-F3A6FACDFA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-137160" y="-115747"/>
            <a:ext cx="12481560" cy="697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BE383-0E70-E372-29F5-02B485092CB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0000"/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66" b="97297" l="10000" r="90000">
                        <a14:foregroundMark x1="44479" y1="39865" x2="49063" y2="56588"/>
                        <a14:foregroundMark x1="49063" y1="56588" x2="47188" y2="97297"/>
                        <a14:foregroundMark x1="45729" y1="33615" x2="47917" y2="42568"/>
                        <a14:foregroundMark x1="44479" y1="35135" x2="42917" y2="40709"/>
                        <a14:foregroundMark x1="46667" y1="36655" x2="51667" y2="43074"/>
                        <a14:foregroundMark x1="51667" y1="43074" x2="51667" y2="43243"/>
                        <a14:foregroundMark x1="45729" y1="34122" x2="50833" y2="39527"/>
                        <a14:foregroundMark x1="50833" y1="39527" x2="53438" y2="45946"/>
                        <a14:foregroundMark x1="43125" y1="73986" x2="40104" y2="7804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096000" y="4729480"/>
            <a:ext cx="2962120" cy="182664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1BF37C2-B23F-F586-7427-BFACE52D05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2905341" y="-262836"/>
            <a:ext cx="2402029" cy="2262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D64271B-90E7-3A5D-565E-43F7161A9B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-2958482" y="5371058"/>
            <a:ext cx="2402029" cy="2262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1DF111-CF53-C32E-9DF4-684BE99E20D6}"/>
              </a:ext>
            </a:extLst>
          </p:cNvPr>
          <p:cNvSpPr txBox="1"/>
          <p:nvPr/>
        </p:nvSpPr>
        <p:spPr>
          <a:xfrm>
            <a:off x="6096000" y="264160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Haunted Places</a:t>
            </a:r>
            <a:endParaRPr lang="en-IN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7164E-4BC9-BEA2-00EA-6D94924E410C}"/>
              </a:ext>
            </a:extLst>
          </p:cNvPr>
          <p:cNvSpPr txBox="1"/>
          <p:nvPr/>
        </p:nvSpPr>
        <p:spPr>
          <a:xfrm>
            <a:off x="6837680" y="1918626"/>
            <a:ext cx="416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Top Haunted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Moundsville Penitentiary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Sammie Dean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Villisca Axe Murder 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The Sultan's Palace</a:t>
            </a:r>
          </a:p>
        </p:txBody>
      </p:sp>
    </p:spTree>
    <p:extLst>
      <p:ext uri="{BB962C8B-B14F-4D97-AF65-F5344CB8AC3E}">
        <p14:creationId xmlns:p14="http://schemas.microsoft.com/office/powerpoint/2010/main" val="174707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AF07C-1F32-0C7A-8120-EA2FAEC4C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069800" y="-26470184"/>
            <a:ext cx="129463800" cy="64500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B76DFC-9780-023A-58BE-280C7BB1A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67640" y="-106680"/>
            <a:ext cx="12481560" cy="7223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D6972-549C-CB3A-B093-0D1249C5EFD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176" l="9853" r="89937">
                        <a14:foregroundMark x1="51782" y1="62353" x2="50314" y2="87647"/>
                        <a14:foregroundMark x1="44654" y1="90588" x2="57233" y2="91176"/>
                        <a14:foregroundMark x1="50105" y1="59412" x2="49057" y2="45294"/>
                        <a14:backgroundMark x1="39623" y1="16176" x2="62474" y2="38529"/>
                        <a14:backgroundMark x1="41929" y1="38235" x2="41929" y2="52059"/>
                        <a14:backgroundMark x1="43187" y1="38824" x2="43816" y2="44118"/>
                        <a14:backgroundMark x1="56394" y1="42941" x2="59958" y2="4941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01894" y="1077793"/>
            <a:ext cx="3501401" cy="28541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62F60-910C-9E98-3D1A-2B3481393F86}"/>
              </a:ext>
            </a:extLst>
          </p:cNvPr>
          <p:cNvSpPr txBox="1"/>
          <p:nvPr/>
        </p:nvSpPr>
        <p:spPr>
          <a:xfrm>
            <a:off x="398584" y="4331563"/>
            <a:ext cx="416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Geister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,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Gespenster</a:t>
            </a:r>
            <a:endParaRPr lang="en-IN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Hexen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,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Zauberer</a:t>
            </a:r>
            <a:endParaRPr lang="en-IN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Vampire,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Werwoife</a:t>
            </a:r>
            <a:endParaRPr lang="en-IN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Zombies, </a:t>
            </a:r>
            <a:r>
              <a:rPr lang="en-IN" sz="2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Damonen</a:t>
            </a:r>
            <a:r>
              <a:rPr lang="en-IN" sz="2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, Teufel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F69CE-FFA1-1D89-69B5-0AEB3F357CED}"/>
              </a:ext>
            </a:extLst>
          </p:cNvPr>
          <p:cNvSpPr txBox="1"/>
          <p:nvPr/>
        </p:nvSpPr>
        <p:spPr>
          <a:xfrm>
            <a:off x="398584" y="3209420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kostiime</a:t>
            </a:r>
            <a:endParaRPr lang="en-IN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2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76DFC-9780-023A-58BE-280C7BB1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7640" y="-106680"/>
            <a:ext cx="12481560" cy="7223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CDE449-5F04-796C-A687-AB021334BA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5" b="81197" l="10000" r="90000">
                        <a14:foregroundMark x1="30667" y1="855" x2="12667" y2="81197"/>
                        <a14:foregroundMark x1="38000" y1="5128" x2="29333" y2="44444"/>
                        <a14:foregroundMark x1="28000" y1="40171" x2="29333" y2="71795"/>
                        <a14:foregroundMark x1="42667" y1="49573" x2="61333" y2="72650"/>
                        <a14:foregroundMark x1="52000" y1="45299" x2="57333" y2="63248"/>
                        <a14:foregroundMark x1="44667" y1="48718" x2="54000" y2="63248"/>
                        <a14:foregroundMark x1="57333" y1="58974" x2="66000" y2="76923"/>
                        <a14:foregroundMark x1="66000" y1="64957" x2="71333" y2="73504"/>
                        <a14:foregroundMark x1="52000" y1="38462" x2="60667" y2="48718"/>
                        <a14:foregroundMark x1="51333" y1="28205" x2="56000" y2="39316"/>
                        <a14:foregroundMark x1="48667" y1="17094" x2="52000" y2="29060"/>
                        <a14:foregroundMark x1="45333" y1="10256" x2="48000" y2="20513"/>
                        <a14:foregroundMark x1="27333" y1="11966" x2="27333" y2="21368"/>
                        <a14:foregroundMark x1="25333" y1="17949" x2="24000" y2="24786"/>
                        <a14:foregroundMark x1="24667" y1="17094" x2="21333" y2="35043"/>
                        <a14:foregroundMark x1="20667" y1="31624" x2="20000" y2="43590"/>
                        <a14:foregroundMark x1="19333" y1="41026" x2="17333" y2="50427"/>
                        <a14:foregroundMark x1="26667" y1="3419" x2="25333" y2="12821"/>
                        <a14:foregroundMark x1="24000" y1="14530" x2="24000" y2="24786"/>
                        <a14:foregroundMark x1="23333" y1="20513" x2="20667" y2="31624"/>
                        <a14:foregroundMark x1="19333" y1="32479" x2="18667" y2="45299"/>
                        <a14:foregroundMark x1="69333" y1="51282" x2="76000" y2="58120"/>
                        <a14:foregroundMark x1="76000" y1="57265" x2="80000" y2="62393"/>
                        <a14:foregroundMark x1="74000" y1="55556" x2="80000" y2="60684"/>
                        <a14:foregroundMark x1="60000" y1="34188" x2="65333" y2="42735"/>
                        <a14:foregroundMark x1="59333" y1="22222" x2="64667" y2="34188"/>
                        <a14:foregroundMark x1="61333" y1="17949" x2="64667" y2="29915"/>
                        <a14:foregroundMark x1="62667" y1="24786" x2="65333" y2="39316"/>
                        <a14:foregroundMark x1="66000" y1="40171" x2="69333" y2="49573"/>
                        <a14:foregroundMark x1="65333" y1="33333" x2="69333" y2="47009"/>
                        <a14:foregroundMark x1="66667" y1="35043" x2="69333" y2="45299"/>
                        <a14:foregroundMark x1="66000" y1="31624" x2="69333" y2="45299"/>
                        <a14:foregroundMark x1="65333" y1="25641" x2="66667" y2="35897"/>
                        <a14:foregroundMark x1="69333" y1="49573" x2="76000" y2="58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14229"/>
          <a:stretch/>
        </p:blipFill>
        <p:spPr>
          <a:xfrm>
            <a:off x="371932" y="276235"/>
            <a:ext cx="11941987" cy="69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DD7650-583D-4E42-B042-3E8D064A6E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76" l="9853" r="89937">
                        <a14:foregroundMark x1="51782" y1="62353" x2="50314" y2="87647"/>
                        <a14:foregroundMark x1="44654" y1="90588" x2="57233" y2="91176"/>
                        <a14:foregroundMark x1="50105" y1="59412" x2="49057" y2="45294"/>
                        <a14:backgroundMark x1="39623" y1="16176" x2="62474" y2="38529"/>
                        <a14:backgroundMark x1="41929" y1="38235" x2="41929" y2="52059"/>
                        <a14:backgroundMark x1="43187" y1="38824" x2="43816" y2="44118"/>
                        <a14:backgroundMark x1="56394" y1="42941" x2="59958" y2="4941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371556" y="602816"/>
            <a:ext cx="8415174" cy="57408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E2FE5-9834-B8C1-C1AA-F13640D377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55" b="81197" l="10000" r="90000">
                        <a14:foregroundMark x1="30667" y1="855" x2="12667" y2="81197"/>
                        <a14:foregroundMark x1="38000" y1="5128" x2="29333" y2="44444"/>
                        <a14:foregroundMark x1="28000" y1="40171" x2="29333" y2="71795"/>
                        <a14:foregroundMark x1="42667" y1="49573" x2="61333" y2="72650"/>
                        <a14:foregroundMark x1="52000" y1="45299" x2="57333" y2="63248"/>
                        <a14:foregroundMark x1="44667" y1="48718" x2="54000" y2="63248"/>
                        <a14:foregroundMark x1="57333" y1="58974" x2="66000" y2="76923"/>
                        <a14:foregroundMark x1="66000" y1="64957" x2="71333" y2="73504"/>
                        <a14:foregroundMark x1="52000" y1="38462" x2="60667" y2="48718"/>
                        <a14:foregroundMark x1="51333" y1="28205" x2="56000" y2="39316"/>
                        <a14:foregroundMark x1="48667" y1="17094" x2="52000" y2="29060"/>
                        <a14:foregroundMark x1="45333" y1="10256" x2="48000" y2="20513"/>
                        <a14:foregroundMark x1="27333" y1="11966" x2="27333" y2="21368"/>
                        <a14:foregroundMark x1="25333" y1="17949" x2="24000" y2="24786"/>
                        <a14:foregroundMark x1="24667" y1="17094" x2="21333" y2="35043"/>
                        <a14:foregroundMark x1="20667" y1="31624" x2="20000" y2="43590"/>
                        <a14:foregroundMark x1="19333" y1="41026" x2="17333" y2="50427"/>
                        <a14:foregroundMark x1="26667" y1="3419" x2="25333" y2="12821"/>
                        <a14:foregroundMark x1="24000" y1="14530" x2="24000" y2="24786"/>
                        <a14:foregroundMark x1="23333" y1="20513" x2="20667" y2="31624"/>
                        <a14:foregroundMark x1="19333" y1="32479" x2="18667" y2="45299"/>
                        <a14:foregroundMark x1="69333" y1="51282" x2="76000" y2="58120"/>
                        <a14:foregroundMark x1="76000" y1="57265" x2="80000" y2="62393"/>
                        <a14:foregroundMark x1="74000" y1="55556" x2="80000" y2="60684"/>
                        <a14:foregroundMark x1="60000" y1="34188" x2="65333" y2="42735"/>
                        <a14:foregroundMark x1="59333" y1="22222" x2="64667" y2="34188"/>
                        <a14:foregroundMark x1="61333" y1="17949" x2="64667" y2="29915"/>
                        <a14:foregroundMark x1="62667" y1="24786" x2="65333" y2="39316"/>
                        <a14:foregroundMark x1="66000" y1="40171" x2="69333" y2="49573"/>
                        <a14:foregroundMark x1="65333" y1="33333" x2="69333" y2="47009"/>
                        <a14:foregroundMark x1="66667" y1="35043" x2="69333" y2="45299"/>
                        <a14:foregroundMark x1="66000" y1="31624" x2="69333" y2="45299"/>
                        <a14:foregroundMark x1="65333" y1="25641" x2="66667" y2="35897"/>
                        <a14:foregroundMark x1="69333" y1="49573" x2="76000" y2="58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14229"/>
          <a:stretch/>
        </p:blipFill>
        <p:spPr>
          <a:xfrm>
            <a:off x="-45839227" y="-31012405"/>
            <a:ext cx="130591790" cy="75740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0656D9-4EEF-F866-D393-5C163979DF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304801" y="-84699"/>
            <a:ext cx="12660923" cy="7115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3521A-41F0-770E-6956-A6458532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176" l="9853" r="89937">
                        <a14:foregroundMark x1="51782" y1="62353" x2="50314" y2="87647"/>
                        <a14:foregroundMark x1="44654" y1="90588" x2="57233" y2="91176"/>
                        <a14:foregroundMark x1="50105" y1="59412" x2="49057" y2="45294"/>
                        <a14:backgroundMark x1="39623" y1="16176" x2="62474" y2="38529"/>
                        <a14:backgroundMark x1="41929" y1="38235" x2="41929" y2="52059"/>
                        <a14:backgroundMark x1="43187" y1="38824" x2="43816" y2="44118"/>
                        <a14:backgroundMark x1="56394" y1="42941" x2="59958" y2="49412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569089" y="1152106"/>
            <a:ext cx="6982063" cy="510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787CC-AA65-AB1E-77FB-925F3556ACF6}"/>
              </a:ext>
            </a:extLst>
          </p:cNvPr>
          <p:cNvSpPr txBox="1"/>
          <p:nvPr/>
        </p:nvSpPr>
        <p:spPr>
          <a:xfrm>
            <a:off x="2941320" y="-213677"/>
            <a:ext cx="792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Happy</a:t>
            </a:r>
          </a:p>
          <a:p>
            <a:r>
              <a:rPr lang="en-US" sz="8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HALLOWEEN</a:t>
            </a:r>
            <a:endParaRPr lang="en-IN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7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bhagwat</dc:creator>
  <cp:lastModifiedBy>sarvesh bhagwat</cp:lastModifiedBy>
  <cp:revision>8</cp:revision>
  <dcterms:created xsi:type="dcterms:W3CDTF">2023-11-02T12:11:54Z</dcterms:created>
  <dcterms:modified xsi:type="dcterms:W3CDTF">2023-11-13T06:47:01Z</dcterms:modified>
</cp:coreProperties>
</file>