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F4D3-E5FC-E296-2528-D1E40B5B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392B-3738-FDBB-F41B-B1928D345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376E-2580-A979-E65F-E4B2DDC5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1F72-1B2E-9941-D5AC-BAC2CFE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27B2-DBFD-6F83-CB04-CB871485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FE65-89F4-2844-85A7-E1316D23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6AEF2-F9AE-F812-FE0B-B46BAE7F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564C-FDD3-6472-38E6-8B03D923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0B95-8110-9A6E-F5EB-252776B9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CFF-C17C-0DCE-CE39-417DB185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9BAF2-1A04-042B-7771-54176EA12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1A69-34B1-5383-24FB-663F9EE88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DBCD-9940-C223-0C02-F30EC5D7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24DF-6E8E-F687-FF1B-890BAFF9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F756-C5A5-6A24-F0E3-B66163C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21A3-B8BB-A2C2-A458-23E72887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F90-B074-7C97-C06E-F531582A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E111-8399-CC06-DA02-3C13FFF3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E594-14F3-22E8-15E2-6E6C3A04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18FB-F23F-BF64-4184-C8396ED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F2DB-2FC8-A433-7826-E60BCDA6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0D30-7064-7EDE-9A77-CF6A37C8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B216-6423-BEAD-5477-CAFDB60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7567-5BC6-CBD6-86B2-71DEC10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F954-3AB4-0F79-ED16-DE4AB356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26E7-213D-FB6E-1E63-0178B532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1880-48F6-B440-3207-CE9063161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88A9-CB4A-59F0-1253-1F191E61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1EAD-7D69-8111-1546-CE4465A1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8F62-6705-DFE4-001E-BD875FDD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F977-4BD7-979A-CABC-87EF45C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ABCB-4163-3694-911B-43651D6E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6917-D16F-ACE0-1083-04B0285D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9D05-80EB-0062-6B62-945857CE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0E229-1695-789F-5C77-257EBEB29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84DA-00E6-D4D7-D835-2F3B4B290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D730D-1424-B82A-2D6A-5BD709FB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2D0F0-BE5F-EE59-CBDD-4F88E61B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FDCC2-6087-6CE1-11B2-369AD93E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2FC-2BDB-A9BC-6879-E2EB1BA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DF2F-32A3-F8D2-A703-A6459A51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49FD-4360-0EB4-B9C9-D878027E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2F960-3D34-197B-F88D-228E6F5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0C212-7AFF-9884-9A58-EF063097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78C3C-A1CA-F817-BAF0-5F960519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D553-A9D1-D930-3D7A-F71E7F6A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78FD-17CC-9D20-7948-E118D7AC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38D2-173C-00AD-1A94-BB67CB7A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EFF4-2350-71F6-4A95-AD71A67E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1BD0-C32A-A230-3F50-5935484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37784-6C9B-A04E-60CA-4E6B6029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DBC4-792E-CD59-C222-66DF74B3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F23-D88C-62DA-6D23-922C0E38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E57C9-7393-018A-57C1-4646668D9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53930-1DEE-3D8F-3748-60143904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CE18-E1D6-3A6F-2E99-385D531F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BA29-A193-AB26-D79A-1116EFC5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3BD88-CD0D-91BF-82B7-CC9078F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3291-80A3-3E79-3ED6-9ABEDFE6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BAFA-09A2-33E3-2056-044AA392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CD08-B5E1-C569-9A6D-EF90F084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176C-1D3F-4227-89D5-01BDF50FE563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494A-C2BC-EF89-099E-4E0CBB55A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A11D-AB6F-D422-0618-E1E2489DF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6C9C-BB06-4144-8D53-23E5CB9AA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yans_settling_in_India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ironmentandsociety.org/exhibitions/famines-india/changing-land-ownership-agricultural-and-economic-system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es/t/modern-indian-history/modern-indian-history-east-india-company/compania-de-las-indias-orientales-1600-174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llenm1/426052255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lac-bac/4666912176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0D9A-5DCA-0DB6-6B85-49C1AF0CB4A1}"/>
              </a:ext>
            </a:extLst>
          </p:cNvPr>
          <p:cNvSpPr txBox="1"/>
          <p:nvPr/>
        </p:nvSpPr>
        <p:spPr>
          <a:xfrm>
            <a:off x="5539564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4E48-126D-9BC5-7AFF-EFFE927F56C6}"/>
              </a:ext>
            </a:extLst>
          </p:cNvPr>
          <p:cNvSpPr txBox="1"/>
          <p:nvPr/>
        </p:nvSpPr>
        <p:spPr>
          <a:xfrm>
            <a:off x="7090136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2DCC-022E-CDA7-E581-704D723FFE0E}"/>
              </a:ext>
            </a:extLst>
          </p:cNvPr>
          <p:cNvSpPr txBox="1"/>
          <p:nvPr/>
        </p:nvSpPr>
        <p:spPr>
          <a:xfrm>
            <a:off x="3988992" y="-11508727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09B16-7168-398C-863F-2C0EE4514207}"/>
              </a:ext>
            </a:extLst>
          </p:cNvPr>
          <p:cNvSpPr txBox="1"/>
          <p:nvPr/>
        </p:nvSpPr>
        <p:spPr>
          <a:xfrm>
            <a:off x="2607664" y="-19696716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25B250D-C95A-81E3-017F-E49BFC045912}"/>
              </a:ext>
            </a:extLst>
          </p:cNvPr>
          <p:cNvSpPr/>
          <p:nvPr/>
        </p:nvSpPr>
        <p:spPr>
          <a:xfrm>
            <a:off x="0" y="4766553"/>
            <a:ext cx="12192000" cy="209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17D2D4-D73E-1BAE-824B-0E802DA041F2}"/>
              </a:ext>
            </a:extLst>
          </p:cNvPr>
          <p:cNvSpPr/>
          <p:nvPr/>
        </p:nvSpPr>
        <p:spPr>
          <a:xfrm>
            <a:off x="0" y="0"/>
            <a:ext cx="12192000" cy="201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0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0D9A-5DCA-0DB6-6B85-49C1AF0CB4A1}"/>
              </a:ext>
            </a:extLst>
          </p:cNvPr>
          <p:cNvSpPr txBox="1"/>
          <p:nvPr/>
        </p:nvSpPr>
        <p:spPr>
          <a:xfrm>
            <a:off x="5539564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4E48-126D-9BC5-7AFF-EFFE927F56C6}"/>
              </a:ext>
            </a:extLst>
          </p:cNvPr>
          <p:cNvSpPr txBox="1"/>
          <p:nvPr/>
        </p:nvSpPr>
        <p:spPr>
          <a:xfrm>
            <a:off x="7090136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2DCC-022E-CDA7-E581-704D723FFE0E}"/>
              </a:ext>
            </a:extLst>
          </p:cNvPr>
          <p:cNvSpPr txBox="1"/>
          <p:nvPr/>
        </p:nvSpPr>
        <p:spPr>
          <a:xfrm>
            <a:off x="3988992" y="-867728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09B16-7168-398C-863F-2C0EE4514207}"/>
              </a:ext>
            </a:extLst>
          </p:cNvPr>
          <p:cNvSpPr txBox="1"/>
          <p:nvPr/>
        </p:nvSpPr>
        <p:spPr>
          <a:xfrm>
            <a:off x="2607664" y="-19696716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25B250D-C95A-81E3-017F-E49BFC045912}"/>
              </a:ext>
            </a:extLst>
          </p:cNvPr>
          <p:cNvSpPr/>
          <p:nvPr/>
        </p:nvSpPr>
        <p:spPr>
          <a:xfrm>
            <a:off x="0" y="4766553"/>
            <a:ext cx="12192000" cy="209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17D2D4-D73E-1BAE-824B-0E802DA041F2}"/>
              </a:ext>
            </a:extLst>
          </p:cNvPr>
          <p:cNvSpPr/>
          <p:nvPr/>
        </p:nvSpPr>
        <p:spPr>
          <a:xfrm>
            <a:off x="0" y="0"/>
            <a:ext cx="12192000" cy="201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0D9A-5DCA-0DB6-6B85-49C1AF0CB4A1}"/>
              </a:ext>
            </a:extLst>
          </p:cNvPr>
          <p:cNvSpPr txBox="1"/>
          <p:nvPr/>
        </p:nvSpPr>
        <p:spPr>
          <a:xfrm>
            <a:off x="5539564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4E48-126D-9BC5-7AFF-EFFE927F56C6}"/>
              </a:ext>
            </a:extLst>
          </p:cNvPr>
          <p:cNvSpPr txBox="1"/>
          <p:nvPr/>
        </p:nvSpPr>
        <p:spPr>
          <a:xfrm>
            <a:off x="7090136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2DCC-022E-CDA7-E581-704D723FFE0E}"/>
              </a:ext>
            </a:extLst>
          </p:cNvPr>
          <p:cNvSpPr txBox="1"/>
          <p:nvPr/>
        </p:nvSpPr>
        <p:spPr>
          <a:xfrm>
            <a:off x="3988992" y="-6013964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09B16-7168-398C-863F-2C0EE4514207}"/>
              </a:ext>
            </a:extLst>
          </p:cNvPr>
          <p:cNvSpPr txBox="1"/>
          <p:nvPr/>
        </p:nvSpPr>
        <p:spPr>
          <a:xfrm>
            <a:off x="2607664" y="-19664290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25B250D-C95A-81E3-017F-E49BFC045912}"/>
              </a:ext>
            </a:extLst>
          </p:cNvPr>
          <p:cNvSpPr/>
          <p:nvPr/>
        </p:nvSpPr>
        <p:spPr>
          <a:xfrm>
            <a:off x="0" y="4766553"/>
            <a:ext cx="12192000" cy="209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17D2D4-D73E-1BAE-824B-0E802DA041F2}"/>
              </a:ext>
            </a:extLst>
          </p:cNvPr>
          <p:cNvSpPr/>
          <p:nvPr/>
        </p:nvSpPr>
        <p:spPr>
          <a:xfrm>
            <a:off x="0" y="0"/>
            <a:ext cx="12192000" cy="201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0D9A-5DCA-0DB6-6B85-49C1AF0CB4A1}"/>
              </a:ext>
            </a:extLst>
          </p:cNvPr>
          <p:cNvSpPr txBox="1"/>
          <p:nvPr/>
        </p:nvSpPr>
        <p:spPr>
          <a:xfrm>
            <a:off x="5539564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4E48-126D-9BC5-7AFF-EFFE927F56C6}"/>
              </a:ext>
            </a:extLst>
          </p:cNvPr>
          <p:cNvSpPr txBox="1"/>
          <p:nvPr/>
        </p:nvSpPr>
        <p:spPr>
          <a:xfrm>
            <a:off x="7090136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2DCC-022E-CDA7-E581-704D723FFE0E}"/>
              </a:ext>
            </a:extLst>
          </p:cNvPr>
          <p:cNvSpPr txBox="1"/>
          <p:nvPr/>
        </p:nvSpPr>
        <p:spPr>
          <a:xfrm>
            <a:off x="3988992" y="-3163506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09B16-7168-398C-863F-2C0EE4514207}"/>
              </a:ext>
            </a:extLst>
          </p:cNvPr>
          <p:cNvSpPr txBox="1"/>
          <p:nvPr/>
        </p:nvSpPr>
        <p:spPr>
          <a:xfrm>
            <a:off x="2607664" y="-19633810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25B250D-C95A-81E3-017F-E49BFC045912}"/>
              </a:ext>
            </a:extLst>
          </p:cNvPr>
          <p:cNvSpPr/>
          <p:nvPr/>
        </p:nvSpPr>
        <p:spPr>
          <a:xfrm>
            <a:off x="0" y="4766553"/>
            <a:ext cx="12192000" cy="209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17D2D4-D73E-1BAE-824B-0E802DA041F2}"/>
              </a:ext>
            </a:extLst>
          </p:cNvPr>
          <p:cNvSpPr/>
          <p:nvPr/>
        </p:nvSpPr>
        <p:spPr>
          <a:xfrm>
            <a:off x="0" y="0"/>
            <a:ext cx="12192000" cy="201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0D9A-5DCA-0DB6-6B85-49C1AF0CB4A1}"/>
              </a:ext>
            </a:extLst>
          </p:cNvPr>
          <p:cNvSpPr txBox="1"/>
          <p:nvPr/>
        </p:nvSpPr>
        <p:spPr>
          <a:xfrm>
            <a:off x="5539564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4E48-126D-9BC5-7AFF-EFFE927F56C6}"/>
              </a:ext>
            </a:extLst>
          </p:cNvPr>
          <p:cNvSpPr txBox="1"/>
          <p:nvPr/>
        </p:nvSpPr>
        <p:spPr>
          <a:xfrm>
            <a:off x="7090136" y="-22467003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2DCC-022E-CDA7-E581-704D723FFE0E}"/>
              </a:ext>
            </a:extLst>
          </p:cNvPr>
          <p:cNvSpPr txBox="1"/>
          <p:nvPr/>
        </p:nvSpPr>
        <p:spPr>
          <a:xfrm>
            <a:off x="3988992" y="-497084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09B16-7168-398C-863F-2C0EE4514207}"/>
              </a:ext>
            </a:extLst>
          </p:cNvPr>
          <p:cNvSpPr txBox="1"/>
          <p:nvPr/>
        </p:nvSpPr>
        <p:spPr>
          <a:xfrm>
            <a:off x="2607664" y="-19633810"/>
            <a:ext cx="1381328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>
                <a:latin typeface="Arial Black" panose="020B0A04020102020204" pitchFamily="34" charset="0"/>
              </a:rPr>
              <a:t>9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8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7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6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5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4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3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2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1</a:t>
            </a:r>
          </a:p>
          <a:p>
            <a:r>
              <a:rPr lang="en-US" sz="18000" dirty="0">
                <a:latin typeface="Arial Black" panose="020B0A04020102020204" pitchFamily="34" charset="0"/>
              </a:rPr>
              <a:t>0</a:t>
            </a:r>
            <a:endParaRPr lang="en-IN" sz="18000" dirty="0">
              <a:latin typeface="Arial Black" panose="020B0A04020102020204" pitchFamily="34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25B250D-C95A-81E3-017F-E49BFC045912}"/>
              </a:ext>
            </a:extLst>
          </p:cNvPr>
          <p:cNvSpPr/>
          <p:nvPr/>
        </p:nvSpPr>
        <p:spPr>
          <a:xfrm>
            <a:off x="0" y="4766553"/>
            <a:ext cx="12192000" cy="209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17D2D4-D73E-1BAE-824B-0E802DA041F2}"/>
              </a:ext>
            </a:extLst>
          </p:cNvPr>
          <p:cNvSpPr/>
          <p:nvPr/>
        </p:nvSpPr>
        <p:spPr>
          <a:xfrm>
            <a:off x="0" y="0"/>
            <a:ext cx="12192000" cy="201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0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Office PowerPoint</Application>
  <PresentationFormat>Widescreen</PresentationFormat>
  <Paragraphs>200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bhagwat</dc:creator>
  <cp:lastModifiedBy>sarvesh bhagwat</cp:lastModifiedBy>
  <cp:revision>2</cp:revision>
  <dcterms:created xsi:type="dcterms:W3CDTF">2023-11-09T18:08:17Z</dcterms:created>
  <dcterms:modified xsi:type="dcterms:W3CDTF">2023-11-11T17:50:42Z</dcterms:modified>
</cp:coreProperties>
</file>