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5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611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0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7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92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6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3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0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38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Superstore Sales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The sales data shows a clear and consistent upward trend throughout the year.</a:t>
            </a:r>
          </a:p>
          <a:p>
            <a:pPr>
              <a:defRPr sz="1800"/>
            </a:pPr>
            <a:r>
              <a:t>Notable peaks in November and December align with seasonal shopping patterns.</a:t>
            </a:r>
          </a:p>
          <a:p>
            <a:pPr>
              <a:defRPr sz="1800"/>
            </a:pPr>
            <a:r>
              <a:t>These months contribute significantly to annual revenue, emphasizing the importance of seasonal campaigns.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Sales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West region stands out as the highest contributor to total sales.</a:t>
            </a:r>
          </a:p>
          <a:p>
            <a:pPr>
              <a:defRPr sz="1800"/>
            </a:pPr>
            <a:r>
              <a:t>East region follows closely, also showing strong performance.</a:t>
            </a:r>
          </a:p>
          <a:p>
            <a:pPr>
              <a:defRPr sz="1800"/>
            </a:pPr>
            <a:r>
              <a:t>South region lags behind, indicating potential for market improvement.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Category-Wise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Technology is the leading category, driven by high demand for electronics.</a:t>
            </a:r>
          </a:p>
          <a:p>
            <a:pPr>
              <a:defRPr sz="1800"/>
            </a:pPr>
            <a:r>
              <a:t>Furniture and Office Supplies also contribute, but at lower volumes.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vs. Sales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Central region shows strong sales but lower profits.</a:t>
            </a:r>
          </a:p>
          <a:p>
            <a:pPr>
              <a:defRPr sz="1800"/>
            </a:pPr>
            <a:r>
              <a:t>This may be due to discounting, operational costs, or supply inefficiencies.</a:t>
            </a:r>
          </a:p>
          <a:p>
            <a:pPr>
              <a:defRPr sz="1800"/>
            </a:pPr>
            <a:r>
              <a:t>Review of pricing and cost strategies is necessary to improve profitability.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Seasonal campaigns, especially during Nov-Dec, are critical for growth.</a:t>
            </a:r>
          </a:p>
          <a:p>
            <a:pPr>
              <a:defRPr sz="1800"/>
            </a:pPr>
            <a:r>
              <a:t>South region needs focused strategies to increase sales.</a:t>
            </a:r>
          </a:p>
          <a:p>
            <a:pPr>
              <a:defRPr sz="1800"/>
            </a:pPr>
            <a:r>
              <a:t>Technology category has strong customer preference and potential.</a:t>
            </a:r>
          </a:p>
          <a:p>
            <a:pPr>
              <a:defRPr sz="1800"/>
            </a:pPr>
            <a:r>
              <a:t>Need to align sales efforts with profit management across regions.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198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Sales Performance Insights</vt:lpstr>
      <vt:lpstr>Sales Trend Over Time</vt:lpstr>
      <vt:lpstr>Regional Sales Comparison</vt:lpstr>
      <vt:lpstr>Category-Wise Performance</vt:lpstr>
      <vt:lpstr>Profit vs. Sales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Vinit Rane</cp:lastModifiedBy>
  <cp:revision>2</cp:revision>
  <dcterms:created xsi:type="dcterms:W3CDTF">2013-01-27T09:14:16Z</dcterms:created>
  <dcterms:modified xsi:type="dcterms:W3CDTF">2025-06-06T10:27:29Z</dcterms:modified>
  <cp:category/>
</cp:coreProperties>
</file>