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95" r:id="rId2"/>
    <p:sldId id="284" r:id="rId3"/>
    <p:sldId id="262" r:id="rId4"/>
    <p:sldId id="291" r:id="rId5"/>
    <p:sldId id="263" r:id="rId6"/>
    <p:sldId id="264" r:id="rId7"/>
    <p:sldId id="285" r:id="rId8"/>
    <p:sldId id="266" r:id="rId9"/>
    <p:sldId id="283" r:id="rId10"/>
    <p:sldId id="293" r:id="rId11"/>
    <p:sldId id="294" r:id="rId12"/>
    <p:sldId id="286" r:id="rId13"/>
    <p:sldId id="288" r:id="rId14"/>
    <p:sldId id="296" r:id="rId15"/>
  </p:sldIdLst>
  <p:sldSz cx="12192000" cy="6858000"/>
  <p:notesSz cx="6858000" cy="9144000"/>
  <p:defaultTextStyle>
    <a:defPPr>
      <a:defRPr lang="en-US"/>
    </a:defPPr>
    <a:lvl1pPr marL="0" algn="l" defTabSz="1088279" rtl="0" eaLnBrk="1" latinLnBrk="0" hangingPunct="1">
      <a:defRPr sz="2143" kern="1200">
        <a:solidFill>
          <a:schemeClr val="tx1"/>
        </a:solidFill>
        <a:latin typeface="+mn-lt"/>
        <a:ea typeface="+mn-ea"/>
        <a:cs typeface="+mn-cs"/>
      </a:defRPr>
    </a:lvl1pPr>
    <a:lvl2pPr marL="544139" algn="l" defTabSz="1088279" rtl="0" eaLnBrk="1" latinLnBrk="0" hangingPunct="1">
      <a:defRPr sz="2143" kern="1200">
        <a:solidFill>
          <a:schemeClr val="tx1"/>
        </a:solidFill>
        <a:latin typeface="+mn-lt"/>
        <a:ea typeface="+mn-ea"/>
        <a:cs typeface="+mn-cs"/>
      </a:defRPr>
    </a:lvl2pPr>
    <a:lvl3pPr marL="1088279" algn="l" defTabSz="1088279" rtl="0" eaLnBrk="1" latinLnBrk="0" hangingPunct="1">
      <a:defRPr sz="2143" kern="1200">
        <a:solidFill>
          <a:schemeClr val="tx1"/>
        </a:solidFill>
        <a:latin typeface="+mn-lt"/>
        <a:ea typeface="+mn-ea"/>
        <a:cs typeface="+mn-cs"/>
      </a:defRPr>
    </a:lvl3pPr>
    <a:lvl4pPr marL="1632418" algn="l" defTabSz="1088279" rtl="0" eaLnBrk="1" latinLnBrk="0" hangingPunct="1">
      <a:defRPr sz="2143" kern="1200">
        <a:solidFill>
          <a:schemeClr val="tx1"/>
        </a:solidFill>
        <a:latin typeface="+mn-lt"/>
        <a:ea typeface="+mn-ea"/>
        <a:cs typeface="+mn-cs"/>
      </a:defRPr>
    </a:lvl4pPr>
    <a:lvl5pPr marL="2176558" algn="l" defTabSz="1088279" rtl="0" eaLnBrk="1" latinLnBrk="0" hangingPunct="1">
      <a:defRPr sz="2143" kern="1200">
        <a:solidFill>
          <a:schemeClr val="tx1"/>
        </a:solidFill>
        <a:latin typeface="+mn-lt"/>
        <a:ea typeface="+mn-ea"/>
        <a:cs typeface="+mn-cs"/>
      </a:defRPr>
    </a:lvl5pPr>
    <a:lvl6pPr marL="2720696" algn="l" defTabSz="1088279" rtl="0" eaLnBrk="1" latinLnBrk="0" hangingPunct="1">
      <a:defRPr sz="2143" kern="1200">
        <a:solidFill>
          <a:schemeClr val="tx1"/>
        </a:solidFill>
        <a:latin typeface="+mn-lt"/>
        <a:ea typeface="+mn-ea"/>
        <a:cs typeface="+mn-cs"/>
      </a:defRPr>
    </a:lvl6pPr>
    <a:lvl7pPr marL="3264836" algn="l" defTabSz="1088279" rtl="0" eaLnBrk="1" latinLnBrk="0" hangingPunct="1">
      <a:defRPr sz="2143" kern="1200">
        <a:solidFill>
          <a:schemeClr val="tx1"/>
        </a:solidFill>
        <a:latin typeface="+mn-lt"/>
        <a:ea typeface="+mn-ea"/>
        <a:cs typeface="+mn-cs"/>
      </a:defRPr>
    </a:lvl7pPr>
    <a:lvl8pPr marL="3808976" algn="l" defTabSz="1088279" rtl="0" eaLnBrk="1" latinLnBrk="0" hangingPunct="1">
      <a:defRPr sz="2143" kern="1200">
        <a:solidFill>
          <a:schemeClr val="tx1"/>
        </a:solidFill>
        <a:latin typeface="+mn-lt"/>
        <a:ea typeface="+mn-ea"/>
        <a:cs typeface="+mn-cs"/>
      </a:defRPr>
    </a:lvl8pPr>
    <a:lvl9pPr marL="4353115" algn="l" defTabSz="1088279" rtl="0" eaLnBrk="1" latinLnBrk="0" hangingPunct="1">
      <a:defRPr sz="214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DD88"/>
    <a:srgbClr val="00693E"/>
    <a:srgbClr val="00539B"/>
    <a:srgbClr val="F01D27"/>
    <a:srgbClr val="D8C726"/>
    <a:srgbClr val="77BD43"/>
    <a:srgbClr val="F081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21" autoAdjust="0"/>
    <p:restoredTop sz="96241" autoAdjust="0"/>
  </p:normalViewPr>
  <p:slideViewPr>
    <p:cSldViewPr showGuides="1">
      <p:cViewPr varScale="1">
        <p:scale>
          <a:sx n="128" d="100"/>
          <a:sy n="128" d="100"/>
        </p:scale>
        <p:origin x="920" y="176"/>
      </p:cViewPr>
      <p:guideLst>
        <p:guide orient="horz" pos="2160"/>
        <p:guide pos="3840"/>
      </p:guideLst>
    </p:cSldViewPr>
  </p:slideViewPr>
  <p:notesTextViewPr>
    <p:cViewPr>
      <p:scale>
        <a:sx n="1" d="1"/>
        <a:sy n="1" d="1"/>
      </p:scale>
      <p:origin x="0" y="0"/>
    </p:cViewPr>
  </p:notesTextViewPr>
  <p:notesViewPr>
    <p:cSldViewPr showGuides="1">
      <p:cViewPr varScale="1">
        <p:scale>
          <a:sx n="48" d="100"/>
          <a:sy n="48" d="100"/>
        </p:scale>
        <p:origin x="-272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3F8B-4AE4-83E0-A885E34210EE}"/>
            </c:ext>
          </c:extLst>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3F8B-4AE4-83E0-A885E34210EE}"/>
            </c:ext>
          </c:extLst>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3F8B-4AE4-83E0-A885E34210EE}"/>
            </c:ext>
          </c:extLst>
        </c:ser>
        <c:ser>
          <c:idx val="3"/>
          <c:order val="3"/>
          <c:tx>
            <c:strRef>
              <c:f>Sheet1!$E$1</c:f>
              <c:strCache>
                <c:ptCount val="1"/>
                <c:pt idx="0">
                  <c:v>Series 4</c:v>
                </c:pt>
              </c:strCache>
            </c:strRef>
          </c:tx>
          <c:invertIfNegative val="0"/>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1</c:v>
                </c:pt>
                <c:pt idx="1">
                  <c:v>2</c:v>
                </c:pt>
                <c:pt idx="2">
                  <c:v>3</c:v>
                </c:pt>
                <c:pt idx="3">
                  <c:v>4</c:v>
                </c:pt>
              </c:numCache>
            </c:numRef>
          </c:val>
          <c:extLst>
            <c:ext xmlns:c16="http://schemas.microsoft.com/office/drawing/2014/chart" uri="{C3380CC4-5D6E-409C-BE32-E72D297353CC}">
              <c16:uniqueId val="{00000003-3F8B-4AE4-83E0-A885E34210EE}"/>
            </c:ext>
          </c:extLst>
        </c:ser>
        <c:ser>
          <c:idx val="4"/>
          <c:order val="4"/>
          <c:tx>
            <c:strRef>
              <c:f>Sheet1!$F$1</c:f>
              <c:strCache>
                <c:ptCount val="1"/>
                <c:pt idx="0">
                  <c:v>Series 5</c:v>
                </c:pt>
              </c:strCache>
            </c:strRef>
          </c:tx>
          <c:invertIfNegative val="0"/>
          <c:cat>
            <c:strRef>
              <c:f>Sheet1!$A$2:$A$5</c:f>
              <c:strCache>
                <c:ptCount val="4"/>
                <c:pt idx="0">
                  <c:v>Category 1</c:v>
                </c:pt>
                <c:pt idx="1">
                  <c:v>Category 2</c:v>
                </c:pt>
                <c:pt idx="2">
                  <c:v>Category 3</c:v>
                </c:pt>
                <c:pt idx="3">
                  <c:v>Category 4</c:v>
                </c:pt>
              </c:strCache>
            </c:strRef>
          </c:cat>
          <c:val>
            <c:numRef>
              <c:f>Sheet1!$F$2:$F$5</c:f>
              <c:numCache>
                <c:formatCode>General</c:formatCode>
                <c:ptCount val="4"/>
                <c:pt idx="0">
                  <c:v>4</c:v>
                </c:pt>
                <c:pt idx="1">
                  <c:v>6</c:v>
                </c:pt>
                <c:pt idx="2">
                  <c:v>3</c:v>
                </c:pt>
                <c:pt idx="3">
                  <c:v>7</c:v>
                </c:pt>
              </c:numCache>
            </c:numRef>
          </c:val>
          <c:extLst>
            <c:ext xmlns:c16="http://schemas.microsoft.com/office/drawing/2014/chart" uri="{C3380CC4-5D6E-409C-BE32-E72D297353CC}">
              <c16:uniqueId val="{00000004-3F8B-4AE4-83E0-A885E34210EE}"/>
            </c:ext>
          </c:extLst>
        </c:ser>
        <c:ser>
          <c:idx val="5"/>
          <c:order val="5"/>
          <c:tx>
            <c:strRef>
              <c:f>Sheet1!$G$1</c:f>
              <c:strCache>
                <c:ptCount val="1"/>
                <c:pt idx="0">
                  <c:v>Series 6</c:v>
                </c:pt>
              </c:strCache>
            </c:strRef>
          </c:tx>
          <c:invertIfNegative val="0"/>
          <c:cat>
            <c:strRef>
              <c:f>Sheet1!$A$2:$A$5</c:f>
              <c:strCache>
                <c:ptCount val="4"/>
                <c:pt idx="0">
                  <c:v>Category 1</c:v>
                </c:pt>
                <c:pt idx="1">
                  <c:v>Category 2</c:v>
                </c:pt>
                <c:pt idx="2">
                  <c:v>Category 3</c:v>
                </c:pt>
                <c:pt idx="3">
                  <c:v>Category 4</c:v>
                </c:pt>
              </c:strCache>
            </c:strRef>
          </c:cat>
          <c:val>
            <c:numRef>
              <c:f>Sheet1!$G$2:$G$5</c:f>
              <c:numCache>
                <c:formatCode>General</c:formatCode>
                <c:ptCount val="4"/>
                <c:pt idx="0">
                  <c:v>6</c:v>
                </c:pt>
                <c:pt idx="1">
                  <c:v>3</c:v>
                </c:pt>
                <c:pt idx="2">
                  <c:v>5</c:v>
                </c:pt>
                <c:pt idx="3">
                  <c:v>4</c:v>
                </c:pt>
              </c:numCache>
            </c:numRef>
          </c:val>
          <c:extLst>
            <c:ext xmlns:c16="http://schemas.microsoft.com/office/drawing/2014/chart" uri="{C3380CC4-5D6E-409C-BE32-E72D297353CC}">
              <c16:uniqueId val="{00000005-3F8B-4AE4-83E0-A885E34210EE}"/>
            </c:ext>
          </c:extLst>
        </c:ser>
        <c:dLbls>
          <c:showLegendKey val="0"/>
          <c:showVal val="0"/>
          <c:showCatName val="0"/>
          <c:showSerName val="0"/>
          <c:showPercent val="0"/>
          <c:showBubbleSize val="0"/>
        </c:dLbls>
        <c:gapWidth val="150"/>
        <c:overlap val="100"/>
        <c:axId val="305762256"/>
        <c:axId val="305764576"/>
      </c:barChart>
      <c:catAx>
        <c:axId val="305762256"/>
        <c:scaling>
          <c:orientation val="minMax"/>
        </c:scaling>
        <c:delete val="0"/>
        <c:axPos val="b"/>
        <c:numFmt formatCode="General" sourceLinked="0"/>
        <c:majorTickMark val="out"/>
        <c:minorTickMark val="none"/>
        <c:tickLblPos val="nextTo"/>
        <c:txPr>
          <a:bodyPr/>
          <a:lstStyle/>
          <a:p>
            <a:pPr>
              <a:defRPr sz="1600"/>
            </a:pPr>
            <a:endParaRPr lang="en-US"/>
          </a:p>
        </c:txPr>
        <c:crossAx val="305764576"/>
        <c:crosses val="autoZero"/>
        <c:auto val="1"/>
        <c:lblAlgn val="ctr"/>
        <c:lblOffset val="100"/>
        <c:noMultiLvlLbl val="0"/>
      </c:catAx>
      <c:valAx>
        <c:axId val="305764576"/>
        <c:scaling>
          <c:orientation val="minMax"/>
        </c:scaling>
        <c:delete val="0"/>
        <c:axPos val="l"/>
        <c:majorGridlines/>
        <c:numFmt formatCode="General" sourceLinked="1"/>
        <c:majorTickMark val="out"/>
        <c:minorTickMark val="none"/>
        <c:tickLblPos val="nextTo"/>
        <c:txPr>
          <a:bodyPr/>
          <a:lstStyle/>
          <a:p>
            <a:pPr>
              <a:defRPr sz="1600"/>
            </a:pPr>
            <a:endParaRPr lang="en-US"/>
          </a:p>
        </c:txPr>
        <c:crossAx val="305762256"/>
        <c:crosses val="autoZero"/>
        <c:crossBetween val="between"/>
      </c:valAx>
    </c:plotArea>
    <c:legend>
      <c:legendPos val="b"/>
      <c:overlay val="0"/>
      <c:txPr>
        <a:bodyPr/>
        <a:lstStyle/>
        <a:p>
          <a:pPr>
            <a:defRPr sz="1600"/>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9275705854687201"/>
          <c:y val="2.4398381193036701E-2"/>
          <c:w val="0.38702944790860699"/>
          <c:h val="0.850416102728903"/>
        </c:manualLayout>
      </c:layout>
      <c:pieChart>
        <c:varyColors val="1"/>
        <c:ser>
          <c:idx val="0"/>
          <c:order val="0"/>
          <c:tx>
            <c:strRef>
              <c:f>Sheet1!$B$1</c:f>
              <c:strCache>
                <c:ptCount val="1"/>
                <c:pt idx="0">
                  <c:v>Series 1</c:v>
                </c:pt>
              </c:strCache>
            </c:strRef>
          </c:tx>
          <c:cat>
            <c:strRef>
              <c:f>Sheet1!$A$2:$A$7</c:f>
              <c:strCache>
                <c:ptCount val="6"/>
                <c:pt idx="0">
                  <c:v>Category 1</c:v>
                </c:pt>
                <c:pt idx="1">
                  <c:v>Category 2</c:v>
                </c:pt>
                <c:pt idx="2">
                  <c:v>Category 3</c:v>
                </c:pt>
                <c:pt idx="3">
                  <c:v>Category 4</c:v>
                </c:pt>
                <c:pt idx="4">
                  <c:v>Category 5</c:v>
                </c:pt>
                <c:pt idx="5">
                  <c:v>Category 6</c:v>
                </c:pt>
              </c:strCache>
            </c:strRef>
          </c:cat>
          <c:val>
            <c:numRef>
              <c:f>Sheet1!$B$2:$B$7</c:f>
              <c:numCache>
                <c:formatCode>General</c:formatCode>
                <c:ptCount val="6"/>
                <c:pt idx="0">
                  <c:v>4.3</c:v>
                </c:pt>
                <c:pt idx="1">
                  <c:v>2.5</c:v>
                </c:pt>
                <c:pt idx="2">
                  <c:v>3.5</c:v>
                </c:pt>
                <c:pt idx="3">
                  <c:v>4.5</c:v>
                </c:pt>
                <c:pt idx="4">
                  <c:v>6</c:v>
                </c:pt>
                <c:pt idx="5">
                  <c:v>3</c:v>
                </c:pt>
              </c:numCache>
            </c:numRef>
          </c:val>
          <c:extLst>
            <c:ext xmlns:c16="http://schemas.microsoft.com/office/drawing/2014/chart" uri="{C3380CC4-5D6E-409C-BE32-E72D297353CC}">
              <c16:uniqueId val="{00000000-40D1-4F9E-AA93-821B5859774C}"/>
            </c:ext>
          </c:extLst>
        </c:ser>
        <c:ser>
          <c:idx val="1"/>
          <c:order val="1"/>
          <c:tx>
            <c:strRef>
              <c:f>Sheet1!$C$1</c:f>
              <c:strCache>
                <c:ptCount val="1"/>
                <c:pt idx="0">
                  <c:v>Series 2</c:v>
                </c:pt>
              </c:strCache>
            </c:strRef>
          </c:tx>
          <c:cat>
            <c:strRef>
              <c:f>Sheet1!$A$2:$A$7</c:f>
              <c:strCache>
                <c:ptCount val="6"/>
                <c:pt idx="0">
                  <c:v>Category 1</c:v>
                </c:pt>
                <c:pt idx="1">
                  <c:v>Category 2</c:v>
                </c:pt>
                <c:pt idx="2">
                  <c:v>Category 3</c:v>
                </c:pt>
                <c:pt idx="3">
                  <c:v>Category 4</c:v>
                </c:pt>
                <c:pt idx="4">
                  <c:v>Category 5</c:v>
                </c:pt>
                <c:pt idx="5">
                  <c:v>Category 6</c:v>
                </c:pt>
              </c:strCache>
            </c:strRef>
          </c:cat>
          <c:val>
            <c:numRef>
              <c:f>Sheet1!$C$2:$C$7</c:f>
              <c:numCache>
                <c:formatCode>General</c:formatCode>
                <c:ptCount val="6"/>
                <c:pt idx="0">
                  <c:v>2.4</c:v>
                </c:pt>
                <c:pt idx="1">
                  <c:v>4.4000000000000004</c:v>
                </c:pt>
                <c:pt idx="2">
                  <c:v>1.8</c:v>
                </c:pt>
                <c:pt idx="3">
                  <c:v>2.8</c:v>
                </c:pt>
                <c:pt idx="4">
                  <c:v>3</c:v>
                </c:pt>
                <c:pt idx="5">
                  <c:v>5</c:v>
                </c:pt>
              </c:numCache>
            </c:numRef>
          </c:val>
          <c:extLst>
            <c:ext xmlns:c16="http://schemas.microsoft.com/office/drawing/2014/chart" uri="{C3380CC4-5D6E-409C-BE32-E72D297353CC}">
              <c16:uniqueId val="{00000001-40D1-4F9E-AA93-821B5859774C}"/>
            </c:ext>
          </c:extLst>
        </c:ser>
        <c:ser>
          <c:idx val="2"/>
          <c:order val="2"/>
          <c:tx>
            <c:strRef>
              <c:f>Sheet1!$D$1</c:f>
              <c:strCache>
                <c:ptCount val="1"/>
                <c:pt idx="0">
                  <c:v>Series 3</c:v>
                </c:pt>
              </c:strCache>
            </c:strRef>
          </c:tx>
          <c:cat>
            <c:strRef>
              <c:f>Sheet1!$A$2:$A$7</c:f>
              <c:strCache>
                <c:ptCount val="6"/>
                <c:pt idx="0">
                  <c:v>Category 1</c:v>
                </c:pt>
                <c:pt idx="1">
                  <c:v>Category 2</c:v>
                </c:pt>
                <c:pt idx="2">
                  <c:v>Category 3</c:v>
                </c:pt>
                <c:pt idx="3">
                  <c:v>Category 4</c:v>
                </c:pt>
                <c:pt idx="4">
                  <c:v>Category 5</c:v>
                </c:pt>
                <c:pt idx="5">
                  <c:v>Category 6</c:v>
                </c:pt>
              </c:strCache>
            </c:strRef>
          </c:cat>
          <c:val>
            <c:numRef>
              <c:f>Sheet1!$D$2:$D$7</c:f>
              <c:numCache>
                <c:formatCode>General</c:formatCode>
                <c:ptCount val="6"/>
                <c:pt idx="0">
                  <c:v>2</c:v>
                </c:pt>
                <c:pt idx="1">
                  <c:v>2</c:v>
                </c:pt>
                <c:pt idx="2">
                  <c:v>3</c:v>
                </c:pt>
                <c:pt idx="3">
                  <c:v>5</c:v>
                </c:pt>
                <c:pt idx="4">
                  <c:v>6</c:v>
                </c:pt>
                <c:pt idx="5">
                  <c:v>5</c:v>
                </c:pt>
              </c:numCache>
            </c:numRef>
          </c:val>
          <c:extLst>
            <c:ext xmlns:c16="http://schemas.microsoft.com/office/drawing/2014/chart" uri="{C3380CC4-5D6E-409C-BE32-E72D297353CC}">
              <c16:uniqueId val="{00000002-40D1-4F9E-AA93-821B5859774C}"/>
            </c:ext>
          </c:extLst>
        </c:ser>
        <c:ser>
          <c:idx val="3"/>
          <c:order val="3"/>
          <c:tx>
            <c:strRef>
              <c:f>Sheet1!$E$1</c:f>
              <c:strCache>
                <c:ptCount val="1"/>
                <c:pt idx="0">
                  <c:v>Series 4</c:v>
                </c:pt>
              </c:strCache>
            </c:strRef>
          </c:tx>
          <c:cat>
            <c:strRef>
              <c:f>Sheet1!$A$2:$A$7</c:f>
              <c:strCache>
                <c:ptCount val="6"/>
                <c:pt idx="0">
                  <c:v>Category 1</c:v>
                </c:pt>
                <c:pt idx="1">
                  <c:v>Category 2</c:v>
                </c:pt>
                <c:pt idx="2">
                  <c:v>Category 3</c:v>
                </c:pt>
                <c:pt idx="3">
                  <c:v>Category 4</c:v>
                </c:pt>
                <c:pt idx="4">
                  <c:v>Category 5</c:v>
                </c:pt>
                <c:pt idx="5">
                  <c:v>Category 6</c:v>
                </c:pt>
              </c:strCache>
            </c:strRef>
          </c:cat>
          <c:val>
            <c:numRef>
              <c:f>Sheet1!$E$2:$E$7</c:f>
              <c:numCache>
                <c:formatCode>General</c:formatCode>
                <c:ptCount val="6"/>
                <c:pt idx="0">
                  <c:v>1</c:v>
                </c:pt>
                <c:pt idx="1">
                  <c:v>2</c:v>
                </c:pt>
                <c:pt idx="2">
                  <c:v>3</c:v>
                </c:pt>
                <c:pt idx="3">
                  <c:v>4</c:v>
                </c:pt>
                <c:pt idx="4">
                  <c:v>2</c:v>
                </c:pt>
                <c:pt idx="5">
                  <c:v>7</c:v>
                </c:pt>
              </c:numCache>
            </c:numRef>
          </c:val>
          <c:extLst>
            <c:ext xmlns:c16="http://schemas.microsoft.com/office/drawing/2014/chart" uri="{C3380CC4-5D6E-409C-BE32-E72D297353CC}">
              <c16:uniqueId val="{00000003-40D1-4F9E-AA93-821B5859774C}"/>
            </c:ext>
          </c:extLst>
        </c:ser>
        <c:ser>
          <c:idx val="4"/>
          <c:order val="4"/>
          <c:tx>
            <c:strRef>
              <c:f>Sheet1!$F$1</c:f>
              <c:strCache>
                <c:ptCount val="1"/>
                <c:pt idx="0">
                  <c:v>Series 5</c:v>
                </c:pt>
              </c:strCache>
            </c:strRef>
          </c:tx>
          <c:cat>
            <c:strRef>
              <c:f>Sheet1!$A$2:$A$7</c:f>
              <c:strCache>
                <c:ptCount val="6"/>
                <c:pt idx="0">
                  <c:v>Category 1</c:v>
                </c:pt>
                <c:pt idx="1">
                  <c:v>Category 2</c:v>
                </c:pt>
                <c:pt idx="2">
                  <c:v>Category 3</c:v>
                </c:pt>
                <c:pt idx="3">
                  <c:v>Category 4</c:v>
                </c:pt>
                <c:pt idx="4">
                  <c:v>Category 5</c:v>
                </c:pt>
                <c:pt idx="5">
                  <c:v>Category 6</c:v>
                </c:pt>
              </c:strCache>
            </c:strRef>
          </c:cat>
          <c:val>
            <c:numRef>
              <c:f>Sheet1!$F$2:$F$7</c:f>
              <c:numCache>
                <c:formatCode>General</c:formatCode>
                <c:ptCount val="6"/>
                <c:pt idx="0">
                  <c:v>4</c:v>
                </c:pt>
                <c:pt idx="1">
                  <c:v>6</c:v>
                </c:pt>
                <c:pt idx="2">
                  <c:v>3</c:v>
                </c:pt>
                <c:pt idx="3">
                  <c:v>7</c:v>
                </c:pt>
                <c:pt idx="4">
                  <c:v>4</c:v>
                </c:pt>
                <c:pt idx="5">
                  <c:v>2</c:v>
                </c:pt>
              </c:numCache>
            </c:numRef>
          </c:val>
          <c:extLst>
            <c:ext xmlns:c16="http://schemas.microsoft.com/office/drawing/2014/chart" uri="{C3380CC4-5D6E-409C-BE32-E72D297353CC}">
              <c16:uniqueId val="{00000004-40D1-4F9E-AA93-821B5859774C}"/>
            </c:ext>
          </c:extLst>
        </c:ser>
        <c:ser>
          <c:idx val="5"/>
          <c:order val="5"/>
          <c:tx>
            <c:strRef>
              <c:f>Sheet1!$G$1</c:f>
              <c:strCache>
                <c:ptCount val="1"/>
                <c:pt idx="0">
                  <c:v>Series 6</c:v>
                </c:pt>
              </c:strCache>
            </c:strRef>
          </c:tx>
          <c:cat>
            <c:strRef>
              <c:f>Sheet1!$A$2:$A$7</c:f>
              <c:strCache>
                <c:ptCount val="6"/>
                <c:pt idx="0">
                  <c:v>Category 1</c:v>
                </c:pt>
                <c:pt idx="1">
                  <c:v>Category 2</c:v>
                </c:pt>
                <c:pt idx="2">
                  <c:v>Category 3</c:v>
                </c:pt>
                <c:pt idx="3">
                  <c:v>Category 4</c:v>
                </c:pt>
                <c:pt idx="4">
                  <c:v>Category 5</c:v>
                </c:pt>
                <c:pt idx="5">
                  <c:v>Category 6</c:v>
                </c:pt>
              </c:strCache>
            </c:strRef>
          </c:cat>
          <c:val>
            <c:numRef>
              <c:f>Sheet1!$G$2:$G$7</c:f>
              <c:numCache>
                <c:formatCode>General</c:formatCode>
                <c:ptCount val="6"/>
                <c:pt idx="0">
                  <c:v>6</c:v>
                </c:pt>
                <c:pt idx="1">
                  <c:v>3</c:v>
                </c:pt>
                <c:pt idx="2">
                  <c:v>5</c:v>
                </c:pt>
                <c:pt idx="3">
                  <c:v>4</c:v>
                </c:pt>
                <c:pt idx="4">
                  <c:v>8</c:v>
                </c:pt>
                <c:pt idx="5">
                  <c:v>4</c:v>
                </c:pt>
              </c:numCache>
            </c:numRef>
          </c:val>
          <c:extLst>
            <c:ext xmlns:c16="http://schemas.microsoft.com/office/drawing/2014/chart" uri="{C3380CC4-5D6E-409C-BE32-E72D297353CC}">
              <c16:uniqueId val="{00000005-40D1-4F9E-AA93-821B5859774C}"/>
            </c:ext>
          </c:extLst>
        </c:ser>
        <c:dLbls>
          <c:showLegendKey val="0"/>
          <c:showVal val="0"/>
          <c:showCatName val="0"/>
          <c:showSerName val="0"/>
          <c:showPercent val="0"/>
          <c:showBubbleSize val="0"/>
          <c:showLeaderLines val="1"/>
        </c:dLbls>
        <c:firstSliceAng val="0"/>
      </c:pieChart>
    </c:plotArea>
    <c:legend>
      <c:legendPos val="b"/>
      <c:overlay val="0"/>
      <c:txPr>
        <a:bodyPr/>
        <a:lstStyle/>
        <a:p>
          <a:pPr>
            <a:defRPr sz="1600"/>
          </a:pPr>
          <a:endParaRPr lang="en-US"/>
        </a:p>
      </c:txPr>
    </c:legend>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F6B384-D790-4672-A4BB-99188E200FAC}" type="doc">
      <dgm:prSet loTypeId="urn:microsoft.com/office/officeart/2005/8/layout/hChevron3" loCatId="process" qsTypeId="urn:microsoft.com/office/officeart/2005/8/quickstyle/simple1" qsCatId="simple" csTypeId="urn:microsoft.com/office/officeart/2005/8/colors/accent1_5" csCatId="accent1" phldr="1"/>
      <dgm:spPr/>
    </dgm:pt>
    <dgm:pt modelId="{46AD46D6-6B6A-4427-BC14-9C40F6492E53}">
      <dgm:prSet phldrT="[Text]" custT="1"/>
      <dgm:spPr/>
      <dgm:t>
        <a:bodyPr/>
        <a:lstStyle/>
        <a:p>
          <a:r>
            <a:rPr lang="en-AU" sz="1600" dirty="0"/>
            <a:t>Data 1</a:t>
          </a:r>
        </a:p>
      </dgm:t>
    </dgm:pt>
    <dgm:pt modelId="{FD4D2100-D53E-45BA-B287-3FF800D5B8EA}" type="parTrans" cxnId="{A913FBC4-A4B3-4FB9-8F0C-82266068A84C}">
      <dgm:prSet/>
      <dgm:spPr/>
      <dgm:t>
        <a:bodyPr/>
        <a:lstStyle/>
        <a:p>
          <a:endParaRPr lang="en-AU" sz="1600"/>
        </a:p>
      </dgm:t>
    </dgm:pt>
    <dgm:pt modelId="{6FC2BBDC-494F-4CA5-A044-02EF93EA9592}" type="sibTrans" cxnId="{A913FBC4-A4B3-4FB9-8F0C-82266068A84C}">
      <dgm:prSet/>
      <dgm:spPr/>
      <dgm:t>
        <a:bodyPr/>
        <a:lstStyle/>
        <a:p>
          <a:endParaRPr lang="en-AU" sz="1600"/>
        </a:p>
      </dgm:t>
    </dgm:pt>
    <dgm:pt modelId="{3D32E5CB-7848-4E23-8657-A192CB2F1E50}">
      <dgm:prSet phldrT="[Text]" custT="1"/>
      <dgm:spPr/>
      <dgm:t>
        <a:bodyPr/>
        <a:lstStyle/>
        <a:p>
          <a:r>
            <a:rPr lang="en-AU" sz="1600" dirty="0"/>
            <a:t>Data 2</a:t>
          </a:r>
        </a:p>
      </dgm:t>
    </dgm:pt>
    <dgm:pt modelId="{2C8A4FD7-DC7E-4977-9665-F54B9142BCBA}" type="parTrans" cxnId="{009504BD-DDD8-43BB-A13A-7CA71631029F}">
      <dgm:prSet/>
      <dgm:spPr/>
      <dgm:t>
        <a:bodyPr/>
        <a:lstStyle/>
        <a:p>
          <a:endParaRPr lang="en-AU" sz="1600"/>
        </a:p>
      </dgm:t>
    </dgm:pt>
    <dgm:pt modelId="{5249AB84-DFD6-4239-B5F8-DED881F9A67D}" type="sibTrans" cxnId="{009504BD-DDD8-43BB-A13A-7CA71631029F}">
      <dgm:prSet/>
      <dgm:spPr/>
      <dgm:t>
        <a:bodyPr/>
        <a:lstStyle/>
        <a:p>
          <a:endParaRPr lang="en-AU" sz="1600"/>
        </a:p>
      </dgm:t>
    </dgm:pt>
    <dgm:pt modelId="{CA7D37A6-71B2-4208-AFDD-90329C3DD560}">
      <dgm:prSet phldrT="[Text]" custT="1"/>
      <dgm:spPr/>
      <dgm:t>
        <a:bodyPr/>
        <a:lstStyle/>
        <a:p>
          <a:r>
            <a:rPr lang="en-AU" sz="1600" dirty="0"/>
            <a:t>Data 3</a:t>
          </a:r>
        </a:p>
      </dgm:t>
    </dgm:pt>
    <dgm:pt modelId="{E64A3A4E-55C7-4BB1-B79B-A3042FA42E2C}" type="parTrans" cxnId="{9B446998-5F05-497A-8B02-27B8D5EF086F}">
      <dgm:prSet/>
      <dgm:spPr/>
      <dgm:t>
        <a:bodyPr/>
        <a:lstStyle/>
        <a:p>
          <a:endParaRPr lang="en-AU" sz="1600"/>
        </a:p>
      </dgm:t>
    </dgm:pt>
    <dgm:pt modelId="{77D3B4C0-E917-4EE0-86A4-E84874E7798A}" type="sibTrans" cxnId="{9B446998-5F05-497A-8B02-27B8D5EF086F}">
      <dgm:prSet/>
      <dgm:spPr/>
      <dgm:t>
        <a:bodyPr/>
        <a:lstStyle/>
        <a:p>
          <a:endParaRPr lang="en-AU" sz="1600"/>
        </a:p>
      </dgm:t>
    </dgm:pt>
    <dgm:pt modelId="{D459A45A-F074-4EEF-B521-40E22801195C}">
      <dgm:prSet custT="1"/>
      <dgm:spPr/>
      <dgm:t>
        <a:bodyPr/>
        <a:lstStyle/>
        <a:p>
          <a:r>
            <a:rPr lang="en-AU" sz="1600" dirty="0"/>
            <a:t>Data 4</a:t>
          </a:r>
        </a:p>
      </dgm:t>
    </dgm:pt>
    <dgm:pt modelId="{20B7782B-A202-4B4B-B816-952A25A09288}" type="parTrans" cxnId="{85706AF2-FBBD-416C-8A3A-8B913EA33AD6}">
      <dgm:prSet/>
      <dgm:spPr/>
      <dgm:t>
        <a:bodyPr/>
        <a:lstStyle/>
        <a:p>
          <a:endParaRPr lang="en-AU" sz="1600"/>
        </a:p>
      </dgm:t>
    </dgm:pt>
    <dgm:pt modelId="{33A153CE-D788-4B92-B8F0-693204F260B5}" type="sibTrans" cxnId="{85706AF2-FBBD-416C-8A3A-8B913EA33AD6}">
      <dgm:prSet/>
      <dgm:spPr/>
      <dgm:t>
        <a:bodyPr/>
        <a:lstStyle/>
        <a:p>
          <a:endParaRPr lang="en-AU" sz="1600"/>
        </a:p>
      </dgm:t>
    </dgm:pt>
    <dgm:pt modelId="{0A206DC0-C973-4995-92BE-EF15979B7918}">
      <dgm:prSet custT="1"/>
      <dgm:spPr/>
      <dgm:t>
        <a:bodyPr/>
        <a:lstStyle/>
        <a:p>
          <a:r>
            <a:rPr lang="en-AU" sz="1600" dirty="0"/>
            <a:t>Data 5</a:t>
          </a:r>
        </a:p>
      </dgm:t>
    </dgm:pt>
    <dgm:pt modelId="{2C9DA8C2-6D0F-4C2A-8DE3-BE5274139D4F}" type="parTrans" cxnId="{9073FF84-BDB6-4B3B-AACA-87599CE0A444}">
      <dgm:prSet/>
      <dgm:spPr/>
      <dgm:t>
        <a:bodyPr/>
        <a:lstStyle/>
        <a:p>
          <a:endParaRPr lang="en-AU" sz="1600"/>
        </a:p>
      </dgm:t>
    </dgm:pt>
    <dgm:pt modelId="{EF66DEDF-AE80-4B00-B27C-1FEF34DEB641}" type="sibTrans" cxnId="{9073FF84-BDB6-4B3B-AACA-87599CE0A444}">
      <dgm:prSet/>
      <dgm:spPr/>
      <dgm:t>
        <a:bodyPr/>
        <a:lstStyle/>
        <a:p>
          <a:endParaRPr lang="en-AU" sz="1600"/>
        </a:p>
      </dgm:t>
    </dgm:pt>
    <dgm:pt modelId="{A98FE1C2-2AAF-45FF-9D4D-2F2EF3762B15}">
      <dgm:prSet custT="1"/>
      <dgm:spPr/>
      <dgm:t>
        <a:bodyPr/>
        <a:lstStyle/>
        <a:p>
          <a:r>
            <a:rPr lang="en-AU" sz="1600" dirty="0"/>
            <a:t>Data 6</a:t>
          </a:r>
        </a:p>
      </dgm:t>
    </dgm:pt>
    <dgm:pt modelId="{A95E79BA-0995-4788-A281-C99771516A24}" type="parTrans" cxnId="{63DDBCFB-F67F-4F8B-BB5B-25EF3573A0DF}">
      <dgm:prSet/>
      <dgm:spPr/>
      <dgm:t>
        <a:bodyPr/>
        <a:lstStyle/>
        <a:p>
          <a:endParaRPr lang="en-AU" sz="1600"/>
        </a:p>
      </dgm:t>
    </dgm:pt>
    <dgm:pt modelId="{400DED3F-B19C-4858-AAB9-235754A35AB5}" type="sibTrans" cxnId="{63DDBCFB-F67F-4F8B-BB5B-25EF3573A0DF}">
      <dgm:prSet/>
      <dgm:spPr/>
      <dgm:t>
        <a:bodyPr/>
        <a:lstStyle/>
        <a:p>
          <a:endParaRPr lang="en-AU" sz="1600"/>
        </a:p>
      </dgm:t>
    </dgm:pt>
    <dgm:pt modelId="{BE788791-C742-428C-9FFE-31A80ED01E3F}" type="pres">
      <dgm:prSet presAssocID="{27F6B384-D790-4672-A4BB-99188E200FAC}" presName="Name0" presStyleCnt="0">
        <dgm:presLayoutVars>
          <dgm:dir/>
          <dgm:resizeHandles val="exact"/>
        </dgm:presLayoutVars>
      </dgm:prSet>
      <dgm:spPr/>
    </dgm:pt>
    <dgm:pt modelId="{F24E41E9-3A74-4189-A45B-AFB3A844D6F8}" type="pres">
      <dgm:prSet presAssocID="{46AD46D6-6B6A-4427-BC14-9C40F6492E53}" presName="parTxOnly" presStyleLbl="node1" presStyleIdx="0" presStyleCnt="6">
        <dgm:presLayoutVars>
          <dgm:bulletEnabled val="1"/>
        </dgm:presLayoutVars>
      </dgm:prSet>
      <dgm:spPr/>
    </dgm:pt>
    <dgm:pt modelId="{0670653B-9C6A-4FA9-AC61-B8CF0E43C169}" type="pres">
      <dgm:prSet presAssocID="{6FC2BBDC-494F-4CA5-A044-02EF93EA9592}" presName="parSpace" presStyleCnt="0"/>
      <dgm:spPr/>
    </dgm:pt>
    <dgm:pt modelId="{41954BF0-1E8F-4E2B-B873-2FAE91002295}" type="pres">
      <dgm:prSet presAssocID="{3D32E5CB-7848-4E23-8657-A192CB2F1E50}" presName="parTxOnly" presStyleLbl="node1" presStyleIdx="1" presStyleCnt="6">
        <dgm:presLayoutVars>
          <dgm:bulletEnabled val="1"/>
        </dgm:presLayoutVars>
      </dgm:prSet>
      <dgm:spPr/>
    </dgm:pt>
    <dgm:pt modelId="{51DD8BDA-A54F-40B6-944B-FD2EB65758CD}" type="pres">
      <dgm:prSet presAssocID="{5249AB84-DFD6-4239-B5F8-DED881F9A67D}" presName="parSpace" presStyleCnt="0"/>
      <dgm:spPr/>
    </dgm:pt>
    <dgm:pt modelId="{07B0EF40-E3E7-42A8-893F-1255B9AEC532}" type="pres">
      <dgm:prSet presAssocID="{CA7D37A6-71B2-4208-AFDD-90329C3DD560}" presName="parTxOnly" presStyleLbl="node1" presStyleIdx="2" presStyleCnt="6">
        <dgm:presLayoutVars>
          <dgm:bulletEnabled val="1"/>
        </dgm:presLayoutVars>
      </dgm:prSet>
      <dgm:spPr/>
    </dgm:pt>
    <dgm:pt modelId="{0321CDA5-8FA2-4358-9641-7278DA3FE892}" type="pres">
      <dgm:prSet presAssocID="{77D3B4C0-E917-4EE0-86A4-E84874E7798A}" presName="parSpace" presStyleCnt="0"/>
      <dgm:spPr/>
    </dgm:pt>
    <dgm:pt modelId="{C28CB36C-6139-4963-BDCA-2498DF22151D}" type="pres">
      <dgm:prSet presAssocID="{D459A45A-F074-4EEF-B521-40E22801195C}" presName="parTxOnly" presStyleLbl="node1" presStyleIdx="3" presStyleCnt="6">
        <dgm:presLayoutVars>
          <dgm:bulletEnabled val="1"/>
        </dgm:presLayoutVars>
      </dgm:prSet>
      <dgm:spPr/>
    </dgm:pt>
    <dgm:pt modelId="{604A8C7B-694C-4B9B-B720-7460B0AA4C8B}" type="pres">
      <dgm:prSet presAssocID="{33A153CE-D788-4B92-B8F0-693204F260B5}" presName="parSpace" presStyleCnt="0"/>
      <dgm:spPr/>
    </dgm:pt>
    <dgm:pt modelId="{3938038B-A36D-4CA5-9E97-BE40698086BC}" type="pres">
      <dgm:prSet presAssocID="{0A206DC0-C973-4995-92BE-EF15979B7918}" presName="parTxOnly" presStyleLbl="node1" presStyleIdx="4" presStyleCnt="6">
        <dgm:presLayoutVars>
          <dgm:bulletEnabled val="1"/>
        </dgm:presLayoutVars>
      </dgm:prSet>
      <dgm:spPr/>
    </dgm:pt>
    <dgm:pt modelId="{64C44507-7D06-4DBE-BD3E-A544C8E82C70}" type="pres">
      <dgm:prSet presAssocID="{EF66DEDF-AE80-4B00-B27C-1FEF34DEB641}" presName="parSpace" presStyleCnt="0"/>
      <dgm:spPr/>
    </dgm:pt>
    <dgm:pt modelId="{EAD90D25-4D52-49F7-BB36-0B4C177CC1AC}" type="pres">
      <dgm:prSet presAssocID="{A98FE1C2-2AAF-45FF-9D4D-2F2EF3762B15}" presName="parTxOnly" presStyleLbl="node1" presStyleIdx="5" presStyleCnt="6">
        <dgm:presLayoutVars>
          <dgm:bulletEnabled val="1"/>
        </dgm:presLayoutVars>
      </dgm:prSet>
      <dgm:spPr/>
    </dgm:pt>
  </dgm:ptLst>
  <dgm:cxnLst>
    <dgm:cxn modelId="{F3B09F39-530B-4F66-BB4B-ECABC6F31CC5}" type="presOf" srcId="{27F6B384-D790-4672-A4BB-99188E200FAC}" destId="{BE788791-C742-428C-9FFE-31A80ED01E3F}" srcOrd="0" destOrd="0" presId="urn:microsoft.com/office/officeart/2005/8/layout/hChevron3"/>
    <dgm:cxn modelId="{0346A850-D4E0-4AE9-94DC-4D87F7F97F1D}" type="presOf" srcId="{0A206DC0-C973-4995-92BE-EF15979B7918}" destId="{3938038B-A36D-4CA5-9E97-BE40698086BC}" srcOrd="0" destOrd="0" presId="urn:microsoft.com/office/officeart/2005/8/layout/hChevron3"/>
    <dgm:cxn modelId="{84EFC15F-5D96-4FA2-ABD0-D35DA98123DD}" type="presOf" srcId="{3D32E5CB-7848-4E23-8657-A192CB2F1E50}" destId="{41954BF0-1E8F-4E2B-B873-2FAE91002295}" srcOrd="0" destOrd="0" presId="urn:microsoft.com/office/officeart/2005/8/layout/hChevron3"/>
    <dgm:cxn modelId="{BE165E77-DF0C-4D2D-8303-0F86C05404B6}" type="presOf" srcId="{D459A45A-F074-4EEF-B521-40E22801195C}" destId="{C28CB36C-6139-4963-BDCA-2498DF22151D}" srcOrd="0" destOrd="0" presId="urn:microsoft.com/office/officeart/2005/8/layout/hChevron3"/>
    <dgm:cxn modelId="{9073FF84-BDB6-4B3B-AACA-87599CE0A444}" srcId="{27F6B384-D790-4672-A4BB-99188E200FAC}" destId="{0A206DC0-C973-4995-92BE-EF15979B7918}" srcOrd="4" destOrd="0" parTransId="{2C9DA8C2-6D0F-4C2A-8DE3-BE5274139D4F}" sibTransId="{EF66DEDF-AE80-4B00-B27C-1FEF34DEB641}"/>
    <dgm:cxn modelId="{9B446998-5F05-497A-8B02-27B8D5EF086F}" srcId="{27F6B384-D790-4672-A4BB-99188E200FAC}" destId="{CA7D37A6-71B2-4208-AFDD-90329C3DD560}" srcOrd="2" destOrd="0" parTransId="{E64A3A4E-55C7-4BB1-B79B-A3042FA42E2C}" sibTransId="{77D3B4C0-E917-4EE0-86A4-E84874E7798A}"/>
    <dgm:cxn modelId="{009504BD-DDD8-43BB-A13A-7CA71631029F}" srcId="{27F6B384-D790-4672-A4BB-99188E200FAC}" destId="{3D32E5CB-7848-4E23-8657-A192CB2F1E50}" srcOrd="1" destOrd="0" parTransId="{2C8A4FD7-DC7E-4977-9665-F54B9142BCBA}" sibTransId="{5249AB84-DFD6-4239-B5F8-DED881F9A67D}"/>
    <dgm:cxn modelId="{A913FBC4-A4B3-4FB9-8F0C-82266068A84C}" srcId="{27F6B384-D790-4672-A4BB-99188E200FAC}" destId="{46AD46D6-6B6A-4427-BC14-9C40F6492E53}" srcOrd="0" destOrd="0" parTransId="{FD4D2100-D53E-45BA-B287-3FF800D5B8EA}" sibTransId="{6FC2BBDC-494F-4CA5-A044-02EF93EA9592}"/>
    <dgm:cxn modelId="{A65434D9-E478-4D23-A51C-A794A2B6C1FB}" type="presOf" srcId="{CA7D37A6-71B2-4208-AFDD-90329C3DD560}" destId="{07B0EF40-E3E7-42A8-893F-1255B9AEC532}" srcOrd="0" destOrd="0" presId="urn:microsoft.com/office/officeart/2005/8/layout/hChevron3"/>
    <dgm:cxn modelId="{44F444E3-542C-417E-9231-409AC82A8486}" type="presOf" srcId="{A98FE1C2-2AAF-45FF-9D4D-2F2EF3762B15}" destId="{EAD90D25-4D52-49F7-BB36-0B4C177CC1AC}" srcOrd="0" destOrd="0" presId="urn:microsoft.com/office/officeart/2005/8/layout/hChevron3"/>
    <dgm:cxn modelId="{85706AF2-FBBD-416C-8A3A-8B913EA33AD6}" srcId="{27F6B384-D790-4672-A4BB-99188E200FAC}" destId="{D459A45A-F074-4EEF-B521-40E22801195C}" srcOrd="3" destOrd="0" parTransId="{20B7782B-A202-4B4B-B816-952A25A09288}" sibTransId="{33A153CE-D788-4B92-B8F0-693204F260B5}"/>
    <dgm:cxn modelId="{95ED06F8-2DD6-436C-B4F7-AC70C6BA991D}" type="presOf" srcId="{46AD46D6-6B6A-4427-BC14-9C40F6492E53}" destId="{F24E41E9-3A74-4189-A45B-AFB3A844D6F8}" srcOrd="0" destOrd="0" presId="urn:microsoft.com/office/officeart/2005/8/layout/hChevron3"/>
    <dgm:cxn modelId="{63DDBCFB-F67F-4F8B-BB5B-25EF3573A0DF}" srcId="{27F6B384-D790-4672-A4BB-99188E200FAC}" destId="{A98FE1C2-2AAF-45FF-9D4D-2F2EF3762B15}" srcOrd="5" destOrd="0" parTransId="{A95E79BA-0995-4788-A281-C99771516A24}" sibTransId="{400DED3F-B19C-4858-AAB9-235754A35AB5}"/>
    <dgm:cxn modelId="{B0BF2395-8C0E-43E8-B5A1-7F31C5B8118E}" type="presParOf" srcId="{BE788791-C742-428C-9FFE-31A80ED01E3F}" destId="{F24E41E9-3A74-4189-A45B-AFB3A844D6F8}" srcOrd="0" destOrd="0" presId="urn:microsoft.com/office/officeart/2005/8/layout/hChevron3"/>
    <dgm:cxn modelId="{922583B6-149F-43F4-92F8-902CA41577A6}" type="presParOf" srcId="{BE788791-C742-428C-9FFE-31A80ED01E3F}" destId="{0670653B-9C6A-4FA9-AC61-B8CF0E43C169}" srcOrd="1" destOrd="0" presId="urn:microsoft.com/office/officeart/2005/8/layout/hChevron3"/>
    <dgm:cxn modelId="{8D948579-DFEA-4B8C-AA4B-1E498D035470}" type="presParOf" srcId="{BE788791-C742-428C-9FFE-31A80ED01E3F}" destId="{41954BF0-1E8F-4E2B-B873-2FAE91002295}" srcOrd="2" destOrd="0" presId="urn:microsoft.com/office/officeart/2005/8/layout/hChevron3"/>
    <dgm:cxn modelId="{C3643641-885E-44F2-B4EC-5B1897E54CCB}" type="presParOf" srcId="{BE788791-C742-428C-9FFE-31A80ED01E3F}" destId="{51DD8BDA-A54F-40B6-944B-FD2EB65758CD}" srcOrd="3" destOrd="0" presId="urn:microsoft.com/office/officeart/2005/8/layout/hChevron3"/>
    <dgm:cxn modelId="{5A130E69-3348-4B4A-A92B-A74418A28234}" type="presParOf" srcId="{BE788791-C742-428C-9FFE-31A80ED01E3F}" destId="{07B0EF40-E3E7-42A8-893F-1255B9AEC532}" srcOrd="4" destOrd="0" presId="urn:microsoft.com/office/officeart/2005/8/layout/hChevron3"/>
    <dgm:cxn modelId="{48AE2F31-5445-4140-8BB4-171DA1DB4C61}" type="presParOf" srcId="{BE788791-C742-428C-9FFE-31A80ED01E3F}" destId="{0321CDA5-8FA2-4358-9641-7278DA3FE892}" srcOrd="5" destOrd="0" presId="urn:microsoft.com/office/officeart/2005/8/layout/hChevron3"/>
    <dgm:cxn modelId="{BFB53258-1E27-46BA-A15B-BE60FD7033F3}" type="presParOf" srcId="{BE788791-C742-428C-9FFE-31A80ED01E3F}" destId="{C28CB36C-6139-4963-BDCA-2498DF22151D}" srcOrd="6" destOrd="0" presId="urn:microsoft.com/office/officeart/2005/8/layout/hChevron3"/>
    <dgm:cxn modelId="{80ABEEC5-A3A2-41E6-AF8D-417094B45722}" type="presParOf" srcId="{BE788791-C742-428C-9FFE-31A80ED01E3F}" destId="{604A8C7B-694C-4B9B-B720-7460B0AA4C8B}" srcOrd="7" destOrd="0" presId="urn:microsoft.com/office/officeart/2005/8/layout/hChevron3"/>
    <dgm:cxn modelId="{BEE5FDBD-F90A-4BFB-8D51-6EE64014E1E9}" type="presParOf" srcId="{BE788791-C742-428C-9FFE-31A80ED01E3F}" destId="{3938038B-A36D-4CA5-9E97-BE40698086BC}" srcOrd="8" destOrd="0" presId="urn:microsoft.com/office/officeart/2005/8/layout/hChevron3"/>
    <dgm:cxn modelId="{8A9AC7F1-1C83-4643-924D-49B4EA9A580A}" type="presParOf" srcId="{BE788791-C742-428C-9FFE-31A80ED01E3F}" destId="{64C44507-7D06-4DBE-BD3E-A544C8E82C70}" srcOrd="9" destOrd="0" presId="urn:microsoft.com/office/officeart/2005/8/layout/hChevron3"/>
    <dgm:cxn modelId="{EFC97E33-ED39-467D-BC54-41583CEA467D}" type="presParOf" srcId="{BE788791-C742-428C-9FFE-31A80ED01E3F}" destId="{EAD90D25-4D52-49F7-BB36-0B4C177CC1AC}" srcOrd="1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F6B384-D790-4672-A4BB-99188E200FAC}" type="doc">
      <dgm:prSet loTypeId="urn:microsoft.com/office/officeart/2005/8/layout/hChevron3" loCatId="process" qsTypeId="urn:microsoft.com/office/officeart/2005/8/quickstyle/simple1" qsCatId="simple" csTypeId="urn:microsoft.com/office/officeart/2005/8/colors/colorful1#1" csCatId="colorful" phldr="1"/>
      <dgm:spPr/>
    </dgm:pt>
    <dgm:pt modelId="{46AD46D6-6B6A-4427-BC14-9C40F6492E53}">
      <dgm:prSet phldrT="[Text]" custT="1"/>
      <dgm:spPr>
        <a:solidFill>
          <a:schemeClr val="accent1"/>
        </a:solidFill>
      </dgm:spPr>
      <dgm:t>
        <a:bodyPr/>
        <a:lstStyle/>
        <a:p>
          <a:r>
            <a:rPr lang="en-AU" sz="1600" dirty="0"/>
            <a:t>Data 1</a:t>
          </a:r>
        </a:p>
      </dgm:t>
    </dgm:pt>
    <dgm:pt modelId="{FD4D2100-D53E-45BA-B287-3FF800D5B8EA}" type="parTrans" cxnId="{A913FBC4-A4B3-4FB9-8F0C-82266068A84C}">
      <dgm:prSet/>
      <dgm:spPr/>
      <dgm:t>
        <a:bodyPr/>
        <a:lstStyle/>
        <a:p>
          <a:endParaRPr lang="en-AU" sz="1600"/>
        </a:p>
      </dgm:t>
    </dgm:pt>
    <dgm:pt modelId="{6FC2BBDC-494F-4CA5-A044-02EF93EA9592}" type="sibTrans" cxnId="{A913FBC4-A4B3-4FB9-8F0C-82266068A84C}">
      <dgm:prSet/>
      <dgm:spPr>
        <a:solidFill>
          <a:schemeClr val="accent1"/>
        </a:solidFill>
      </dgm:spPr>
      <dgm:t>
        <a:bodyPr/>
        <a:lstStyle/>
        <a:p>
          <a:endParaRPr lang="en-AU" sz="1600"/>
        </a:p>
      </dgm:t>
    </dgm:pt>
    <dgm:pt modelId="{3D32E5CB-7848-4E23-8657-A192CB2F1E50}">
      <dgm:prSet phldrT="[Text]" custT="1"/>
      <dgm:spPr>
        <a:solidFill>
          <a:schemeClr val="accent2"/>
        </a:solidFill>
      </dgm:spPr>
      <dgm:t>
        <a:bodyPr/>
        <a:lstStyle/>
        <a:p>
          <a:r>
            <a:rPr lang="en-AU" sz="1600" dirty="0"/>
            <a:t>Data 2</a:t>
          </a:r>
        </a:p>
      </dgm:t>
    </dgm:pt>
    <dgm:pt modelId="{2C8A4FD7-DC7E-4977-9665-F54B9142BCBA}" type="parTrans" cxnId="{009504BD-DDD8-43BB-A13A-7CA71631029F}">
      <dgm:prSet/>
      <dgm:spPr/>
      <dgm:t>
        <a:bodyPr/>
        <a:lstStyle/>
        <a:p>
          <a:endParaRPr lang="en-AU" sz="1600"/>
        </a:p>
      </dgm:t>
    </dgm:pt>
    <dgm:pt modelId="{5249AB84-DFD6-4239-B5F8-DED881F9A67D}" type="sibTrans" cxnId="{009504BD-DDD8-43BB-A13A-7CA71631029F}">
      <dgm:prSet/>
      <dgm:spPr>
        <a:solidFill>
          <a:schemeClr val="accent2"/>
        </a:solidFill>
      </dgm:spPr>
      <dgm:t>
        <a:bodyPr/>
        <a:lstStyle/>
        <a:p>
          <a:endParaRPr lang="en-AU" sz="1600"/>
        </a:p>
      </dgm:t>
    </dgm:pt>
    <dgm:pt modelId="{CA7D37A6-71B2-4208-AFDD-90329C3DD560}">
      <dgm:prSet phldrT="[Text]" custT="1"/>
      <dgm:spPr>
        <a:solidFill>
          <a:schemeClr val="accent3"/>
        </a:solidFill>
      </dgm:spPr>
      <dgm:t>
        <a:bodyPr/>
        <a:lstStyle/>
        <a:p>
          <a:r>
            <a:rPr lang="en-AU" sz="1600" dirty="0"/>
            <a:t>Data 3</a:t>
          </a:r>
        </a:p>
      </dgm:t>
    </dgm:pt>
    <dgm:pt modelId="{E64A3A4E-55C7-4BB1-B79B-A3042FA42E2C}" type="parTrans" cxnId="{9B446998-5F05-497A-8B02-27B8D5EF086F}">
      <dgm:prSet/>
      <dgm:spPr/>
      <dgm:t>
        <a:bodyPr/>
        <a:lstStyle/>
        <a:p>
          <a:endParaRPr lang="en-AU" sz="1600"/>
        </a:p>
      </dgm:t>
    </dgm:pt>
    <dgm:pt modelId="{77D3B4C0-E917-4EE0-86A4-E84874E7798A}" type="sibTrans" cxnId="{9B446998-5F05-497A-8B02-27B8D5EF086F}">
      <dgm:prSet/>
      <dgm:spPr>
        <a:solidFill>
          <a:schemeClr val="accent3"/>
        </a:solidFill>
      </dgm:spPr>
      <dgm:t>
        <a:bodyPr/>
        <a:lstStyle/>
        <a:p>
          <a:endParaRPr lang="en-AU" sz="1600"/>
        </a:p>
      </dgm:t>
    </dgm:pt>
    <dgm:pt modelId="{D459A45A-F074-4EEF-B521-40E22801195C}">
      <dgm:prSet custT="1"/>
      <dgm:spPr>
        <a:solidFill>
          <a:schemeClr val="accent4"/>
        </a:solidFill>
      </dgm:spPr>
      <dgm:t>
        <a:bodyPr/>
        <a:lstStyle/>
        <a:p>
          <a:r>
            <a:rPr lang="en-AU" sz="1600" dirty="0"/>
            <a:t>Data 4</a:t>
          </a:r>
        </a:p>
      </dgm:t>
    </dgm:pt>
    <dgm:pt modelId="{20B7782B-A202-4B4B-B816-952A25A09288}" type="parTrans" cxnId="{85706AF2-FBBD-416C-8A3A-8B913EA33AD6}">
      <dgm:prSet/>
      <dgm:spPr/>
      <dgm:t>
        <a:bodyPr/>
        <a:lstStyle/>
        <a:p>
          <a:endParaRPr lang="en-AU" sz="1600"/>
        </a:p>
      </dgm:t>
    </dgm:pt>
    <dgm:pt modelId="{33A153CE-D788-4B92-B8F0-693204F260B5}" type="sibTrans" cxnId="{85706AF2-FBBD-416C-8A3A-8B913EA33AD6}">
      <dgm:prSet/>
      <dgm:spPr>
        <a:solidFill>
          <a:schemeClr val="accent4"/>
        </a:solidFill>
      </dgm:spPr>
      <dgm:t>
        <a:bodyPr/>
        <a:lstStyle/>
        <a:p>
          <a:endParaRPr lang="en-AU" sz="1600"/>
        </a:p>
      </dgm:t>
    </dgm:pt>
    <dgm:pt modelId="{0A206DC0-C973-4995-92BE-EF15979B7918}">
      <dgm:prSet custT="1"/>
      <dgm:spPr>
        <a:solidFill>
          <a:schemeClr val="accent5"/>
        </a:solidFill>
      </dgm:spPr>
      <dgm:t>
        <a:bodyPr/>
        <a:lstStyle/>
        <a:p>
          <a:r>
            <a:rPr lang="en-AU" sz="1600" dirty="0">
              <a:solidFill>
                <a:schemeClr val="bg1"/>
              </a:solidFill>
            </a:rPr>
            <a:t>Data 5</a:t>
          </a:r>
        </a:p>
      </dgm:t>
    </dgm:pt>
    <dgm:pt modelId="{2C9DA8C2-6D0F-4C2A-8DE3-BE5274139D4F}" type="parTrans" cxnId="{9073FF84-BDB6-4B3B-AACA-87599CE0A444}">
      <dgm:prSet/>
      <dgm:spPr/>
      <dgm:t>
        <a:bodyPr/>
        <a:lstStyle/>
        <a:p>
          <a:endParaRPr lang="en-AU" sz="1600"/>
        </a:p>
      </dgm:t>
    </dgm:pt>
    <dgm:pt modelId="{EF66DEDF-AE80-4B00-B27C-1FEF34DEB641}" type="sibTrans" cxnId="{9073FF84-BDB6-4B3B-AACA-87599CE0A444}">
      <dgm:prSet/>
      <dgm:spPr>
        <a:solidFill>
          <a:schemeClr val="accent5"/>
        </a:solidFill>
      </dgm:spPr>
      <dgm:t>
        <a:bodyPr/>
        <a:lstStyle/>
        <a:p>
          <a:endParaRPr lang="en-AU" sz="1600"/>
        </a:p>
      </dgm:t>
    </dgm:pt>
    <dgm:pt modelId="{A98FE1C2-2AAF-45FF-9D4D-2F2EF3762B15}">
      <dgm:prSet custT="1"/>
      <dgm:spPr>
        <a:solidFill>
          <a:schemeClr val="accent6"/>
        </a:solidFill>
      </dgm:spPr>
      <dgm:t>
        <a:bodyPr/>
        <a:lstStyle/>
        <a:p>
          <a:r>
            <a:rPr lang="en-AU" sz="1600" dirty="0">
              <a:solidFill>
                <a:schemeClr val="tx1"/>
              </a:solidFill>
            </a:rPr>
            <a:t>Data 6</a:t>
          </a:r>
        </a:p>
      </dgm:t>
    </dgm:pt>
    <dgm:pt modelId="{A95E79BA-0995-4788-A281-C99771516A24}" type="parTrans" cxnId="{63DDBCFB-F67F-4F8B-BB5B-25EF3573A0DF}">
      <dgm:prSet/>
      <dgm:spPr/>
      <dgm:t>
        <a:bodyPr/>
        <a:lstStyle/>
        <a:p>
          <a:endParaRPr lang="en-AU" sz="1600"/>
        </a:p>
      </dgm:t>
    </dgm:pt>
    <dgm:pt modelId="{400DED3F-B19C-4858-AAB9-235754A35AB5}" type="sibTrans" cxnId="{63DDBCFB-F67F-4F8B-BB5B-25EF3573A0DF}">
      <dgm:prSet/>
      <dgm:spPr/>
      <dgm:t>
        <a:bodyPr/>
        <a:lstStyle/>
        <a:p>
          <a:endParaRPr lang="en-AU" sz="1600"/>
        </a:p>
      </dgm:t>
    </dgm:pt>
    <dgm:pt modelId="{BE788791-C742-428C-9FFE-31A80ED01E3F}" type="pres">
      <dgm:prSet presAssocID="{27F6B384-D790-4672-A4BB-99188E200FAC}" presName="Name0" presStyleCnt="0">
        <dgm:presLayoutVars>
          <dgm:dir/>
          <dgm:resizeHandles val="exact"/>
        </dgm:presLayoutVars>
      </dgm:prSet>
      <dgm:spPr/>
    </dgm:pt>
    <dgm:pt modelId="{F24E41E9-3A74-4189-A45B-AFB3A844D6F8}" type="pres">
      <dgm:prSet presAssocID="{46AD46D6-6B6A-4427-BC14-9C40F6492E53}" presName="parTxOnly" presStyleLbl="node1" presStyleIdx="0" presStyleCnt="6">
        <dgm:presLayoutVars>
          <dgm:bulletEnabled val="1"/>
        </dgm:presLayoutVars>
      </dgm:prSet>
      <dgm:spPr/>
    </dgm:pt>
    <dgm:pt modelId="{0670653B-9C6A-4FA9-AC61-B8CF0E43C169}" type="pres">
      <dgm:prSet presAssocID="{6FC2BBDC-494F-4CA5-A044-02EF93EA9592}" presName="parSpace" presStyleCnt="0"/>
      <dgm:spPr/>
    </dgm:pt>
    <dgm:pt modelId="{41954BF0-1E8F-4E2B-B873-2FAE91002295}" type="pres">
      <dgm:prSet presAssocID="{3D32E5CB-7848-4E23-8657-A192CB2F1E50}" presName="parTxOnly" presStyleLbl="node1" presStyleIdx="1" presStyleCnt="6">
        <dgm:presLayoutVars>
          <dgm:bulletEnabled val="1"/>
        </dgm:presLayoutVars>
      </dgm:prSet>
      <dgm:spPr/>
    </dgm:pt>
    <dgm:pt modelId="{51DD8BDA-A54F-40B6-944B-FD2EB65758CD}" type="pres">
      <dgm:prSet presAssocID="{5249AB84-DFD6-4239-B5F8-DED881F9A67D}" presName="parSpace" presStyleCnt="0"/>
      <dgm:spPr/>
    </dgm:pt>
    <dgm:pt modelId="{07B0EF40-E3E7-42A8-893F-1255B9AEC532}" type="pres">
      <dgm:prSet presAssocID="{CA7D37A6-71B2-4208-AFDD-90329C3DD560}" presName="parTxOnly" presStyleLbl="node1" presStyleIdx="2" presStyleCnt="6">
        <dgm:presLayoutVars>
          <dgm:bulletEnabled val="1"/>
        </dgm:presLayoutVars>
      </dgm:prSet>
      <dgm:spPr/>
    </dgm:pt>
    <dgm:pt modelId="{0321CDA5-8FA2-4358-9641-7278DA3FE892}" type="pres">
      <dgm:prSet presAssocID="{77D3B4C0-E917-4EE0-86A4-E84874E7798A}" presName="parSpace" presStyleCnt="0"/>
      <dgm:spPr/>
    </dgm:pt>
    <dgm:pt modelId="{C28CB36C-6139-4963-BDCA-2498DF22151D}" type="pres">
      <dgm:prSet presAssocID="{D459A45A-F074-4EEF-B521-40E22801195C}" presName="parTxOnly" presStyleLbl="node1" presStyleIdx="3" presStyleCnt="6">
        <dgm:presLayoutVars>
          <dgm:bulletEnabled val="1"/>
        </dgm:presLayoutVars>
      </dgm:prSet>
      <dgm:spPr/>
    </dgm:pt>
    <dgm:pt modelId="{604A8C7B-694C-4B9B-B720-7460B0AA4C8B}" type="pres">
      <dgm:prSet presAssocID="{33A153CE-D788-4B92-B8F0-693204F260B5}" presName="parSpace" presStyleCnt="0"/>
      <dgm:spPr/>
    </dgm:pt>
    <dgm:pt modelId="{3938038B-A36D-4CA5-9E97-BE40698086BC}" type="pres">
      <dgm:prSet presAssocID="{0A206DC0-C973-4995-92BE-EF15979B7918}" presName="parTxOnly" presStyleLbl="node1" presStyleIdx="4" presStyleCnt="6">
        <dgm:presLayoutVars>
          <dgm:bulletEnabled val="1"/>
        </dgm:presLayoutVars>
      </dgm:prSet>
      <dgm:spPr/>
    </dgm:pt>
    <dgm:pt modelId="{64C44507-7D06-4DBE-BD3E-A544C8E82C70}" type="pres">
      <dgm:prSet presAssocID="{EF66DEDF-AE80-4B00-B27C-1FEF34DEB641}" presName="parSpace" presStyleCnt="0"/>
      <dgm:spPr/>
    </dgm:pt>
    <dgm:pt modelId="{EAD90D25-4D52-49F7-BB36-0B4C177CC1AC}" type="pres">
      <dgm:prSet presAssocID="{A98FE1C2-2AAF-45FF-9D4D-2F2EF3762B15}" presName="parTxOnly" presStyleLbl="node1" presStyleIdx="5" presStyleCnt="6">
        <dgm:presLayoutVars>
          <dgm:bulletEnabled val="1"/>
        </dgm:presLayoutVars>
      </dgm:prSet>
      <dgm:spPr/>
    </dgm:pt>
  </dgm:ptLst>
  <dgm:cxnLst>
    <dgm:cxn modelId="{6E489C43-8D78-4710-B3A2-3B2A10E4CE82}" type="presOf" srcId="{D459A45A-F074-4EEF-B521-40E22801195C}" destId="{C28CB36C-6139-4963-BDCA-2498DF22151D}" srcOrd="0" destOrd="0" presId="urn:microsoft.com/office/officeart/2005/8/layout/hChevron3"/>
    <dgm:cxn modelId="{84674C4A-8079-41C7-9B57-9D22D77ED675}" type="presOf" srcId="{46AD46D6-6B6A-4427-BC14-9C40F6492E53}" destId="{F24E41E9-3A74-4189-A45B-AFB3A844D6F8}" srcOrd="0" destOrd="0" presId="urn:microsoft.com/office/officeart/2005/8/layout/hChevron3"/>
    <dgm:cxn modelId="{834BA158-DE61-4698-A38B-7841565A6AC6}" type="presOf" srcId="{27F6B384-D790-4672-A4BB-99188E200FAC}" destId="{BE788791-C742-428C-9FFE-31A80ED01E3F}" srcOrd="0" destOrd="0" presId="urn:microsoft.com/office/officeart/2005/8/layout/hChevron3"/>
    <dgm:cxn modelId="{2D41F366-180C-47ED-B189-6AA1DD1AC878}" type="presOf" srcId="{CA7D37A6-71B2-4208-AFDD-90329C3DD560}" destId="{07B0EF40-E3E7-42A8-893F-1255B9AEC532}" srcOrd="0" destOrd="0" presId="urn:microsoft.com/office/officeart/2005/8/layout/hChevron3"/>
    <dgm:cxn modelId="{97F17B67-A482-44C0-8056-B9238FEA1853}" type="presOf" srcId="{3D32E5CB-7848-4E23-8657-A192CB2F1E50}" destId="{41954BF0-1E8F-4E2B-B873-2FAE91002295}" srcOrd="0" destOrd="0" presId="urn:microsoft.com/office/officeart/2005/8/layout/hChevron3"/>
    <dgm:cxn modelId="{9073FF84-BDB6-4B3B-AACA-87599CE0A444}" srcId="{27F6B384-D790-4672-A4BB-99188E200FAC}" destId="{0A206DC0-C973-4995-92BE-EF15979B7918}" srcOrd="4" destOrd="0" parTransId="{2C9DA8C2-6D0F-4C2A-8DE3-BE5274139D4F}" sibTransId="{EF66DEDF-AE80-4B00-B27C-1FEF34DEB641}"/>
    <dgm:cxn modelId="{9B446998-5F05-497A-8B02-27B8D5EF086F}" srcId="{27F6B384-D790-4672-A4BB-99188E200FAC}" destId="{CA7D37A6-71B2-4208-AFDD-90329C3DD560}" srcOrd="2" destOrd="0" parTransId="{E64A3A4E-55C7-4BB1-B79B-A3042FA42E2C}" sibTransId="{77D3B4C0-E917-4EE0-86A4-E84874E7798A}"/>
    <dgm:cxn modelId="{AC1120B2-B602-4DAE-8748-6EF27CF85318}" type="presOf" srcId="{0A206DC0-C973-4995-92BE-EF15979B7918}" destId="{3938038B-A36D-4CA5-9E97-BE40698086BC}" srcOrd="0" destOrd="0" presId="urn:microsoft.com/office/officeart/2005/8/layout/hChevron3"/>
    <dgm:cxn modelId="{C2CC88B8-22FA-46E8-B9DC-9DC2CD0469DD}" type="presOf" srcId="{A98FE1C2-2AAF-45FF-9D4D-2F2EF3762B15}" destId="{EAD90D25-4D52-49F7-BB36-0B4C177CC1AC}" srcOrd="0" destOrd="0" presId="urn:microsoft.com/office/officeart/2005/8/layout/hChevron3"/>
    <dgm:cxn modelId="{009504BD-DDD8-43BB-A13A-7CA71631029F}" srcId="{27F6B384-D790-4672-A4BB-99188E200FAC}" destId="{3D32E5CB-7848-4E23-8657-A192CB2F1E50}" srcOrd="1" destOrd="0" parTransId="{2C8A4FD7-DC7E-4977-9665-F54B9142BCBA}" sibTransId="{5249AB84-DFD6-4239-B5F8-DED881F9A67D}"/>
    <dgm:cxn modelId="{A913FBC4-A4B3-4FB9-8F0C-82266068A84C}" srcId="{27F6B384-D790-4672-A4BB-99188E200FAC}" destId="{46AD46D6-6B6A-4427-BC14-9C40F6492E53}" srcOrd="0" destOrd="0" parTransId="{FD4D2100-D53E-45BA-B287-3FF800D5B8EA}" sibTransId="{6FC2BBDC-494F-4CA5-A044-02EF93EA9592}"/>
    <dgm:cxn modelId="{85706AF2-FBBD-416C-8A3A-8B913EA33AD6}" srcId="{27F6B384-D790-4672-A4BB-99188E200FAC}" destId="{D459A45A-F074-4EEF-B521-40E22801195C}" srcOrd="3" destOrd="0" parTransId="{20B7782B-A202-4B4B-B816-952A25A09288}" sibTransId="{33A153CE-D788-4B92-B8F0-693204F260B5}"/>
    <dgm:cxn modelId="{63DDBCFB-F67F-4F8B-BB5B-25EF3573A0DF}" srcId="{27F6B384-D790-4672-A4BB-99188E200FAC}" destId="{A98FE1C2-2AAF-45FF-9D4D-2F2EF3762B15}" srcOrd="5" destOrd="0" parTransId="{A95E79BA-0995-4788-A281-C99771516A24}" sibTransId="{400DED3F-B19C-4858-AAB9-235754A35AB5}"/>
    <dgm:cxn modelId="{A5C9F5A7-7E26-435F-AE4A-4C640CF6DBEF}" type="presParOf" srcId="{BE788791-C742-428C-9FFE-31A80ED01E3F}" destId="{F24E41E9-3A74-4189-A45B-AFB3A844D6F8}" srcOrd="0" destOrd="0" presId="urn:microsoft.com/office/officeart/2005/8/layout/hChevron3"/>
    <dgm:cxn modelId="{E5B8D5CA-901E-4658-8AF8-9BDE6EAB9F2B}" type="presParOf" srcId="{BE788791-C742-428C-9FFE-31A80ED01E3F}" destId="{0670653B-9C6A-4FA9-AC61-B8CF0E43C169}" srcOrd="1" destOrd="0" presId="urn:microsoft.com/office/officeart/2005/8/layout/hChevron3"/>
    <dgm:cxn modelId="{7B301949-046B-4E01-9300-A2BE39C4EE10}" type="presParOf" srcId="{BE788791-C742-428C-9FFE-31A80ED01E3F}" destId="{41954BF0-1E8F-4E2B-B873-2FAE91002295}" srcOrd="2" destOrd="0" presId="urn:microsoft.com/office/officeart/2005/8/layout/hChevron3"/>
    <dgm:cxn modelId="{B16887CD-B762-43DC-95EC-C437BB8085EA}" type="presParOf" srcId="{BE788791-C742-428C-9FFE-31A80ED01E3F}" destId="{51DD8BDA-A54F-40B6-944B-FD2EB65758CD}" srcOrd="3" destOrd="0" presId="urn:microsoft.com/office/officeart/2005/8/layout/hChevron3"/>
    <dgm:cxn modelId="{57ED63DB-38A6-4848-84A2-8F205FD76FDD}" type="presParOf" srcId="{BE788791-C742-428C-9FFE-31A80ED01E3F}" destId="{07B0EF40-E3E7-42A8-893F-1255B9AEC532}" srcOrd="4" destOrd="0" presId="urn:microsoft.com/office/officeart/2005/8/layout/hChevron3"/>
    <dgm:cxn modelId="{215E1C07-E914-4A6A-9912-C15E5B320D5D}" type="presParOf" srcId="{BE788791-C742-428C-9FFE-31A80ED01E3F}" destId="{0321CDA5-8FA2-4358-9641-7278DA3FE892}" srcOrd="5" destOrd="0" presId="urn:microsoft.com/office/officeart/2005/8/layout/hChevron3"/>
    <dgm:cxn modelId="{5EFD4280-7B94-4D9A-8A74-616C8BC4A609}" type="presParOf" srcId="{BE788791-C742-428C-9FFE-31A80ED01E3F}" destId="{C28CB36C-6139-4963-BDCA-2498DF22151D}" srcOrd="6" destOrd="0" presId="urn:microsoft.com/office/officeart/2005/8/layout/hChevron3"/>
    <dgm:cxn modelId="{86D8CEFB-2331-48B4-AC00-877DCA7DFEDC}" type="presParOf" srcId="{BE788791-C742-428C-9FFE-31A80ED01E3F}" destId="{604A8C7B-694C-4B9B-B720-7460B0AA4C8B}" srcOrd="7" destOrd="0" presId="urn:microsoft.com/office/officeart/2005/8/layout/hChevron3"/>
    <dgm:cxn modelId="{60E19FA2-70E9-4156-B5ED-81E4240750A1}" type="presParOf" srcId="{BE788791-C742-428C-9FFE-31A80ED01E3F}" destId="{3938038B-A36D-4CA5-9E97-BE40698086BC}" srcOrd="8" destOrd="0" presId="urn:microsoft.com/office/officeart/2005/8/layout/hChevron3"/>
    <dgm:cxn modelId="{5F233D3D-9928-441B-AA74-AE96C55CCBF6}" type="presParOf" srcId="{BE788791-C742-428C-9FFE-31A80ED01E3F}" destId="{64C44507-7D06-4DBE-BD3E-A544C8E82C70}" srcOrd="9" destOrd="0" presId="urn:microsoft.com/office/officeart/2005/8/layout/hChevron3"/>
    <dgm:cxn modelId="{6D05F230-A97F-43ED-B0B1-ED46AC97BC51}" type="presParOf" srcId="{BE788791-C742-428C-9FFE-31A80ED01E3F}" destId="{EAD90D25-4D52-49F7-BB36-0B4C177CC1AC}" srcOrd="10"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4E41E9-3A74-4189-A45B-AFB3A844D6F8}">
      <dsp:nvSpPr>
        <dsp:cNvPr id="0" name=""/>
        <dsp:cNvSpPr/>
      </dsp:nvSpPr>
      <dsp:spPr>
        <a:xfrm>
          <a:off x="1056" y="641228"/>
          <a:ext cx="1731102" cy="692440"/>
        </a:xfrm>
        <a:prstGeom prst="homePlate">
          <a:avLst/>
        </a:prstGeom>
        <a:solidFill>
          <a:schemeClr val="accent1">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AU" sz="1600" kern="1200" dirty="0"/>
            <a:t>Data 1</a:t>
          </a:r>
        </a:p>
      </dsp:txBody>
      <dsp:txXfrm>
        <a:off x="1056" y="641228"/>
        <a:ext cx="1557992" cy="692440"/>
      </dsp:txXfrm>
    </dsp:sp>
    <dsp:sp modelId="{41954BF0-1E8F-4E2B-B873-2FAE91002295}">
      <dsp:nvSpPr>
        <dsp:cNvPr id="0" name=""/>
        <dsp:cNvSpPr/>
      </dsp:nvSpPr>
      <dsp:spPr>
        <a:xfrm>
          <a:off x="1385938" y="641228"/>
          <a:ext cx="1731102" cy="692440"/>
        </a:xfrm>
        <a:prstGeom prst="chevron">
          <a:avLst/>
        </a:prstGeom>
        <a:solidFill>
          <a:schemeClr val="accent1">
            <a:alpha val="90000"/>
            <a:hueOff val="0"/>
            <a:satOff val="0"/>
            <a:lumOff val="0"/>
            <a:alphaOff val="-8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AU" sz="1600" kern="1200" dirty="0"/>
            <a:t>Data 2</a:t>
          </a:r>
        </a:p>
      </dsp:txBody>
      <dsp:txXfrm>
        <a:off x="1732158" y="641228"/>
        <a:ext cx="1038662" cy="692440"/>
      </dsp:txXfrm>
    </dsp:sp>
    <dsp:sp modelId="{07B0EF40-E3E7-42A8-893F-1255B9AEC532}">
      <dsp:nvSpPr>
        <dsp:cNvPr id="0" name=""/>
        <dsp:cNvSpPr/>
      </dsp:nvSpPr>
      <dsp:spPr>
        <a:xfrm>
          <a:off x="2770820" y="641228"/>
          <a:ext cx="1731102" cy="692440"/>
        </a:xfrm>
        <a:prstGeom prst="chevron">
          <a:avLst/>
        </a:prstGeom>
        <a:solidFill>
          <a:schemeClr val="accent1">
            <a:alpha val="90000"/>
            <a:hueOff val="0"/>
            <a:satOff val="0"/>
            <a:lumOff val="0"/>
            <a:alphaOff val="-16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AU" sz="1600" kern="1200" dirty="0"/>
            <a:t>Data 3</a:t>
          </a:r>
        </a:p>
      </dsp:txBody>
      <dsp:txXfrm>
        <a:off x="3117040" y="641228"/>
        <a:ext cx="1038662" cy="692440"/>
      </dsp:txXfrm>
    </dsp:sp>
    <dsp:sp modelId="{C28CB36C-6139-4963-BDCA-2498DF22151D}">
      <dsp:nvSpPr>
        <dsp:cNvPr id="0" name=""/>
        <dsp:cNvSpPr/>
      </dsp:nvSpPr>
      <dsp:spPr>
        <a:xfrm>
          <a:off x="4155702" y="641228"/>
          <a:ext cx="1731102" cy="692440"/>
        </a:xfrm>
        <a:prstGeom prst="chevron">
          <a:avLst/>
        </a:prstGeom>
        <a:solidFill>
          <a:schemeClr val="accent1">
            <a:alpha val="90000"/>
            <a:hueOff val="0"/>
            <a:satOff val="0"/>
            <a:lumOff val="0"/>
            <a:alphaOff val="-24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AU" sz="1600" kern="1200" dirty="0"/>
            <a:t>Data 4</a:t>
          </a:r>
        </a:p>
      </dsp:txBody>
      <dsp:txXfrm>
        <a:off x="4501922" y="641228"/>
        <a:ext cx="1038662" cy="692440"/>
      </dsp:txXfrm>
    </dsp:sp>
    <dsp:sp modelId="{3938038B-A36D-4CA5-9E97-BE40698086BC}">
      <dsp:nvSpPr>
        <dsp:cNvPr id="0" name=""/>
        <dsp:cNvSpPr/>
      </dsp:nvSpPr>
      <dsp:spPr>
        <a:xfrm>
          <a:off x="5540584" y="641228"/>
          <a:ext cx="1731102" cy="692440"/>
        </a:xfrm>
        <a:prstGeom prst="chevron">
          <a:avLst/>
        </a:prstGeom>
        <a:solidFill>
          <a:schemeClr val="accent1">
            <a:alpha val="90000"/>
            <a:hueOff val="0"/>
            <a:satOff val="0"/>
            <a:lumOff val="0"/>
            <a:alphaOff val="-32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AU" sz="1600" kern="1200" dirty="0"/>
            <a:t>Data 5</a:t>
          </a:r>
        </a:p>
      </dsp:txBody>
      <dsp:txXfrm>
        <a:off x="5886804" y="641228"/>
        <a:ext cx="1038662" cy="692440"/>
      </dsp:txXfrm>
    </dsp:sp>
    <dsp:sp modelId="{EAD90D25-4D52-49F7-BB36-0B4C177CC1AC}">
      <dsp:nvSpPr>
        <dsp:cNvPr id="0" name=""/>
        <dsp:cNvSpPr/>
      </dsp:nvSpPr>
      <dsp:spPr>
        <a:xfrm>
          <a:off x="6925465" y="641228"/>
          <a:ext cx="1731102" cy="692440"/>
        </a:xfrm>
        <a:prstGeom prst="chevron">
          <a:avLst/>
        </a:prstGeom>
        <a:solidFill>
          <a:schemeClr val="accent1">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AU" sz="1600" kern="1200" dirty="0"/>
            <a:t>Data 6</a:t>
          </a:r>
        </a:p>
      </dsp:txBody>
      <dsp:txXfrm>
        <a:off x="7271685" y="641228"/>
        <a:ext cx="1038662" cy="6924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4E41E9-3A74-4189-A45B-AFB3A844D6F8}">
      <dsp:nvSpPr>
        <dsp:cNvPr id="0" name=""/>
        <dsp:cNvSpPr/>
      </dsp:nvSpPr>
      <dsp:spPr>
        <a:xfrm>
          <a:off x="1056" y="641228"/>
          <a:ext cx="1731102" cy="692440"/>
        </a:xfrm>
        <a:prstGeom prst="homePlat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AU" sz="1600" kern="1200" dirty="0"/>
            <a:t>Data 1</a:t>
          </a:r>
        </a:p>
      </dsp:txBody>
      <dsp:txXfrm>
        <a:off x="1056" y="641228"/>
        <a:ext cx="1557992" cy="692440"/>
      </dsp:txXfrm>
    </dsp:sp>
    <dsp:sp modelId="{41954BF0-1E8F-4E2B-B873-2FAE91002295}">
      <dsp:nvSpPr>
        <dsp:cNvPr id="0" name=""/>
        <dsp:cNvSpPr/>
      </dsp:nvSpPr>
      <dsp:spPr>
        <a:xfrm>
          <a:off x="1385938" y="641228"/>
          <a:ext cx="1731102" cy="692440"/>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AU" sz="1600" kern="1200" dirty="0"/>
            <a:t>Data 2</a:t>
          </a:r>
        </a:p>
      </dsp:txBody>
      <dsp:txXfrm>
        <a:off x="1732158" y="641228"/>
        <a:ext cx="1038662" cy="692440"/>
      </dsp:txXfrm>
    </dsp:sp>
    <dsp:sp modelId="{07B0EF40-E3E7-42A8-893F-1255B9AEC532}">
      <dsp:nvSpPr>
        <dsp:cNvPr id="0" name=""/>
        <dsp:cNvSpPr/>
      </dsp:nvSpPr>
      <dsp:spPr>
        <a:xfrm>
          <a:off x="2770820" y="641228"/>
          <a:ext cx="1731102" cy="692440"/>
        </a:xfrm>
        <a:prstGeom prst="chevron">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AU" sz="1600" kern="1200" dirty="0"/>
            <a:t>Data 3</a:t>
          </a:r>
        </a:p>
      </dsp:txBody>
      <dsp:txXfrm>
        <a:off x="3117040" y="641228"/>
        <a:ext cx="1038662" cy="692440"/>
      </dsp:txXfrm>
    </dsp:sp>
    <dsp:sp modelId="{C28CB36C-6139-4963-BDCA-2498DF22151D}">
      <dsp:nvSpPr>
        <dsp:cNvPr id="0" name=""/>
        <dsp:cNvSpPr/>
      </dsp:nvSpPr>
      <dsp:spPr>
        <a:xfrm>
          <a:off x="4155702" y="641228"/>
          <a:ext cx="1731102" cy="692440"/>
        </a:xfrm>
        <a:prstGeom prst="chevron">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AU" sz="1600" kern="1200" dirty="0"/>
            <a:t>Data 4</a:t>
          </a:r>
        </a:p>
      </dsp:txBody>
      <dsp:txXfrm>
        <a:off x="4501922" y="641228"/>
        <a:ext cx="1038662" cy="692440"/>
      </dsp:txXfrm>
    </dsp:sp>
    <dsp:sp modelId="{3938038B-A36D-4CA5-9E97-BE40698086BC}">
      <dsp:nvSpPr>
        <dsp:cNvPr id="0" name=""/>
        <dsp:cNvSpPr/>
      </dsp:nvSpPr>
      <dsp:spPr>
        <a:xfrm>
          <a:off x="5540584" y="641228"/>
          <a:ext cx="1731102" cy="692440"/>
        </a:xfrm>
        <a:prstGeom prst="chevron">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AU" sz="1600" kern="1200" dirty="0">
              <a:solidFill>
                <a:schemeClr val="bg1"/>
              </a:solidFill>
            </a:rPr>
            <a:t>Data 5</a:t>
          </a:r>
        </a:p>
      </dsp:txBody>
      <dsp:txXfrm>
        <a:off x="5886804" y="641228"/>
        <a:ext cx="1038662" cy="692440"/>
      </dsp:txXfrm>
    </dsp:sp>
    <dsp:sp modelId="{EAD90D25-4D52-49F7-BB36-0B4C177CC1AC}">
      <dsp:nvSpPr>
        <dsp:cNvPr id="0" name=""/>
        <dsp:cNvSpPr/>
      </dsp:nvSpPr>
      <dsp:spPr>
        <a:xfrm>
          <a:off x="6925465" y="641228"/>
          <a:ext cx="1731102" cy="692440"/>
        </a:xfrm>
        <a:prstGeom prst="chevron">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AU" sz="1600" kern="1200" dirty="0">
              <a:solidFill>
                <a:schemeClr val="tx1"/>
              </a:solidFill>
            </a:rPr>
            <a:t>Data 6</a:t>
          </a:r>
        </a:p>
      </dsp:txBody>
      <dsp:txXfrm>
        <a:off x="7271685" y="641228"/>
        <a:ext cx="1038662" cy="692440"/>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12A36AD-C140-47B5-A0AA-2808AF1C1C9D}" type="datetimeFigureOut">
              <a:rPr lang="en-AU" smtClean="0"/>
              <a:t>3/2/22</a:t>
            </a:fld>
            <a:endParaRPr lang="en-A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6A420D9-E2BA-4BD5-B845-F55DFC0118AC}" type="slidenum">
              <a:rPr lang="en-AU" smtClean="0"/>
              <a:t>‹#›</a:t>
            </a:fld>
            <a:endParaRPr lang="en-AU"/>
          </a:p>
        </p:txBody>
      </p:sp>
    </p:spTree>
    <p:extLst>
      <p:ext uri="{BB962C8B-B14F-4D97-AF65-F5344CB8AC3E}">
        <p14:creationId xmlns:p14="http://schemas.microsoft.com/office/powerpoint/2010/main" val="26849784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63829E-EB69-4A98-9D54-8D6822520B27}" type="datetimeFigureOut">
              <a:rPr lang="en-AU" smtClean="0"/>
              <a:t>3/2/22</a:t>
            </a:fld>
            <a:endParaRPr lang="en-AU"/>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F05BAA-92F6-4DEA-A832-E4B15A2F525C}" type="slidenum">
              <a:rPr lang="en-AU" smtClean="0"/>
              <a:t>‹#›</a:t>
            </a:fld>
            <a:endParaRPr lang="en-AU"/>
          </a:p>
        </p:txBody>
      </p:sp>
    </p:spTree>
    <p:extLst>
      <p:ext uri="{BB962C8B-B14F-4D97-AF65-F5344CB8AC3E}">
        <p14:creationId xmlns:p14="http://schemas.microsoft.com/office/powerpoint/2010/main" val="2039978527"/>
      </p:ext>
    </p:extLst>
  </p:cSld>
  <p:clrMap bg1="lt1" tx1="dk1" bg2="lt2" tx2="dk2" accent1="accent1" accent2="accent2" accent3="accent3" accent4="accent4" accent5="accent5" accent6="accent6" hlink="hlink" folHlink="folHlink"/>
  <p:notesStyle>
    <a:lvl1pPr marL="0" algn="l" defTabSz="1088279" rtl="0" eaLnBrk="1" latinLnBrk="0" hangingPunct="1">
      <a:defRPr sz="1428" kern="1200">
        <a:solidFill>
          <a:schemeClr val="tx1"/>
        </a:solidFill>
        <a:latin typeface="+mn-lt"/>
        <a:ea typeface="+mn-ea"/>
        <a:cs typeface="+mn-cs"/>
      </a:defRPr>
    </a:lvl1pPr>
    <a:lvl2pPr marL="544139" algn="l" defTabSz="1088279" rtl="0" eaLnBrk="1" latinLnBrk="0" hangingPunct="1">
      <a:defRPr sz="1428" kern="1200">
        <a:solidFill>
          <a:schemeClr val="tx1"/>
        </a:solidFill>
        <a:latin typeface="+mn-lt"/>
        <a:ea typeface="+mn-ea"/>
        <a:cs typeface="+mn-cs"/>
      </a:defRPr>
    </a:lvl2pPr>
    <a:lvl3pPr marL="1088279" algn="l" defTabSz="1088279" rtl="0" eaLnBrk="1" latinLnBrk="0" hangingPunct="1">
      <a:defRPr sz="1428" kern="1200">
        <a:solidFill>
          <a:schemeClr val="tx1"/>
        </a:solidFill>
        <a:latin typeface="+mn-lt"/>
        <a:ea typeface="+mn-ea"/>
        <a:cs typeface="+mn-cs"/>
      </a:defRPr>
    </a:lvl3pPr>
    <a:lvl4pPr marL="1632418" algn="l" defTabSz="1088279" rtl="0" eaLnBrk="1" latinLnBrk="0" hangingPunct="1">
      <a:defRPr sz="1428" kern="1200">
        <a:solidFill>
          <a:schemeClr val="tx1"/>
        </a:solidFill>
        <a:latin typeface="+mn-lt"/>
        <a:ea typeface="+mn-ea"/>
        <a:cs typeface="+mn-cs"/>
      </a:defRPr>
    </a:lvl4pPr>
    <a:lvl5pPr marL="2176558" algn="l" defTabSz="1088279" rtl="0" eaLnBrk="1" latinLnBrk="0" hangingPunct="1">
      <a:defRPr sz="1428" kern="1200">
        <a:solidFill>
          <a:schemeClr val="tx1"/>
        </a:solidFill>
        <a:latin typeface="+mn-lt"/>
        <a:ea typeface="+mn-ea"/>
        <a:cs typeface="+mn-cs"/>
      </a:defRPr>
    </a:lvl5pPr>
    <a:lvl6pPr marL="2720696" algn="l" defTabSz="1088279" rtl="0" eaLnBrk="1" latinLnBrk="0" hangingPunct="1">
      <a:defRPr sz="1428" kern="1200">
        <a:solidFill>
          <a:schemeClr val="tx1"/>
        </a:solidFill>
        <a:latin typeface="+mn-lt"/>
        <a:ea typeface="+mn-ea"/>
        <a:cs typeface="+mn-cs"/>
      </a:defRPr>
    </a:lvl6pPr>
    <a:lvl7pPr marL="3264836" algn="l" defTabSz="1088279" rtl="0" eaLnBrk="1" latinLnBrk="0" hangingPunct="1">
      <a:defRPr sz="1428" kern="1200">
        <a:solidFill>
          <a:schemeClr val="tx1"/>
        </a:solidFill>
        <a:latin typeface="+mn-lt"/>
        <a:ea typeface="+mn-ea"/>
        <a:cs typeface="+mn-cs"/>
      </a:defRPr>
    </a:lvl7pPr>
    <a:lvl8pPr marL="3808976" algn="l" defTabSz="1088279" rtl="0" eaLnBrk="1" latinLnBrk="0" hangingPunct="1">
      <a:defRPr sz="1428" kern="1200">
        <a:solidFill>
          <a:schemeClr val="tx1"/>
        </a:solidFill>
        <a:latin typeface="+mn-lt"/>
        <a:ea typeface="+mn-ea"/>
        <a:cs typeface="+mn-cs"/>
      </a:defRPr>
    </a:lvl8pPr>
    <a:lvl9pPr marL="4353115" algn="l" defTabSz="1088279" rtl="0" eaLnBrk="1" latinLnBrk="0" hangingPunct="1">
      <a:defRPr sz="142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ing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2AB3C50-0815-4E72-B5C0-4CC01800180F}"/>
              </a:ext>
            </a:extLst>
          </p:cNvPr>
          <p:cNvSpPr/>
          <p:nvPr userDrawn="1"/>
        </p:nvSpPr>
        <p:spPr>
          <a:xfrm>
            <a:off x="3" y="0"/>
            <a:ext cx="12191999" cy="6858000"/>
          </a:xfrm>
          <a:prstGeom prst="rect">
            <a:avLst/>
          </a:prstGeom>
          <a:solidFill>
            <a:srgbClr val="006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7"/>
          </a:p>
        </p:txBody>
      </p:sp>
      <p:pic>
        <p:nvPicPr>
          <p:cNvPr id="12" name="Picture 11">
            <a:extLst>
              <a:ext uri="{FF2B5EF4-FFF2-40B4-BE49-F238E27FC236}">
                <a16:creationId xmlns:a16="http://schemas.microsoft.com/office/drawing/2014/main" id="{3AD6D95E-88C9-4F51-9A96-C6DC690C4E41}"/>
              </a:ext>
            </a:extLst>
          </p:cNvPr>
          <p:cNvPicPr>
            <a:picLocks noChangeAspect="1"/>
          </p:cNvPicPr>
          <p:nvPr userDrawn="1"/>
        </p:nvPicPr>
        <p:blipFill>
          <a:blip r:embed="rId2"/>
          <a:stretch>
            <a:fillRect/>
          </a:stretch>
        </p:blipFill>
        <p:spPr>
          <a:xfrm>
            <a:off x="10590996" y="244059"/>
            <a:ext cx="1274064" cy="138684"/>
          </a:xfrm>
          <a:prstGeom prst="rect">
            <a:avLst/>
          </a:prstGeom>
          <a:noFill/>
          <a:ln>
            <a:noFill/>
          </a:ln>
        </p:spPr>
      </p:pic>
      <p:sp>
        <p:nvSpPr>
          <p:cNvPr id="9" name="Text Placeholder 8">
            <a:extLst>
              <a:ext uri="{FF2B5EF4-FFF2-40B4-BE49-F238E27FC236}">
                <a16:creationId xmlns:a16="http://schemas.microsoft.com/office/drawing/2014/main" id="{2670AC6F-A8DE-43B1-AB32-8BCC2ADD0A50}"/>
              </a:ext>
            </a:extLst>
          </p:cNvPr>
          <p:cNvSpPr>
            <a:spLocks noGrp="1"/>
          </p:cNvSpPr>
          <p:nvPr>
            <p:ph type="body" sz="quarter" idx="12" hasCustomPrompt="1"/>
          </p:nvPr>
        </p:nvSpPr>
        <p:spPr>
          <a:xfrm>
            <a:off x="321510" y="184205"/>
            <a:ext cx="2700330" cy="217696"/>
          </a:xfrm>
        </p:spPr>
        <p:txBody>
          <a:bodyPr anchor="ctr">
            <a:normAutofit/>
          </a:bodyPr>
          <a:lstStyle>
            <a:lvl1pPr marL="0" indent="0" algn="l">
              <a:spcBef>
                <a:spcPts val="0"/>
              </a:spcBef>
              <a:spcAft>
                <a:spcPts val="0"/>
              </a:spcAft>
              <a:buFontTx/>
              <a:buNone/>
              <a:defRPr sz="984">
                <a:solidFill>
                  <a:schemeClr val="bg1"/>
                </a:solidFill>
              </a:defRPr>
            </a:lvl1pPr>
            <a:lvl2pPr marL="101256" indent="0" algn="l">
              <a:buFontTx/>
              <a:buNone/>
              <a:defRPr sz="984">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[Current Date]</a:t>
            </a:r>
          </a:p>
        </p:txBody>
      </p:sp>
      <p:pic>
        <p:nvPicPr>
          <p:cNvPr id="7" name="Picture 6">
            <a:extLst>
              <a:ext uri="{FF2B5EF4-FFF2-40B4-BE49-F238E27FC236}">
                <a16:creationId xmlns:a16="http://schemas.microsoft.com/office/drawing/2014/main" id="{B48D68E9-7018-4336-9CC4-C1AD98D0949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49981" y="1428599"/>
            <a:ext cx="3912001" cy="4000802"/>
          </a:xfrm>
          <a:prstGeom prst="rect">
            <a:avLst/>
          </a:prstGeom>
        </p:spPr>
      </p:pic>
      <p:sp>
        <p:nvSpPr>
          <p:cNvPr id="2" name="Slide Number Placeholder 1">
            <a:extLst>
              <a:ext uri="{FF2B5EF4-FFF2-40B4-BE49-F238E27FC236}">
                <a16:creationId xmlns:a16="http://schemas.microsoft.com/office/drawing/2014/main" id="{9998FB25-7404-4D17-BC12-C5C5BD3F89CC}"/>
              </a:ext>
            </a:extLst>
          </p:cNvPr>
          <p:cNvSpPr>
            <a:spLocks noGrp="1"/>
          </p:cNvSpPr>
          <p:nvPr>
            <p:ph type="sldNum" sz="quarter" idx="13"/>
          </p:nvPr>
        </p:nvSpPr>
        <p:spPr>
          <a:xfrm>
            <a:off x="11341686" y="6551473"/>
            <a:ext cx="523374" cy="217125"/>
          </a:xfrm>
        </p:spPr>
        <p:txBody>
          <a:bodyPr/>
          <a:lstStyle>
            <a:lvl1pPr>
              <a:defRPr>
                <a:solidFill>
                  <a:schemeClr val="bg1"/>
                </a:solidFill>
              </a:defRPr>
            </a:lvl1pPr>
          </a:lstStyle>
          <a:p>
            <a:fld id="{E917DE0E-AFB1-41FD-BC35-27DB61CA125F}" type="slidenum">
              <a:rPr lang="en-AU" smtClean="0"/>
              <a:pPr/>
              <a:t>‹#›</a:t>
            </a:fld>
            <a:endParaRPr lang="en-AU" dirty="0"/>
          </a:p>
        </p:txBody>
      </p:sp>
      <p:sp>
        <p:nvSpPr>
          <p:cNvPr id="3" name="Footer Placeholder 2">
            <a:extLst>
              <a:ext uri="{FF2B5EF4-FFF2-40B4-BE49-F238E27FC236}">
                <a16:creationId xmlns:a16="http://schemas.microsoft.com/office/drawing/2014/main" id="{C8CB9713-6169-4BCA-998A-1ECD71372D89}"/>
              </a:ext>
            </a:extLst>
          </p:cNvPr>
          <p:cNvSpPr>
            <a:spLocks noGrp="1"/>
          </p:cNvSpPr>
          <p:nvPr>
            <p:ph type="ftr" sz="quarter" idx="14"/>
          </p:nvPr>
        </p:nvSpPr>
        <p:spPr/>
        <p:txBody>
          <a:bodyPr/>
          <a:lstStyle>
            <a:lvl1pPr>
              <a:defRPr>
                <a:solidFill>
                  <a:schemeClr val="bg1"/>
                </a:solidFill>
              </a:defRPr>
            </a:lvl1pPr>
          </a:lstStyle>
          <a:p>
            <a:pPr algn="ctr"/>
            <a:r>
              <a:rPr lang="en-AU"/>
              <a:t>[Footer]</a:t>
            </a:r>
            <a:endParaRPr lang="en-AU" dirty="0"/>
          </a:p>
        </p:txBody>
      </p:sp>
    </p:spTree>
    <p:extLst>
      <p:ext uri="{BB962C8B-B14F-4D97-AF65-F5344CB8AC3E}">
        <p14:creationId xmlns:p14="http://schemas.microsoft.com/office/powerpoint/2010/main" val="3401579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mp; Picture Crop">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21510" y="2365638"/>
            <a:ext cx="4356661" cy="4127303"/>
          </a:xfr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1266"/>
            </a:lvl6pPr>
            <a:lvl7pPr>
              <a:defRPr sz="1266"/>
            </a:lvl7pPr>
            <a:lvl8pPr>
              <a:defRPr sz="1266"/>
            </a:lvl8pPr>
            <a:lvl9pPr>
              <a:defRPr sz="126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2"/>
          <p:cNvSpPr>
            <a:spLocks noGrp="1"/>
          </p:cNvSpPr>
          <p:nvPr>
            <p:ph type="pic" idx="10" hasCustomPrompt="1"/>
          </p:nvPr>
        </p:nvSpPr>
        <p:spPr>
          <a:xfrm>
            <a:off x="5014596" y="1391440"/>
            <a:ext cx="6853375" cy="3455448"/>
          </a:xfrm>
          <a:solidFill>
            <a:schemeClr val="bg1">
              <a:lumMod val="95000"/>
            </a:schemeClr>
          </a:solidFill>
        </p:spPr>
        <p:txBody>
          <a:bodyPr anchor="ctr"/>
          <a:lstStyle>
            <a:lvl1pPr marL="0" indent="0" algn="ctr">
              <a:spcBef>
                <a:spcPts val="0"/>
              </a:spcBef>
              <a:spcAft>
                <a:spcPts val="0"/>
              </a:spcAft>
              <a:buNone/>
              <a:defRPr lang="en-AU" dirty="0"/>
            </a:lvl1pPr>
            <a:lvl2pPr marL="321487" indent="0">
              <a:buNone/>
              <a:defRPr sz="1969"/>
            </a:lvl2pPr>
            <a:lvl3pPr marL="642974" indent="0">
              <a:buNone/>
              <a:defRPr sz="1688"/>
            </a:lvl3pPr>
            <a:lvl4pPr marL="964461" indent="0">
              <a:buNone/>
              <a:defRPr sz="1406"/>
            </a:lvl4pPr>
            <a:lvl5pPr marL="1285948" indent="0">
              <a:buNone/>
              <a:defRPr sz="1406"/>
            </a:lvl5pPr>
            <a:lvl6pPr marL="1607435" indent="0">
              <a:buNone/>
              <a:defRPr sz="1406"/>
            </a:lvl6pPr>
            <a:lvl7pPr marL="1928923" indent="0">
              <a:buNone/>
              <a:defRPr sz="1406"/>
            </a:lvl7pPr>
            <a:lvl8pPr marL="2250409" indent="0">
              <a:buNone/>
              <a:defRPr sz="1406"/>
            </a:lvl8pPr>
            <a:lvl9pPr marL="2571896" indent="0">
              <a:buNone/>
              <a:defRPr sz="1406"/>
            </a:lvl9pPr>
          </a:lstStyle>
          <a:p>
            <a:r>
              <a:rPr lang="en-US" dirty="0"/>
              <a:t>Click icon to add picture</a:t>
            </a:r>
            <a:br>
              <a:rPr lang="en-US" dirty="0"/>
            </a:br>
            <a:br>
              <a:rPr lang="en-US" dirty="0"/>
            </a:br>
            <a:br>
              <a:rPr lang="en-US" dirty="0"/>
            </a:br>
            <a:endParaRPr lang="en-AU" dirty="0"/>
          </a:p>
        </p:txBody>
      </p:sp>
      <p:sp>
        <p:nvSpPr>
          <p:cNvPr id="4" name="Title 3">
            <a:extLst>
              <a:ext uri="{FF2B5EF4-FFF2-40B4-BE49-F238E27FC236}">
                <a16:creationId xmlns:a16="http://schemas.microsoft.com/office/drawing/2014/main" id="{810DF5E2-898A-4655-8EEC-B0414254D7BB}"/>
              </a:ext>
            </a:extLst>
          </p:cNvPr>
          <p:cNvSpPr>
            <a:spLocks noGrp="1"/>
          </p:cNvSpPr>
          <p:nvPr>
            <p:ph type="title"/>
          </p:nvPr>
        </p:nvSpPr>
        <p:spPr>
          <a:xfrm>
            <a:off x="336425" y="1391440"/>
            <a:ext cx="4341744" cy="923505"/>
          </a:xfrm>
        </p:spPr>
        <p:txBody>
          <a:bodyPr/>
          <a:lstStyle/>
          <a:p>
            <a:r>
              <a:rPr lang="en-US"/>
              <a:t>Click to edit Master title style</a:t>
            </a:r>
            <a:endParaRPr lang="en-AU" dirty="0"/>
          </a:p>
        </p:txBody>
      </p:sp>
      <p:sp>
        <p:nvSpPr>
          <p:cNvPr id="5" name="Footer Placeholder 4">
            <a:extLst>
              <a:ext uri="{FF2B5EF4-FFF2-40B4-BE49-F238E27FC236}">
                <a16:creationId xmlns:a16="http://schemas.microsoft.com/office/drawing/2014/main" id="{D80D38F6-0EA2-4AD3-A861-786EE93C8B71}"/>
              </a:ext>
            </a:extLst>
          </p:cNvPr>
          <p:cNvSpPr>
            <a:spLocks noGrp="1"/>
          </p:cNvSpPr>
          <p:nvPr>
            <p:ph type="ftr" sz="quarter" idx="11"/>
          </p:nvPr>
        </p:nvSpPr>
        <p:spPr/>
        <p:txBody>
          <a:bodyPr/>
          <a:lstStyle/>
          <a:p>
            <a:pPr algn="ctr"/>
            <a:r>
              <a:rPr lang="en-AU" dirty="0"/>
              <a:t>[Footer]</a:t>
            </a:r>
          </a:p>
        </p:txBody>
      </p:sp>
      <p:sp>
        <p:nvSpPr>
          <p:cNvPr id="6" name="Slide Number Placeholder 5">
            <a:extLst>
              <a:ext uri="{FF2B5EF4-FFF2-40B4-BE49-F238E27FC236}">
                <a16:creationId xmlns:a16="http://schemas.microsoft.com/office/drawing/2014/main" id="{1EFA721E-E332-4C68-9D4C-F4A8D423BE61}"/>
              </a:ext>
            </a:extLst>
          </p:cNvPr>
          <p:cNvSpPr>
            <a:spLocks noGrp="1"/>
          </p:cNvSpPr>
          <p:nvPr>
            <p:ph type="sldNum" sz="quarter" idx="12"/>
          </p:nvPr>
        </p:nvSpPr>
        <p:spPr>
          <a:xfrm>
            <a:off x="11341686" y="6551473"/>
            <a:ext cx="523374" cy="217125"/>
          </a:xfrm>
        </p:spPr>
        <p:txBody>
          <a:bodyPr/>
          <a:lstStyle/>
          <a:p>
            <a:fld id="{E917DE0E-AFB1-41FD-BC35-27DB61CA125F}" type="slidenum">
              <a:rPr lang="en-AU" smtClean="0"/>
              <a:pPr/>
              <a:t>‹#›</a:t>
            </a:fld>
            <a:endParaRPr lang="en-AU" dirty="0"/>
          </a:p>
        </p:txBody>
      </p:sp>
      <p:pic>
        <p:nvPicPr>
          <p:cNvPr id="11" name="Picture 10">
            <a:extLst>
              <a:ext uri="{FF2B5EF4-FFF2-40B4-BE49-F238E27FC236}">
                <a16:creationId xmlns:a16="http://schemas.microsoft.com/office/drawing/2014/main" id="{55C3957F-CBD5-45F4-9139-BE2AD9F3D778}"/>
              </a:ext>
            </a:extLst>
          </p:cNvPr>
          <p:cNvPicPr>
            <a:picLocks noChangeAspect="1"/>
          </p:cNvPicPr>
          <p:nvPr userDrawn="1"/>
        </p:nvPicPr>
        <p:blipFill>
          <a:blip r:embed="rId2"/>
          <a:stretch>
            <a:fillRect/>
          </a:stretch>
        </p:blipFill>
        <p:spPr>
          <a:xfrm>
            <a:off x="10580328" y="244059"/>
            <a:ext cx="1284732" cy="144780"/>
          </a:xfrm>
          <a:prstGeom prst="rect">
            <a:avLst/>
          </a:prstGeom>
          <a:noFill/>
          <a:ln>
            <a:noFill/>
          </a:ln>
        </p:spPr>
      </p:pic>
      <p:pic>
        <p:nvPicPr>
          <p:cNvPr id="12" name="Picture 11">
            <a:extLst>
              <a:ext uri="{FF2B5EF4-FFF2-40B4-BE49-F238E27FC236}">
                <a16:creationId xmlns:a16="http://schemas.microsoft.com/office/drawing/2014/main" id="{1D7466EE-1402-4AD3-84F3-D1DF7AB79A5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spTree>
    <p:extLst>
      <p:ext uri="{BB962C8B-B14F-4D97-AF65-F5344CB8AC3E}">
        <p14:creationId xmlns:p14="http://schemas.microsoft.com/office/powerpoint/2010/main" val="343478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amp; 2 Picture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21510" y="2365638"/>
            <a:ext cx="4356661" cy="4127303"/>
          </a:xfr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1266"/>
            </a:lvl6pPr>
            <a:lvl7pPr>
              <a:defRPr sz="1266"/>
            </a:lvl7pPr>
            <a:lvl8pPr>
              <a:defRPr sz="1266"/>
            </a:lvl8pPr>
            <a:lvl9pPr>
              <a:defRPr sz="126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2"/>
          <p:cNvSpPr>
            <a:spLocks noGrp="1"/>
          </p:cNvSpPr>
          <p:nvPr>
            <p:ph type="pic" idx="10" hasCustomPrompt="1"/>
          </p:nvPr>
        </p:nvSpPr>
        <p:spPr>
          <a:xfrm>
            <a:off x="5014596" y="1391440"/>
            <a:ext cx="6853375" cy="3455448"/>
          </a:xfrm>
          <a:solidFill>
            <a:schemeClr val="bg1">
              <a:lumMod val="95000"/>
            </a:schemeClr>
          </a:solidFill>
        </p:spPr>
        <p:txBody>
          <a:bodyPr anchor="ctr"/>
          <a:lstStyle>
            <a:lvl1pPr marL="0" indent="0" algn="ctr">
              <a:spcBef>
                <a:spcPts val="0"/>
              </a:spcBef>
              <a:spcAft>
                <a:spcPts val="0"/>
              </a:spcAft>
              <a:buNone/>
              <a:defRPr lang="en-AU" dirty="0"/>
            </a:lvl1pPr>
            <a:lvl2pPr marL="321487" indent="0">
              <a:buNone/>
              <a:defRPr sz="1969"/>
            </a:lvl2pPr>
            <a:lvl3pPr marL="642974" indent="0">
              <a:buNone/>
              <a:defRPr sz="1688"/>
            </a:lvl3pPr>
            <a:lvl4pPr marL="964461" indent="0">
              <a:buNone/>
              <a:defRPr sz="1406"/>
            </a:lvl4pPr>
            <a:lvl5pPr marL="1285948" indent="0">
              <a:buNone/>
              <a:defRPr sz="1406"/>
            </a:lvl5pPr>
            <a:lvl6pPr marL="1607435" indent="0">
              <a:buNone/>
              <a:defRPr sz="1406"/>
            </a:lvl6pPr>
            <a:lvl7pPr marL="1928923" indent="0">
              <a:buNone/>
              <a:defRPr sz="1406"/>
            </a:lvl7pPr>
            <a:lvl8pPr marL="2250409" indent="0">
              <a:buNone/>
              <a:defRPr sz="1406"/>
            </a:lvl8pPr>
            <a:lvl9pPr marL="2571896" indent="0">
              <a:buNone/>
              <a:defRPr sz="1406"/>
            </a:lvl9pPr>
          </a:lstStyle>
          <a:p>
            <a:r>
              <a:rPr lang="en-US" dirty="0"/>
              <a:t>Click icon to add picture</a:t>
            </a:r>
            <a:br>
              <a:rPr lang="en-US" dirty="0"/>
            </a:br>
            <a:br>
              <a:rPr lang="en-US" dirty="0"/>
            </a:br>
            <a:br>
              <a:rPr lang="en-US" dirty="0"/>
            </a:br>
            <a:endParaRPr lang="en-AU" dirty="0"/>
          </a:p>
        </p:txBody>
      </p:sp>
      <p:sp>
        <p:nvSpPr>
          <p:cNvPr id="4" name="Title 3">
            <a:extLst>
              <a:ext uri="{FF2B5EF4-FFF2-40B4-BE49-F238E27FC236}">
                <a16:creationId xmlns:a16="http://schemas.microsoft.com/office/drawing/2014/main" id="{810DF5E2-898A-4655-8EEC-B0414254D7BB}"/>
              </a:ext>
            </a:extLst>
          </p:cNvPr>
          <p:cNvSpPr>
            <a:spLocks noGrp="1"/>
          </p:cNvSpPr>
          <p:nvPr>
            <p:ph type="title"/>
          </p:nvPr>
        </p:nvSpPr>
        <p:spPr>
          <a:xfrm>
            <a:off x="336425" y="1391440"/>
            <a:ext cx="4341744" cy="923505"/>
          </a:xfrm>
        </p:spPr>
        <p:txBody>
          <a:bodyPr/>
          <a:lstStyle/>
          <a:p>
            <a:r>
              <a:rPr lang="en-US"/>
              <a:t>Click to edit Master title style</a:t>
            </a:r>
            <a:endParaRPr lang="en-AU" dirty="0"/>
          </a:p>
        </p:txBody>
      </p:sp>
      <p:sp>
        <p:nvSpPr>
          <p:cNvPr id="5" name="Footer Placeholder 4">
            <a:extLst>
              <a:ext uri="{FF2B5EF4-FFF2-40B4-BE49-F238E27FC236}">
                <a16:creationId xmlns:a16="http://schemas.microsoft.com/office/drawing/2014/main" id="{D80D38F6-0EA2-4AD3-A861-786EE93C8B71}"/>
              </a:ext>
            </a:extLst>
          </p:cNvPr>
          <p:cNvSpPr>
            <a:spLocks noGrp="1"/>
          </p:cNvSpPr>
          <p:nvPr>
            <p:ph type="ftr" sz="quarter" idx="11"/>
          </p:nvPr>
        </p:nvSpPr>
        <p:spPr/>
        <p:txBody>
          <a:bodyPr/>
          <a:lstStyle/>
          <a:p>
            <a:pPr algn="ctr"/>
            <a:r>
              <a:rPr lang="en-AU" dirty="0"/>
              <a:t>[Footer]</a:t>
            </a:r>
          </a:p>
        </p:txBody>
      </p:sp>
      <p:sp>
        <p:nvSpPr>
          <p:cNvPr id="6" name="Slide Number Placeholder 5">
            <a:extLst>
              <a:ext uri="{FF2B5EF4-FFF2-40B4-BE49-F238E27FC236}">
                <a16:creationId xmlns:a16="http://schemas.microsoft.com/office/drawing/2014/main" id="{1EFA721E-E332-4C68-9D4C-F4A8D423BE61}"/>
              </a:ext>
            </a:extLst>
          </p:cNvPr>
          <p:cNvSpPr>
            <a:spLocks noGrp="1"/>
          </p:cNvSpPr>
          <p:nvPr>
            <p:ph type="sldNum" sz="quarter" idx="12"/>
          </p:nvPr>
        </p:nvSpPr>
        <p:spPr>
          <a:xfrm>
            <a:off x="11341686" y="6551473"/>
            <a:ext cx="523374" cy="217125"/>
          </a:xfrm>
        </p:spPr>
        <p:txBody>
          <a:bodyPr/>
          <a:lstStyle/>
          <a:p>
            <a:fld id="{E917DE0E-AFB1-41FD-BC35-27DB61CA125F}" type="slidenum">
              <a:rPr lang="en-AU" smtClean="0"/>
              <a:pPr/>
              <a:t>‹#›</a:t>
            </a:fld>
            <a:endParaRPr lang="en-AU" dirty="0"/>
          </a:p>
        </p:txBody>
      </p:sp>
      <p:sp>
        <p:nvSpPr>
          <p:cNvPr id="12" name="Picture Placeholder 2">
            <a:extLst>
              <a:ext uri="{FF2B5EF4-FFF2-40B4-BE49-F238E27FC236}">
                <a16:creationId xmlns:a16="http://schemas.microsoft.com/office/drawing/2014/main" id="{4CC70461-48C5-43F7-8FBF-36F351503D81}"/>
              </a:ext>
            </a:extLst>
          </p:cNvPr>
          <p:cNvSpPr>
            <a:spLocks noGrp="1"/>
          </p:cNvSpPr>
          <p:nvPr>
            <p:ph type="pic" idx="13" hasCustomPrompt="1"/>
          </p:nvPr>
        </p:nvSpPr>
        <p:spPr>
          <a:xfrm>
            <a:off x="5014594" y="4925838"/>
            <a:ext cx="2939950" cy="1567102"/>
          </a:xfrm>
          <a:solidFill>
            <a:schemeClr val="bg1">
              <a:lumMod val="95000"/>
            </a:schemeClr>
          </a:solidFill>
        </p:spPr>
        <p:txBody>
          <a:bodyPr anchor="ctr"/>
          <a:lstStyle>
            <a:lvl1pPr marL="0" indent="0" algn="ctr">
              <a:spcBef>
                <a:spcPts val="0"/>
              </a:spcBef>
              <a:spcAft>
                <a:spcPts val="0"/>
              </a:spcAft>
              <a:buNone/>
              <a:defRPr lang="en-AU" dirty="0"/>
            </a:lvl1pPr>
            <a:lvl2pPr marL="321487" indent="0">
              <a:buNone/>
              <a:defRPr sz="1969"/>
            </a:lvl2pPr>
            <a:lvl3pPr marL="642974" indent="0">
              <a:buNone/>
              <a:defRPr sz="1688"/>
            </a:lvl3pPr>
            <a:lvl4pPr marL="964461" indent="0">
              <a:buNone/>
              <a:defRPr sz="1406"/>
            </a:lvl4pPr>
            <a:lvl5pPr marL="1285948" indent="0">
              <a:buNone/>
              <a:defRPr sz="1406"/>
            </a:lvl5pPr>
            <a:lvl6pPr marL="1607435" indent="0">
              <a:buNone/>
              <a:defRPr sz="1406"/>
            </a:lvl6pPr>
            <a:lvl7pPr marL="1928923" indent="0">
              <a:buNone/>
              <a:defRPr sz="1406"/>
            </a:lvl7pPr>
            <a:lvl8pPr marL="2250409" indent="0">
              <a:buNone/>
              <a:defRPr sz="1406"/>
            </a:lvl8pPr>
            <a:lvl9pPr marL="2571896" indent="0">
              <a:buNone/>
              <a:defRPr sz="1406"/>
            </a:lvl9pPr>
          </a:lstStyle>
          <a:p>
            <a:r>
              <a:rPr lang="en-US" dirty="0"/>
              <a:t>Click icon to add picture</a:t>
            </a:r>
            <a:br>
              <a:rPr lang="en-US" dirty="0"/>
            </a:br>
            <a:br>
              <a:rPr lang="en-US" dirty="0"/>
            </a:br>
            <a:br>
              <a:rPr lang="en-US" dirty="0"/>
            </a:br>
            <a:endParaRPr lang="en-AU" dirty="0"/>
          </a:p>
        </p:txBody>
      </p:sp>
      <p:pic>
        <p:nvPicPr>
          <p:cNvPr id="11" name="Picture 10">
            <a:extLst>
              <a:ext uri="{FF2B5EF4-FFF2-40B4-BE49-F238E27FC236}">
                <a16:creationId xmlns:a16="http://schemas.microsoft.com/office/drawing/2014/main" id="{0A945B0B-FD87-427B-B1C8-DF115B45F61B}"/>
              </a:ext>
            </a:extLst>
          </p:cNvPr>
          <p:cNvPicPr>
            <a:picLocks noChangeAspect="1"/>
          </p:cNvPicPr>
          <p:nvPr userDrawn="1"/>
        </p:nvPicPr>
        <p:blipFill>
          <a:blip r:embed="rId2"/>
          <a:stretch>
            <a:fillRect/>
          </a:stretch>
        </p:blipFill>
        <p:spPr>
          <a:xfrm>
            <a:off x="10580328" y="244059"/>
            <a:ext cx="1284732" cy="144780"/>
          </a:xfrm>
          <a:prstGeom prst="rect">
            <a:avLst/>
          </a:prstGeom>
          <a:noFill/>
          <a:ln>
            <a:noFill/>
          </a:ln>
        </p:spPr>
      </p:pic>
      <p:pic>
        <p:nvPicPr>
          <p:cNvPr id="13" name="Picture 12">
            <a:extLst>
              <a:ext uri="{FF2B5EF4-FFF2-40B4-BE49-F238E27FC236}">
                <a16:creationId xmlns:a16="http://schemas.microsoft.com/office/drawing/2014/main" id="{3054FC01-F717-4A46-B98F-96CECAD73C5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spTree>
    <p:extLst>
      <p:ext uri="{BB962C8B-B14F-4D97-AF65-F5344CB8AC3E}">
        <p14:creationId xmlns:p14="http://schemas.microsoft.com/office/powerpoint/2010/main" val="1739416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amp; Picture (bleed)">
    <p:spTree>
      <p:nvGrpSpPr>
        <p:cNvPr id="1" name=""/>
        <p:cNvGrpSpPr/>
        <p:nvPr/>
      </p:nvGrpSpPr>
      <p:grpSpPr>
        <a:xfrm>
          <a:off x="0" y="0"/>
          <a:ext cx="0" cy="0"/>
          <a:chOff x="0" y="0"/>
          <a:chExt cx="0" cy="0"/>
        </a:xfrm>
      </p:grpSpPr>
      <p:sp>
        <p:nvSpPr>
          <p:cNvPr id="7" name="Picture Placeholder 2"/>
          <p:cNvSpPr>
            <a:spLocks noGrp="1"/>
          </p:cNvSpPr>
          <p:nvPr>
            <p:ph type="pic" idx="10" hasCustomPrompt="1"/>
          </p:nvPr>
        </p:nvSpPr>
        <p:spPr>
          <a:xfrm>
            <a:off x="5036129" y="257"/>
            <a:ext cx="7155873" cy="6857743"/>
          </a:xfrm>
          <a:solidFill>
            <a:schemeClr val="bg1">
              <a:lumMod val="95000"/>
            </a:schemeClr>
          </a:solidFill>
        </p:spPr>
        <p:txBody>
          <a:bodyPr anchor="ctr"/>
          <a:lstStyle>
            <a:lvl1pPr marL="0" indent="0" algn="ctr">
              <a:spcBef>
                <a:spcPts val="0"/>
              </a:spcBef>
              <a:spcAft>
                <a:spcPts val="0"/>
              </a:spcAft>
              <a:buNone/>
              <a:defRPr lang="en-AU" dirty="0"/>
            </a:lvl1pPr>
            <a:lvl2pPr marL="321487" indent="0">
              <a:buNone/>
              <a:defRPr sz="1969"/>
            </a:lvl2pPr>
            <a:lvl3pPr marL="642974" indent="0">
              <a:buNone/>
              <a:defRPr sz="1688"/>
            </a:lvl3pPr>
            <a:lvl4pPr marL="964461" indent="0">
              <a:buNone/>
              <a:defRPr sz="1406"/>
            </a:lvl4pPr>
            <a:lvl5pPr marL="1285948" indent="0">
              <a:buNone/>
              <a:defRPr sz="1406"/>
            </a:lvl5pPr>
            <a:lvl6pPr marL="1607435" indent="0">
              <a:buNone/>
              <a:defRPr sz="1406"/>
            </a:lvl6pPr>
            <a:lvl7pPr marL="1928923" indent="0">
              <a:buNone/>
              <a:defRPr sz="1406"/>
            </a:lvl7pPr>
            <a:lvl8pPr marL="2250409" indent="0">
              <a:buNone/>
              <a:defRPr sz="1406"/>
            </a:lvl8pPr>
            <a:lvl9pPr marL="2571896" indent="0">
              <a:buNone/>
              <a:defRPr sz="1406"/>
            </a:lvl9pPr>
          </a:lstStyle>
          <a:p>
            <a:r>
              <a:rPr lang="en-US" dirty="0"/>
              <a:t>Click icon to add picture</a:t>
            </a:r>
            <a:br>
              <a:rPr lang="en-US" dirty="0"/>
            </a:br>
            <a:br>
              <a:rPr lang="en-US" dirty="0"/>
            </a:br>
            <a:br>
              <a:rPr lang="en-US" dirty="0"/>
            </a:br>
            <a:endParaRPr lang="en-AU" dirty="0"/>
          </a:p>
        </p:txBody>
      </p:sp>
      <p:sp>
        <p:nvSpPr>
          <p:cNvPr id="3" name="Content Placeholder 2"/>
          <p:cNvSpPr>
            <a:spLocks noGrp="1"/>
          </p:cNvSpPr>
          <p:nvPr>
            <p:ph sz="half" idx="1" hasCustomPrompt="1"/>
          </p:nvPr>
        </p:nvSpPr>
        <p:spPr>
          <a:xfrm>
            <a:off x="321510" y="2365638"/>
            <a:ext cx="4356661" cy="4127303"/>
          </a:xfr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1266"/>
            </a:lvl6pPr>
            <a:lvl7pPr>
              <a:defRPr sz="1266"/>
            </a:lvl7pPr>
            <a:lvl8pPr>
              <a:defRPr sz="1266"/>
            </a:lvl8pPr>
            <a:lvl9pPr>
              <a:defRPr sz="126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a:extLst>
              <a:ext uri="{FF2B5EF4-FFF2-40B4-BE49-F238E27FC236}">
                <a16:creationId xmlns:a16="http://schemas.microsoft.com/office/drawing/2014/main" id="{810DF5E2-898A-4655-8EEC-B0414254D7BB}"/>
              </a:ext>
            </a:extLst>
          </p:cNvPr>
          <p:cNvSpPr>
            <a:spLocks noGrp="1"/>
          </p:cNvSpPr>
          <p:nvPr>
            <p:ph type="title"/>
          </p:nvPr>
        </p:nvSpPr>
        <p:spPr>
          <a:xfrm>
            <a:off x="336425" y="1391440"/>
            <a:ext cx="4341744" cy="923505"/>
          </a:xfrm>
        </p:spPr>
        <p:txBody>
          <a:bodyPr/>
          <a:lstStyle/>
          <a:p>
            <a:r>
              <a:rPr lang="en-US"/>
              <a:t>Click to edit Master title style</a:t>
            </a:r>
            <a:endParaRPr lang="en-AU" dirty="0"/>
          </a:p>
        </p:txBody>
      </p:sp>
      <p:sp>
        <p:nvSpPr>
          <p:cNvPr id="6" name="Slide Number Placeholder 5">
            <a:extLst>
              <a:ext uri="{FF2B5EF4-FFF2-40B4-BE49-F238E27FC236}">
                <a16:creationId xmlns:a16="http://schemas.microsoft.com/office/drawing/2014/main" id="{1EFA721E-E332-4C68-9D4C-F4A8D423BE61}"/>
              </a:ext>
            </a:extLst>
          </p:cNvPr>
          <p:cNvSpPr>
            <a:spLocks noGrp="1"/>
          </p:cNvSpPr>
          <p:nvPr>
            <p:ph type="sldNum" sz="quarter" idx="12"/>
          </p:nvPr>
        </p:nvSpPr>
        <p:spPr>
          <a:xfrm>
            <a:off x="11341686" y="6551473"/>
            <a:ext cx="523374" cy="217125"/>
          </a:xfrm>
        </p:spPr>
        <p:txBody>
          <a:bodyPr/>
          <a:lstStyle>
            <a:lvl1pPr>
              <a:defRPr>
                <a:solidFill>
                  <a:schemeClr val="bg1"/>
                </a:solidFill>
              </a:defRPr>
            </a:lvl1pPr>
          </a:lstStyle>
          <a:p>
            <a:fld id="{E917DE0E-AFB1-41FD-BC35-27DB61CA125F}" type="slidenum">
              <a:rPr lang="en-AU" smtClean="0"/>
              <a:pPr/>
              <a:t>‹#›</a:t>
            </a:fld>
            <a:endParaRPr lang="en-AU" dirty="0"/>
          </a:p>
        </p:txBody>
      </p:sp>
      <p:pic>
        <p:nvPicPr>
          <p:cNvPr id="11" name="Picture 10">
            <a:extLst>
              <a:ext uri="{FF2B5EF4-FFF2-40B4-BE49-F238E27FC236}">
                <a16:creationId xmlns:a16="http://schemas.microsoft.com/office/drawing/2014/main" id="{AD7A19B3-ADC4-46A3-BF00-57B86B7CFAE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76560" y="246362"/>
            <a:ext cx="1288500" cy="134985"/>
          </a:xfrm>
          <a:prstGeom prst="rect">
            <a:avLst/>
          </a:prstGeom>
        </p:spPr>
      </p:pic>
    </p:spTree>
    <p:extLst>
      <p:ext uri="{BB962C8B-B14F-4D97-AF65-F5344CB8AC3E}">
        <p14:creationId xmlns:p14="http://schemas.microsoft.com/office/powerpoint/2010/main" val="2377170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amp; Text (bleed)">
    <p:spTree>
      <p:nvGrpSpPr>
        <p:cNvPr id="1" name=""/>
        <p:cNvGrpSpPr/>
        <p:nvPr/>
      </p:nvGrpSpPr>
      <p:grpSpPr>
        <a:xfrm>
          <a:off x="0" y="0"/>
          <a:ext cx="0" cy="0"/>
          <a:chOff x="0" y="0"/>
          <a:chExt cx="0" cy="0"/>
        </a:xfrm>
      </p:grpSpPr>
      <p:sp>
        <p:nvSpPr>
          <p:cNvPr id="7" name="Picture Placeholder 2"/>
          <p:cNvSpPr>
            <a:spLocks noGrp="1"/>
          </p:cNvSpPr>
          <p:nvPr>
            <p:ph type="pic" idx="10" hasCustomPrompt="1"/>
          </p:nvPr>
        </p:nvSpPr>
        <p:spPr>
          <a:xfrm>
            <a:off x="0" y="2"/>
            <a:ext cx="7155873" cy="6857743"/>
          </a:xfrm>
          <a:solidFill>
            <a:schemeClr val="bg1">
              <a:lumMod val="95000"/>
            </a:schemeClr>
          </a:solidFill>
        </p:spPr>
        <p:txBody>
          <a:bodyPr anchor="ctr"/>
          <a:lstStyle>
            <a:lvl1pPr marL="0" indent="0" algn="ctr">
              <a:spcBef>
                <a:spcPts val="0"/>
              </a:spcBef>
              <a:spcAft>
                <a:spcPts val="0"/>
              </a:spcAft>
              <a:buNone/>
              <a:defRPr lang="en-AU" dirty="0"/>
            </a:lvl1pPr>
            <a:lvl2pPr marL="321487" indent="0">
              <a:buNone/>
              <a:defRPr sz="1969"/>
            </a:lvl2pPr>
            <a:lvl3pPr marL="642974" indent="0">
              <a:buNone/>
              <a:defRPr sz="1688"/>
            </a:lvl3pPr>
            <a:lvl4pPr marL="964461" indent="0">
              <a:buNone/>
              <a:defRPr sz="1406"/>
            </a:lvl4pPr>
            <a:lvl5pPr marL="1285948" indent="0">
              <a:buNone/>
              <a:defRPr sz="1406"/>
            </a:lvl5pPr>
            <a:lvl6pPr marL="1607435" indent="0">
              <a:buNone/>
              <a:defRPr sz="1406"/>
            </a:lvl6pPr>
            <a:lvl7pPr marL="1928923" indent="0">
              <a:buNone/>
              <a:defRPr sz="1406"/>
            </a:lvl7pPr>
            <a:lvl8pPr marL="2250409" indent="0">
              <a:buNone/>
              <a:defRPr sz="1406"/>
            </a:lvl8pPr>
            <a:lvl9pPr marL="2571896" indent="0">
              <a:buNone/>
              <a:defRPr sz="1406"/>
            </a:lvl9pPr>
          </a:lstStyle>
          <a:p>
            <a:r>
              <a:rPr lang="en-US" dirty="0"/>
              <a:t>Click icon to add picture</a:t>
            </a:r>
            <a:br>
              <a:rPr lang="en-US" dirty="0"/>
            </a:br>
            <a:br>
              <a:rPr lang="en-US" dirty="0"/>
            </a:br>
            <a:br>
              <a:rPr lang="en-US" dirty="0"/>
            </a:br>
            <a:endParaRPr lang="en-AU" dirty="0"/>
          </a:p>
        </p:txBody>
      </p:sp>
      <p:sp>
        <p:nvSpPr>
          <p:cNvPr id="3" name="Content Placeholder 2"/>
          <p:cNvSpPr>
            <a:spLocks noGrp="1"/>
          </p:cNvSpPr>
          <p:nvPr>
            <p:ph sz="half" idx="1" hasCustomPrompt="1"/>
          </p:nvPr>
        </p:nvSpPr>
        <p:spPr>
          <a:xfrm>
            <a:off x="7513830" y="2365638"/>
            <a:ext cx="4356661" cy="4127303"/>
          </a:xfr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1266"/>
            </a:lvl6pPr>
            <a:lvl7pPr>
              <a:defRPr sz="1266"/>
            </a:lvl7pPr>
            <a:lvl8pPr>
              <a:defRPr sz="1266"/>
            </a:lvl8pPr>
            <a:lvl9pPr>
              <a:defRPr sz="126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a:extLst>
              <a:ext uri="{FF2B5EF4-FFF2-40B4-BE49-F238E27FC236}">
                <a16:creationId xmlns:a16="http://schemas.microsoft.com/office/drawing/2014/main" id="{810DF5E2-898A-4655-8EEC-B0414254D7BB}"/>
              </a:ext>
            </a:extLst>
          </p:cNvPr>
          <p:cNvSpPr>
            <a:spLocks noGrp="1"/>
          </p:cNvSpPr>
          <p:nvPr>
            <p:ph type="title"/>
          </p:nvPr>
        </p:nvSpPr>
        <p:spPr>
          <a:xfrm>
            <a:off x="7528747" y="1391440"/>
            <a:ext cx="4341744" cy="923505"/>
          </a:xfrm>
        </p:spPr>
        <p:txBody>
          <a:bodyPr/>
          <a:lstStyle/>
          <a:p>
            <a:r>
              <a:rPr lang="en-US"/>
              <a:t>Click to edit Master title style</a:t>
            </a:r>
            <a:endParaRPr lang="en-AU" dirty="0"/>
          </a:p>
        </p:txBody>
      </p:sp>
      <p:sp>
        <p:nvSpPr>
          <p:cNvPr id="6" name="Slide Number Placeholder 5">
            <a:extLst>
              <a:ext uri="{FF2B5EF4-FFF2-40B4-BE49-F238E27FC236}">
                <a16:creationId xmlns:a16="http://schemas.microsoft.com/office/drawing/2014/main" id="{1EFA721E-E332-4C68-9D4C-F4A8D423BE61}"/>
              </a:ext>
            </a:extLst>
          </p:cNvPr>
          <p:cNvSpPr>
            <a:spLocks noGrp="1"/>
          </p:cNvSpPr>
          <p:nvPr>
            <p:ph type="sldNum" sz="quarter" idx="12"/>
          </p:nvPr>
        </p:nvSpPr>
        <p:spPr>
          <a:xfrm>
            <a:off x="11341686" y="6551473"/>
            <a:ext cx="523374" cy="217125"/>
          </a:xfrm>
        </p:spPr>
        <p:txBody>
          <a:bodyPr/>
          <a:lstStyle>
            <a:lvl1pPr>
              <a:defRPr>
                <a:solidFill>
                  <a:schemeClr val="accent1"/>
                </a:solidFill>
              </a:defRPr>
            </a:lvl1pPr>
          </a:lstStyle>
          <a:p>
            <a:fld id="{E917DE0E-AFB1-41FD-BC35-27DB61CA125F}" type="slidenum">
              <a:rPr lang="en-AU" smtClean="0"/>
              <a:pPr/>
              <a:t>‹#›</a:t>
            </a:fld>
            <a:endParaRPr lang="en-AU" dirty="0"/>
          </a:p>
        </p:txBody>
      </p:sp>
      <p:pic>
        <p:nvPicPr>
          <p:cNvPr id="12" name="Picture 11">
            <a:extLst>
              <a:ext uri="{FF2B5EF4-FFF2-40B4-BE49-F238E27FC236}">
                <a16:creationId xmlns:a16="http://schemas.microsoft.com/office/drawing/2014/main" id="{95B49BA5-9018-4446-A86F-4EE58D7173D4}"/>
              </a:ext>
            </a:extLst>
          </p:cNvPr>
          <p:cNvPicPr>
            <a:picLocks noChangeAspect="1"/>
          </p:cNvPicPr>
          <p:nvPr userDrawn="1"/>
        </p:nvPicPr>
        <p:blipFill>
          <a:blip r:embed="rId2"/>
          <a:stretch>
            <a:fillRect/>
          </a:stretch>
        </p:blipFill>
        <p:spPr>
          <a:xfrm>
            <a:off x="10580328" y="244059"/>
            <a:ext cx="1284732" cy="144780"/>
          </a:xfrm>
          <a:prstGeom prst="rect">
            <a:avLst/>
          </a:prstGeom>
          <a:noFill/>
          <a:ln>
            <a:noFill/>
          </a:ln>
        </p:spPr>
      </p:pic>
      <p:pic>
        <p:nvPicPr>
          <p:cNvPr id="8" name="Picture 7">
            <a:extLst>
              <a:ext uri="{FF2B5EF4-FFF2-40B4-BE49-F238E27FC236}">
                <a16:creationId xmlns:a16="http://schemas.microsoft.com/office/drawing/2014/main" id="{AD7A19B3-ADC4-46A3-BF00-57B86B7CFAE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2"/>
          </a:xfrm>
          <a:prstGeom prst="rect">
            <a:avLst/>
          </a:prstGeom>
        </p:spPr>
      </p:pic>
    </p:spTree>
    <p:extLst>
      <p:ext uri="{BB962C8B-B14F-4D97-AF65-F5344CB8AC3E}">
        <p14:creationId xmlns:p14="http://schemas.microsoft.com/office/powerpoint/2010/main" val="2915872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 Picture (Bleed)">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0" y="0"/>
            <a:ext cx="12192000" cy="6858000"/>
          </a:xfrm>
          <a:solidFill>
            <a:schemeClr val="bg1">
              <a:lumMod val="95000"/>
            </a:schemeClr>
          </a:solidFill>
        </p:spPr>
        <p:txBody>
          <a:bodyPr anchor="ctr"/>
          <a:lstStyle>
            <a:lvl1pPr marL="0" indent="0" algn="ctr">
              <a:spcBef>
                <a:spcPts val="0"/>
              </a:spcBef>
              <a:spcAft>
                <a:spcPts val="0"/>
              </a:spcAft>
              <a:buNone/>
              <a:defRPr lang="en-AU" dirty="0"/>
            </a:lvl1pPr>
            <a:lvl2pPr marL="321487" indent="0">
              <a:buNone/>
              <a:defRPr sz="1969"/>
            </a:lvl2pPr>
            <a:lvl3pPr marL="642974" indent="0">
              <a:buNone/>
              <a:defRPr sz="1688"/>
            </a:lvl3pPr>
            <a:lvl4pPr marL="964461" indent="0">
              <a:buNone/>
              <a:defRPr sz="1406"/>
            </a:lvl4pPr>
            <a:lvl5pPr marL="1285948" indent="0">
              <a:buNone/>
              <a:defRPr sz="1406"/>
            </a:lvl5pPr>
            <a:lvl6pPr marL="1607435" indent="0">
              <a:buNone/>
              <a:defRPr sz="1406"/>
            </a:lvl6pPr>
            <a:lvl7pPr marL="1928923" indent="0">
              <a:buNone/>
              <a:defRPr sz="1406"/>
            </a:lvl7pPr>
            <a:lvl8pPr marL="2250409" indent="0">
              <a:buNone/>
              <a:defRPr sz="1406"/>
            </a:lvl8pPr>
            <a:lvl9pPr marL="2571896" indent="0">
              <a:buNone/>
              <a:defRPr sz="1406"/>
            </a:lvl9pPr>
          </a:lstStyle>
          <a:p>
            <a:r>
              <a:rPr lang="en-AU" dirty="0"/>
              <a:t>Click icon to add picture</a:t>
            </a:r>
            <a:br>
              <a:rPr lang="en-AU" dirty="0"/>
            </a:br>
            <a:br>
              <a:rPr lang="en-AU" dirty="0"/>
            </a:br>
            <a:br>
              <a:rPr lang="en-AU" dirty="0"/>
            </a:br>
            <a:endParaRPr lang="en-AU" dirty="0"/>
          </a:p>
        </p:txBody>
      </p:sp>
      <p:sp>
        <p:nvSpPr>
          <p:cNvPr id="5" name="Slide Number Placeholder 4">
            <a:extLst>
              <a:ext uri="{FF2B5EF4-FFF2-40B4-BE49-F238E27FC236}">
                <a16:creationId xmlns:a16="http://schemas.microsoft.com/office/drawing/2014/main" id="{A3B83DCC-83B4-4DDF-A2DD-53EA890722EE}"/>
              </a:ext>
            </a:extLst>
          </p:cNvPr>
          <p:cNvSpPr>
            <a:spLocks noGrp="1"/>
          </p:cNvSpPr>
          <p:nvPr>
            <p:ph type="sldNum" sz="quarter" idx="16"/>
          </p:nvPr>
        </p:nvSpPr>
        <p:spPr>
          <a:xfrm>
            <a:off x="11341686" y="6551473"/>
            <a:ext cx="523374" cy="217125"/>
          </a:xfrm>
        </p:spPr>
        <p:txBody>
          <a:bodyPr/>
          <a:lstStyle>
            <a:lvl1pPr>
              <a:defRPr>
                <a:solidFill>
                  <a:schemeClr val="bg1"/>
                </a:solidFill>
              </a:defRPr>
            </a:lvl1pPr>
          </a:lstStyle>
          <a:p>
            <a:fld id="{E917DE0E-AFB1-41FD-BC35-27DB61CA125F}" type="slidenum">
              <a:rPr lang="en-AU" smtClean="0"/>
              <a:pPr/>
              <a:t>‹#›</a:t>
            </a:fld>
            <a:endParaRPr lang="en-AU"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76560" y="246362"/>
            <a:ext cx="1288500" cy="134985"/>
          </a:xfrm>
          <a:prstGeom prst="rect">
            <a:avLst/>
          </a:prstGeom>
        </p:spPr>
      </p:pic>
      <p:pic>
        <p:nvPicPr>
          <p:cNvPr id="9" name="Picture 8">
            <a:extLst>
              <a:ext uri="{FF2B5EF4-FFF2-40B4-BE49-F238E27FC236}">
                <a16:creationId xmlns:a16="http://schemas.microsoft.com/office/drawing/2014/main" id="{AD7A19B3-ADC4-46A3-BF00-57B86B7CFAE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2"/>
          </a:xfrm>
          <a:prstGeom prst="rect">
            <a:avLst/>
          </a:prstGeom>
        </p:spPr>
      </p:pic>
    </p:spTree>
    <p:extLst>
      <p:ext uri="{BB962C8B-B14F-4D97-AF65-F5344CB8AC3E}">
        <p14:creationId xmlns:p14="http://schemas.microsoft.com/office/powerpoint/2010/main" val="1568763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 Third Two Third 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434298" y="2367188"/>
            <a:ext cx="7425906" cy="4126295"/>
          </a:xfr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1406"/>
            </a:lvl6pPr>
            <a:lvl7pPr>
              <a:defRPr sz="1406"/>
            </a:lvl7pPr>
            <a:lvl8pPr>
              <a:defRPr sz="1406"/>
            </a:lvl8pPr>
            <a:lvl9pPr>
              <a:defRPr sz="140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321508" y="2365636"/>
            <a:ext cx="3708586" cy="4126295"/>
          </a:xfr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1406"/>
            </a:lvl6pPr>
            <a:lvl7pPr>
              <a:defRPr sz="1406"/>
            </a:lvl7pPr>
            <a:lvl8pPr>
              <a:defRPr sz="1406"/>
            </a:lvl8pPr>
            <a:lvl9pPr>
              <a:defRPr sz="140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6BA15CE4-9C5B-4DD4-9334-613E584A897D}"/>
              </a:ext>
            </a:extLst>
          </p:cNvPr>
          <p:cNvSpPr>
            <a:spLocks noGrp="1"/>
          </p:cNvSpPr>
          <p:nvPr>
            <p:ph type="title"/>
          </p:nvPr>
        </p:nvSpPr>
        <p:spPr/>
        <p:txBody>
          <a:bodyPr/>
          <a:lstStyle/>
          <a:p>
            <a:r>
              <a:rPr lang="en-US"/>
              <a:t>Click to edit Master title style</a:t>
            </a:r>
            <a:endParaRPr lang="en-AU"/>
          </a:p>
        </p:txBody>
      </p:sp>
      <p:sp>
        <p:nvSpPr>
          <p:cNvPr id="4" name="Footer Placeholder 3">
            <a:extLst>
              <a:ext uri="{FF2B5EF4-FFF2-40B4-BE49-F238E27FC236}">
                <a16:creationId xmlns:a16="http://schemas.microsoft.com/office/drawing/2014/main" id="{A5210B5A-E47F-4858-B45E-5B1BEE8B2507}"/>
              </a:ext>
            </a:extLst>
          </p:cNvPr>
          <p:cNvSpPr>
            <a:spLocks noGrp="1"/>
          </p:cNvSpPr>
          <p:nvPr>
            <p:ph type="ftr" sz="quarter" idx="11"/>
          </p:nvPr>
        </p:nvSpPr>
        <p:spPr/>
        <p:txBody>
          <a:bodyPr/>
          <a:lstStyle/>
          <a:p>
            <a:pPr algn="ctr"/>
            <a:r>
              <a:rPr lang="en-AU" dirty="0"/>
              <a:t>[Footer]</a:t>
            </a:r>
          </a:p>
        </p:txBody>
      </p:sp>
      <p:sp>
        <p:nvSpPr>
          <p:cNvPr id="5" name="Slide Number Placeholder 4">
            <a:extLst>
              <a:ext uri="{FF2B5EF4-FFF2-40B4-BE49-F238E27FC236}">
                <a16:creationId xmlns:a16="http://schemas.microsoft.com/office/drawing/2014/main" id="{8C22C6C2-929C-48AB-A46A-05FC0AD94C2B}"/>
              </a:ext>
            </a:extLst>
          </p:cNvPr>
          <p:cNvSpPr>
            <a:spLocks noGrp="1"/>
          </p:cNvSpPr>
          <p:nvPr>
            <p:ph type="sldNum" sz="quarter" idx="12"/>
          </p:nvPr>
        </p:nvSpPr>
        <p:spPr>
          <a:xfrm>
            <a:off x="11341686" y="6551473"/>
            <a:ext cx="523374" cy="217125"/>
          </a:xfrm>
        </p:spPr>
        <p:txBody>
          <a:bodyPr/>
          <a:lstStyle/>
          <a:p>
            <a:fld id="{E917DE0E-AFB1-41FD-BC35-27DB61CA125F}" type="slidenum">
              <a:rPr lang="en-AU" smtClean="0"/>
              <a:pPr/>
              <a:t>‹#›</a:t>
            </a:fld>
            <a:endParaRPr lang="en-AU" dirty="0"/>
          </a:p>
        </p:txBody>
      </p:sp>
      <p:pic>
        <p:nvPicPr>
          <p:cNvPr id="10" name="Picture 9">
            <a:extLst>
              <a:ext uri="{FF2B5EF4-FFF2-40B4-BE49-F238E27FC236}">
                <a16:creationId xmlns:a16="http://schemas.microsoft.com/office/drawing/2014/main" id="{B308A26F-06F2-4E9D-90D3-59B5F0517015}"/>
              </a:ext>
            </a:extLst>
          </p:cNvPr>
          <p:cNvPicPr>
            <a:picLocks noChangeAspect="1"/>
          </p:cNvPicPr>
          <p:nvPr userDrawn="1"/>
        </p:nvPicPr>
        <p:blipFill>
          <a:blip r:embed="rId2"/>
          <a:stretch>
            <a:fillRect/>
          </a:stretch>
        </p:blipFill>
        <p:spPr>
          <a:xfrm>
            <a:off x="10580328" y="244059"/>
            <a:ext cx="1284732" cy="144780"/>
          </a:xfrm>
          <a:prstGeom prst="rect">
            <a:avLst/>
          </a:prstGeom>
          <a:noFill/>
          <a:ln>
            <a:noFill/>
          </a:ln>
        </p:spPr>
      </p:pic>
      <p:pic>
        <p:nvPicPr>
          <p:cNvPr id="12" name="Picture 11">
            <a:extLst>
              <a:ext uri="{FF2B5EF4-FFF2-40B4-BE49-F238E27FC236}">
                <a16:creationId xmlns:a16="http://schemas.microsoft.com/office/drawing/2014/main" id="{00F2FEF4-AC70-4D84-9B67-5A54BD0F33A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spTree>
    <p:extLst>
      <p:ext uri="{BB962C8B-B14F-4D97-AF65-F5344CB8AC3E}">
        <p14:creationId xmlns:p14="http://schemas.microsoft.com/office/powerpoint/2010/main" val="3571981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Third One Third 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21508" y="2365638"/>
            <a:ext cx="7441994" cy="4127303"/>
          </a:xfr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1406"/>
            </a:lvl6pPr>
            <a:lvl7pPr>
              <a:defRPr sz="1406"/>
            </a:lvl7pPr>
            <a:lvl8pPr>
              <a:defRPr sz="1406"/>
            </a:lvl8pPr>
            <a:lvl9pPr>
              <a:defRPr sz="140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8141451" y="2365639"/>
            <a:ext cx="3712953" cy="4127303"/>
          </a:xfr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1406"/>
            </a:lvl6pPr>
            <a:lvl7pPr>
              <a:defRPr sz="1406"/>
            </a:lvl7pPr>
            <a:lvl8pPr>
              <a:defRPr sz="1406"/>
            </a:lvl8pPr>
            <a:lvl9pPr>
              <a:defRPr sz="140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994D7C67-E5F6-43C5-997F-6434DA21F484}"/>
              </a:ext>
            </a:extLst>
          </p:cNvPr>
          <p:cNvSpPr>
            <a:spLocks noGrp="1"/>
          </p:cNvSpPr>
          <p:nvPr>
            <p:ph type="title"/>
          </p:nvPr>
        </p:nvSpPr>
        <p:spPr/>
        <p:txBody>
          <a:bodyPr/>
          <a:lstStyle/>
          <a:p>
            <a:r>
              <a:rPr lang="en-US"/>
              <a:t>Click to edit Master title style</a:t>
            </a:r>
            <a:endParaRPr lang="en-AU" dirty="0"/>
          </a:p>
        </p:txBody>
      </p:sp>
      <p:sp>
        <p:nvSpPr>
          <p:cNvPr id="4" name="Footer Placeholder 3">
            <a:extLst>
              <a:ext uri="{FF2B5EF4-FFF2-40B4-BE49-F238E27FC236}">
                <a16:creationId xmlns:a16="http://schemas.microsoft.com/office/drawing/2014/main" id="{1A584D73-4796-4164-B818-FA3C28E0BA7F}"/>
              </a:ext>
            </a:extLst>
          </p:cNvPr>
          <p:cNvSpPr>
            <a:spLocks noGrp="1"/>
          </p:cNvSpPr>
          <p:nvPr>
            <p:ph type="ftr" sz="quarter" idx="11"/>
          </p:nvPr>
        </p:nvSpPr>
        <p:spPr/>
        <p:txBody>
          <a:bodyPr/>
          <a:lstStyle/>
          <a:p>
            <a:pPr algn="ctr"/>
            <a:r>
              <a:rPr lang="en-AU" dirty="0"/>
              <a:t>[Footer]</a:t>
            </a:r>
          </a:p>
        </p:txBody>
      </p:sp>
      <p:sp>
        <p:nvSpPr>
          <p:cNvPr id="5" name="Slide Number Placeholder 4">
            <a:extLst>
              <a:ext uri="{FF2B5EF4-FFF2-40B4-BE49-F238E27FC236}">
                <a16:creationId xmlns:a16="http://schemas.microsoft.com/office/drawing/2014/main" id="{B1262CB5-7592-412B-8108-8BFA3C6D8D0C}"/>
              </a:ext>
            </a:extLst>
          </p:cNvPr>
          <p:cNvSpPr>
            <a:spLocks noGrp="1"/>
          </p:cNvSpPr>
          <p:nvPr>
            <p:ph type="sldNum" sz="quarter" idx="12"/>
          </p:nvPr>
        </p:nvSpPr>
        <p:spPr>
          <a:xfrm>
            <a:off x="11341686" y="6551473"/>
            <a:ext cx="523374" cy="217125"/>
          </a:xfrm>
        </p:spPr>
        <p:txBody>
          <a:bodyPr/>
          <a:lstStyle/>
          <a:p>
            <a:fld id="{E917DE0E-AFB1-41FD-BC35-27DB61CA125F}" type="slidenum">
              <a:rPr lang="en-AU" smtClean="0"/>
              <a:pPr/>
              <a:t>‹#›</a:t>
            </a:fld>
            <a:endParaRPr lang="en-AU" dirty="0"/>
          </a:p>
        </p:txBody>
      </p:sp>
      <p:pic>
        <p:nvPicPr>
          <p:cNvPr id="12" name="Picture 11">
            <a:extLst>
              <a:ext uri="{FF2B5EF4-FFF2-40B4-BE49-F238E27FC236}">
                <a16:creationId xmlns:a16="http://schemas.microsoft.com/office/drawing/2014/main" id="{040F9683-AEE5-4C7C-8337-8F0333B05ADC}"/>
              </a:ext>
            </a:extLst>
          </p:cNvPr>
          <p:cNvPicPr>
            <a:picLocks noChangeAspect="1"/>
          </p:cNvPicPr>
          <p:nvPr userDrawn="1"/>
        </p:nvPicPr>
        <p:blipFill>
          <a:blip r:embed="rId2"/>
          <a:stretch>
            <a:fillRect/>
          </a:stretch>
        </p:blipFill>
        <p:spPr>
          <a:xfrm>
            <a:off x="10580328" y="244059"/>
            <a:ext cx="1284732" cy="144780"/>
          </a:xfrm>
          <a:prstGeom prst="rect">
            <a:avLst/>
          </a:prstGeom>
          <a:noFill/>
          <a:ln>
            <a:noFill/>
          </a:ln>
        </p:spPr>
      </p:pic>
      <p:pic>
        <p:nvPicPr>
          <p:cNvPr id="13" name="Picture 12">
            <a:extLst>
              <a:ext uri="{FF2B5EF4-FFF2-40B4-BE49-F238E27FC236}">
                <a16:creationId xmlns:a16="http://schemas.microsoft.com/office/drawing/2014/main" id="{04A82EE6-5B2A-4D35-9636-3FF0F8DEBCC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spTree>
    <p:extLst>
      <p:ext uri="{BB962C8B-B14F-4D97-AF65-F5344CB8AC3E}">
        <p14:creationId xmlns:p14="http://schemas.microsoft.com/office/powerpoint/2010/main" val="1190524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Layout Horizont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a:xfrm>
            <a:off x="321511" y="2365636"/>
            <a:ext cx="11543658" cy="1974696"/>
          </a:xfrm>
        </p:spPr>
        <p:txBody>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p:txBody>
      </p:sp>
      <p:sp>
        <p:nvSpPr>
          <p:cNvPr id="7" name="Content Placeholder 6"/>
          <p:cNvSpPr>
            <a:spLocks noGrp="1"/>
          </p:cNvSpPr>
          <p:nvPr>
            <p:ph sz="quarter" idx="13"/>
          </p:nvPr>
        </p:nvSpPr>
        <p:spPr>
          <a:xfrm>
            <a:off x="338777" y="4495699"/>
            <a:ext cx="11543658" cy="1974696"/>
          </a:xfrm>
        </p:spPr>
        <p:txBody>
          <a:bodyPr/>
          <a:lstStyle>
            <a:lvl1pPr>
              <a:defRPr lang="en-US" dirty="0" smtClean="0"/>
            </a:lvl1pPr>
            <a:lvl2pPr>
              <a:defRPr lang="en-US" dirty="0" smtClean="0"/>
            </a:lvl2pPr>
            <a:lvl3pPr>
              <a:defRPr lang="en-US" dirty="0" smtClean="0"/>
            </a:lvl3pPr>
            <a:lvl4pPr>
              <a:defRPr/>
            </a:lvl4pPr>
            <a:lvl5pPr>
              <a:defRPr/>
            </a:lvl5pPr>
          </a:lstStyle>
          <a:p>
            <a:pPr lvl="0"/>
            <a:r>
              <a:rPr lang="en-US"/>
              <a:t>Click to edit Master text styles</a:t>
            </a:r>
          </a:p>
          <a:p>
            <a:pPr lvl="1"/>
            <a:r>
              <a:rPr lang="en-US"/>
              <a:t>Second level</a:t>
            </a:r>
          </a:p>
          <a:p>
            <a:pPr lvl="2"/>
            <a:r>
              <a:rPr lang="en-US"/>
              <a:t>Third level</a:t>
            </a:r>
          </a:p>
        </p:txBody>
      </p:sp>
      <p:sp>
        <p:nvSpPr>
          <p:cNvPr id="4" name="Footer Placeholder 3">
            <a:extLst>
              <a:ext uri="{FF2B5EF4-FFF2-40B4-BE49-F238E27FC236}">
                <a16:creationId xmlns:a16="http://schemas.microsoft.com/office/drawing/2014/main" id="{166DFF93-5525-475A-BA2F-1F0C4F78D56B}"/>
              </a:ext>
            </a:extLst>
          </p:cNvPr>
          <p:cNvSpPr>
            <a:spLocks noGrp="1"/>
          </p:cNvSpPr>
          <p:nvPr>
            <p:ph type="ftr" sz="quarter" idx="14"/>
          </p:nvPr>
        </p:nvSpPr>
        <p:spPr/>
        <p:txBody>
          <a:bodyPr/>
          <a:lstStyle/>
          <a:p>
            <a:pPr algn="ctr"/>
            <a:r>
              <a:rPr lang="en-AU" dirty="0"/>
              <a:t>[Footer]</a:t>
            </a:r>
          </a:p>
        </p:txBody>
      </p:sp>
      <p:sp>
        <p:nvSpPr>
          <p:cNvPr id="5" name="Slide Number Placeholder 4">
            <a:extLst>
              <a:ext uri="{FF2B5EF4-FFF2-40B4-BE49-F238E27FC236}">
                <a16:creationId xmlns:a16="http://schemas.microsoft.com/office/drawing/2014/main" id="{E7DE2A29-28F0-4172-8807-541DB74FB84F}"/>
              </a:ext>
            </a:extLst>
          </p:cNvPr>
          <p:cNvSpPr>
            <a:spLocks noGrp="1"/>
          </p:cNvSpPr>
          <p:nvPr>
            <p:ph type="sldNum" sz="quarter" idx="15"/>
          </p:nvPr>
        </p:nvSpPr>
        <p:spPr>
          <a:xfrm>
            <a:off x="11341686" y="6551473"/>
            <a:ext cx="523374" cy="217125"/>
          </a:xfrm>
        </p:spPr>
        <p:txBody>
          <a:bodyPr/>
          <a:lstStyle/>
          <a:p>
            <a:fld id="{E917DE0E-AFB1-41FD-BC35-27DB61CA125F}" type="slidenum">
              <a:rPr lang="en-AU" smtClean="0"/>
              <a:pPr/>
              <a:t>‹#›</a:t>
            </a:fld>
            <a:endParaRPr lang="en-AU" dirty="0"/>
          </a:p>
        </p:txBody>
      </p:sp>
      <p:pic>
        <p:nvPicPr>
          <p:cNvPr id="11" name="Picture 10">
            <a:extLst>
              <a:ext uri="{FF2B5EF4-FFF2-40B4-BE49-F238E27FC236}">
                <a16:creationId xmlns:a16="http://schemas.microsoft.com/office/drawing/2014/main" id="{1EE7CF56-F1E5-4795-9265-7AD96EC856CD}"/>
              </a:ext>
            </a:extLst>
          </p:cNvPr>
          <p:cNvPicPr>
            <a:picLocks noChangeAspect="1"/>
          </p:cNvPicPr>
          <p:nvPr userDrawn="1"/>
        </p:nvPicPr>
        <p:blipFill>
          <a:blip r:embed="rId2"/>
          <a:stretch>
            <a:fillRect/>
          </a:stretch>
        </p:blipFill>
        <p:spPr>
          <a:xfrm>
            <a:off x="10580328" y="244059"/>
            <a:ext cx="1284732" cy="144780"/>
          </a:xfrm>
          <a:prstGeom prst="rect">
            <a:avLst/>
          </a:prstGeom>
          <a:noFill/>
          <a:ln>
            <a:noFill/>
          </a:ln>
        </p:spPr>
      </p:pic>
      <p:pic>
        <p:nvPicPr>
          <p:cNvPr id="12" name="Picture 11">
            <a:extLst>
              <a:ext uri="{FF2B5EF4-FFF2-40B4-BE49-F238E27FC236}">
                <a16:creationId xmlns:a16="http://schemas.microsoft.com/office/drawing/2014/main" id="{4389AB79-1006-4785-9565-5855A6C4642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spTree>
    <p:extLst>
      <p:ext uri="{BB962C8B-B14F-4D97-AF65-F5344CB8AC3E}">
        <p14:creationId xmlns:p14="http://schemas.microsoft.com/office/powerpoint/2010/main" val="2870134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attern 1">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AE5D8E-5794-4172-9477-A462C7ED67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98564" y="257"/>
            <a:ext cx="7193436" cy="6857743"/>
          </a:xfrm>
          <a:prstGeom prst="rect">
            <a:avLst/>
          </a:prstGeom>
        </p:spPr>
      </p:pic>
      <p:sp>
        <p:nvSpPr>
          <p:cNvPr id="4" name="Content Placeholder 3"/>
          <p:cNvSpPr>
            <a:spLocks noGrp="1"/>
          </p:cNvSpPr>
          <p:nvPr>
            <p:ph sz="quarter" idx="11"/>
          </p:nvPr>
        </p:nvSpPr>
        <p:spPr>
          <a:xfrm>
            <a:off x="321508" y="2365638"/>
            <a:ext cx="4341744" cy="4127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Title 4">
            <a:extLst>
              <a:ext uri="{FF2B5EF4-FFF2-40B4-BE49-F238E27FC236}">
                <a16:creationId xmlns:a16="http://schemas.microsoft.com/office/drawing/2014/main" id="{EAF6CA74-EFFC-4784-A2B0-42206EF4D599}"/>
              </a:ext>
            </a:extLst>
          </p:cNvPr>
          <p:cNvSpPr>
            <a:spLocks noGrp="1"/>
          </p:cNvSpPr>
          <p:nvPr>
            <p:ph type="title"/>
          </p:nvPr>
        </p:nvSpPr>
        <p:spPr>
          <a:xfrm>
            <a:off x="336425" y="1391440"/>
            <a:ext cx="4341744" cy="923505"/>
          </a:xfrm>
        </p:spPr>
        <p:txBody>
          <a:bodyPr/>
          <a:lstStyle/>
          <a:p>
            <a:r>
              <a:rPr lang="en-US"/>
              <a:t>Click to edit Master title style</a:t>
            </a:r>
            <a:endParaRPr lang="en-AU" dirty="0"/>
          </a:p>
        </p:txBody>
      </p:sp>
      <p:sp>
        <p:nvSpPr>
          <p:cNvPr id="7" name="Slide Number Placeholder 6">
            <a:extLst>
              <a:ext uri="{FF2B5EF4-FFF2-40B4-BE49-F238E27FC236}">
                <a16:creationId xmlns:a16="http://schemas.microsoft.com/office/drawing/2014/main" id="{E0BB7F35-A287-4632-A2D6-444EC97FAC85}"/>
              </a:ext>
            </a:extLst>
          </p:cNvPr>
          <p:cNvSpPr>
            <a:spLocks noGrp="1"/>
          </p:cNvSpPr>
          <p:nvPr>
            <p:ph type="sldNum" sz="quarter" idx="13"/>
          </p:nvPr>
        </p:nvSpPr>
        <p:spPr>
          <a:xfrm>
            <a:off x="11341686" y="6551473"/>
            <a:ext cx="523374" cy="217125"/>
          </a:xfrm>
        </p:spPr>
        <p:txBody>
          <a:bodyPr/>
          <a:lstStyle>
            <a:lvl1pPr>
              <a:defRPr>
                <a:solidFill>
                  <a:schemeClr val="bg1"/>
                </a:solidFill>
              </a:defRPr>
            </a:lvl1pPr>
          </a:lstStyle>
          <a:p>
            <a:fld id="{E917DE0E-AFB1-41FD-BC35-27DB61CA125F}" type="slidenum">
              <a:rPr lang="en-AU" smtClean="0"/>
              <a:pPr/>
              <a:t>‹#›</a:t>
            </a:fld>
            <a:endParaRPr lang="en-AU" dirty="0"/>
          </a:p>
        </p:txBody>
      </p:sp>
      <p:pic>
        <p:nvPicPr>
          <p:cNvPr id="12" name="Picture 11">
            <a:extLst>
              <a:ext uri="{FF2B5EF4-FFF2-40B4-BE49-F238E27FC236}">
                <a16:creationId xmlns:a16="http://schemas.microsoft.com/office/drawing/2014/main" id="{2B352C9B-A878-4E28-8F19-9BFE09A0DF8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pic>
        <p:nvPicPr>
          <p:cNvPr id="13" name="Picture 12">
            <a:extLst>
              <a:ext uri="{FF2B5EF4-FFF2-40B4-BE49-F238E27FC236}">
                <a16:creationId xmlns:a16="http://schemas.microsoft.com/office/drawing/2014/main" id="{5CFD2763-69FC-4FBC-A018-A5B79D9BF1C2}"/>
              </a:ext>
            </a:extLst>
          </p:cNvPr>
          <p:cNvPicPr>
            <a:picLocks noChangeAspect="1"/>
          </p:cNvPicPr>
          <p:nvPr userDrawn="1"/>
        </p:nvPicPr>
        <p:blipFill>
          <a:blip r:embed="rId4"/>
          <a:stretch>
            <a:fillRect/>
          </a:stretch>
        </p:blipFill>
        <p:spPr>
          <a:xfrm>
            <a:off x="10590996" y="244059"/>
            <a:ext cx="1274064" cy="138684"/>
          </a:xfrm>
          <a:prstGeom prst="rect">
            <a:avLst/>
          </a:prstGeom>
          <a:noFill/>
          <a:ln>
            <a:noFill/>
          </a:ln>
        </p:spPr>
      </p:pic>
    </p:spTree>
    <p:extLst>
      <p:ext uri="{BB962C8B-B14F-4D97-AF65-F5344CB8AC3E}">
        <p14:creationId xmlns:p14="http://schemas.microsoft.com/office/powerpoint/2010/main" val="2246771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attern 2">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F88F8E-C995-44E9-88C3-777D604D7D8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98564" y="257"/>
            <a:ext cx="7193436" cy="6857743"/>
          </a:xfrm>
          <a:prstGeom prst="rect">
            <a:avLst/>
          </a:prstGeom>
        </p:spPr>
      </p:pic>
      <p:sp>
        <p:nvSpPr>
          <p:cNvPr id="4" name="Content Placeholder 3"/>
          <p:cNvSpPr>
            <a:spLocks noGrp="1"/>
          </p:cNvSpPr>
          <p:nvPr>
            <p:ph sz="quarter" idx="11"/>
          </p:nvPr>
        </p:nvSpPr>
        <p:spPr>
          <a:xfrm>
            <a:off x="321508" y="2365638"/>
            <a:ext cx="4341744" cy="4127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Title 4">
            <a:extLst>
              <a:ext uri="{FF2B5EF4-FFF2-40B4-BE49-F238E27FC236}">
                <a16:creationId xmlns:a16="http://schemas.microsoft.com/office/drawing/2014/main" id="{EAF6CA74-EFFC-4784-A2B0-42206EF4D599}"/>
              </a:ext>
            </a:extLst>
          </p:cNvPr>
          <p:cNvSpPr>
            <a:spLocks noGrp="1"/>
          </p:cNvSpPr>
          <p:nvPr>
            <p:ph type="title"/>
          </p:nvPr>
        </p:nvSpPr>
        <p:spPr>
          <a:xfrm>
            <a:off x="336425" y="1391440"/>
            <a:ext cx="4341744" cy="923505"/>
          </a:xfrm>
        </p:spPr>
        <p:txBody>
          <a:bodyPr/>
          <a:lstStyle/>
          <a:p>
            <a:r>
              <a:rPr lang="en-US"/>
              <a:t>Click to edit Master title style</a:t>
            </a:r>
            <a:endParaRPr lang="en-AU" dirty="0"/>
          </a:p>
        </p:txBody>
      </p:sp>
      <p:sp>
        <p:nvSpPr>
          <p:cNvPr id="7" name="Slide Number Placeholder 6">
            <a:extLst>
              <a:ext uri="{FF2B5EF4-FFF2-40B4-BE49-F238E27FC236}">
                <a16:creationId xmlns:a16="http://schemas.microsoft.com/office/drawing/2014/main" id="{E0BB7F35-A287-4632-A2D6-444EC97FAC85}"/>
              </a:ext>
            </a:extLst>
          </p:cNvPr>
          <p:cNvSpPr>
            <a:spLocks noGrp="1"/>
          </p:cNvSpPr>
          <p:nvPr>
            <p:ph type="sldNum" sz="quarter" idx="13"/>
          </p:nvPr>
        </p:nvSpPr>
        <p:spPr>
          <a:xfrm>
            <a:off x="11341686" y="6551473"/>
            <a:ext cx="523374" cy="217125"/>
          </a:xfrm>
        </p:spPr>
        <p:txBody>
          <a:bodyPr/>
          <a:lstStyle>
            <a:lvl1pPr>
              <a:defRPr>
                <a:solidFill>
                  <a:schemeClr val="bg1"/>
                </a:solidFill>
              </a:defRPr>
            </a:lvl1pPr>
          </a:lstStyle>
          <a:p>
            <a:fld id="{E917DE0E-AFB1-41FD-BC35-27DB61CA125F}" type="slidenum">
              <a:rPr lang="en-AU" smtClean="0"/>
              <a:pPr/>
              <a:t>‹#›</a:t>
            </a:fld>
            <a:endParaRPr lang="en-AU" dirty="0"/>
          </a:p>
        </p:txBody>
      </p:sp>
      <p:pic>
        <p:nvPicPr>
          <p:cNvPr id="10" name="Picture 9">
            <a:extLst>
              <a:ext uri="{FF2B5EF4-FFF2-40B4-BE49-F238E27FC236}">
                <a16:creationId xmlns:a16="http://schemas.microsoft.com/office/drawing/2014/main" id="{5222DE8C-193B-40D2-86E4-37390E84CCA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pic>
        <p:nvPicPr>
          <p:cNvPr id="12" name="Picture 11">
            <a:extLst>
              <a:ext uri="{FF2B5EF4-FFF2-40B4-BE49-F238E27FC236}">
                <a16:creationId xmlns:a16="http://schemas.microsoft.com/office/drawing/2014/main" id="{982B9284-71F9-4742-8BC8-CBD640B6E8C0}"/>
              </a:ext>
            </a:extLst>
          </p:cNvPr>
          <p:cNvPicPr>
            <a:picLocks noChangeAspect="1"/>
          </p:cNvPicPr>
          <p:nvPr userDrawn="1"/>
        </p:nvPicPr>
        <p:blipFill>
          <a:blip r:embed="rId4"/>
          <a:stretch>
            <a:fillRect/>
          </a:stretch>
        </p:blipFill>
        <p:spPr>
          <a:xfrm>
            <a:off x="10590996" y="244059"/>
            <a:ext cx="1274064" cy="138684"/>
          </a:xfrm>
          <a:prstGeom prst="rect">
            <a:avLst/>
          </a:prstGeom>
          <a:noFill/>
          <a:ln>
            <a:noFill/>
          </a:ln>
        </p:spPr>
      </p:pic>
    </p:spTree>
    <p:extLst>
      <p:ext uri="{BB962C8B-B14F-4D97-AF65-F5344CB8AC3E}">
        <p14:creationId xmlns:p14="http://schemas.microsoft.com/office/powerpoint/2010/main" val="621224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A5B253F-6E57-4153-B4A9-E4A9AD7BE1DF}"/>
              </a:ext>
            </a:extLst>
          </p:cNvPr>
          <p:cNvSpPr/>
          <p:nvPr userDrawn="1"/>
        </p:nvSpPr>
        <p:spPr>
          <a:xfrm>
            <a:off x="3" y="0"/>
            <a:ext cx="12191999" cy="6858000"/>
          </a:xfrm>
          <a:prstGeom prst="rect">
            <a:avLst/>
          </a:prstGeom>
          <a:solidFill>
            <a:srgbClr val="006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7"/>
          </a:p>
        </p:txBody>
      </p:sp>
      <p:sp>
        <p:nvSpPr>
          <p:cNvPr id="2" name="Title 1"/>
          <p:cNvSpPr>
            <a:spLocks noGrp="1"/>
          </p:cNvSpPr>
          <p:nvPr>
            <p:ph type="title" hasCustomPrompt="1"/>
          </p:nvPr>
        </p:nvSpPr>
        <p:spPr>
          <a:xfrm>
            <a:off x="321510" y="1413894"/>
            <a:ext cx="10896586" cy="2015106"/>
          </a:xfrm>
        </p:spPr>
        <p:txBody>
          <a:bodyPr>
            <a:noAutofit/>
          </a:bodyPr>
          <a:lstStyle>
            <a:lvl1pPr>
              <a:lnSpc>
                <a:spcPct val="80000"/>
              </a:lnSpc>
              <a:defRPr sz="8298">
                <a:solidFill>
                  <a:schemeClr val="bg1"/>
                </a:solidFill>
              </a:defRPr>
            </a:lvl1pPr>
          </a:lstStyle>
          <a:p>
            <a:r>
              <a:rPr lang="en-US" dirty="0"/>
              <a:t>[Presentation Title]</a:t>
            </a:r>
            <a:endParaRPr lang="en-AU" dirty="0"/>
          </a:p>
        </p:txBody>
      </p:sp>
      <p:sp>
        <p:nvSpPr>
          <p:cNvPr id="7" name="Text Placeholder 6"/>
          <p:cNvSpPr>
            <a:spLocks noGrp="1"/>
          </p:cNvSpPr>
          <p:nvPr>
            <p:ph type="body" sz="quarter" idx="10" hasCustomPrompt="1"/>
          </p:nvPr>
        </p:nvSpPr>
        <p:spPr>
          <a:xfrm>
            <a:off x="321508" y="3327723"/>
            <a:ext cx="10901097" cy="1819999"/>
          </a:xfrm>
        </p:spPr>
        <p:txBody>
          <a:bodyPr>
            <a:normAutofit/>
          </a:bodyPr>
          <a:lstStyle>
            <a:lvl1pPr marL="0" indent="0">
              <a:buNone/>
              <a:defRPr sz="4079">
                <a:solidFill>
                  <a:schemeClr val="bg1"/>
                </a:solidFill>
              </a:defRPr>
            </a:lvl1pPr>
          </a:lstStyle>
          <a:p>
            <a:pPr lvl="0"/>
            <a:r>
              <a:rPr lang="en-US" dirty="0"/>
              <a:t>[Presenter Name]</a:t>
            </a:r>
          </a:p>
        </p:txBody>
      </p:sp>
      <p:pic>
        <p:nvPicPr>
          <p:cNvPr id="6" name="Picture 5">
            <a:extLst>
              <a:ext uri="{FF2B5EF4-FFF2-40B4-BE49-F238E27FC236}">
                <a16:creationId xmlns:a16="http://schemas.microsoft.com/office/drawing/2014/main" id="{EC3B3AAE-1896-4A98-A246-9A4E80DA46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sp>
        <p:nvSpPr>
          <p:cNvPr id="8" name="Footer Placeholder 7">
            <a:extLst>
              <a:ext uri="{FF2B5EF4-FFF2-40B4-BE49-F238E27FC236}">
                <a16:creationId xmlns:a16="http://schemas.microsoft.com/office/drawing/2014/main" id="{AB02DA4E-EE8A-4DE3-A265-D45FF54BE9A8}"/>
              </a:ext>
            </a:extLst>
          </p:cNvPr>
          <p:cNvSpPr>
            <a:spLocks noGrp="1"/>
          </p:cNvSpPr>
          <p:nvPr>
            <p:ph type="ftr" sz="quarter" idx="11"/>
          </p:nvPr>
        </p:nvSpPr>
        <p:spPr/>
        <p:txBody>
          <a:bodyPr/>
          <a:lstStyle>
            <a:lvl1pPr>
              <a:defRPr>
                <a:solidFill>
                  <a:schemeClr val="bg1"/>
                </a:solidFill>
              </a:defRPr>
            </a:lvl1pPr>
          </a:lstStyle>
          <a:p>
            <a:pPr algn="ctr"/>
            <a:r>
              <a:rPr lang="en-AU" dirty="0"/>
              <a:t>[Footer]</a:t>
            </a:r>
          </a:p>
        </p:txBody>
      </p:sp>
      <p:sp>
        <p:nvSpPr>
          <p:cNvPr id="9" name="Slide Number Placeholder 8">
            <a:extLst>
              <a:ext uri="{FF2B5EF4-FFF2-40B4-BE49-F238E27FC236}">
                <a16:creationId xmlns:a16="http://schemas.microsoft.com/office/drawing/2014/main" id="{F7661B98-F50D-413A-B3C3-7FED0F3F2470}"/>
              </a:ext>
            </a:extLst>
          </p:cNvPr>
          <p:cNvSpPr>
            <a:spLocks noGrp="1"/>
          </p:cNvSpPr>
          <p:nvPr>
            <p:ph type="sldNum" sz="quarter" idx="12"/>
          </p:nvPr>
        </p:nvSpPr>
        <p:spPr>
          <a:xfrm>
            <a:off x="11341686" y="6551473"/>
            <a:ext cx="523374" cy="217125"/>
          </a:xfrm>
        </p:spPr>
        <p:txBody>
          <a:bodyPr/>
          <a:lstStyle>
            <a:lvl1pPr>
              <a:defRPr>
                <a:solidFill>
                  <a:schemeClr val="bg1"/>
                </a:solidFill>
              </a:defRPr>
            </a:lvl1pPr>
          </a:lstStyle>
          <a:p>
            <a:fld id="{E917DE0E-AFB1-41FD-BC35-27DB61CA125F}" type="slidenum">
              <a:rPr lang="en-AU" smtClean="0"/>
              <a:pPr/>
              <a:t>‹#›</a:t>
            </a:fld>
            <a:endParaRPr lang="en-AU" dirty="0"/>
          </a:p>
        </p:txBody>
      </p:sp>
      <p:pic>
        <p:nvPicPr>
          <p:cNvPr id="10" name="Picture 9">
            <a:extLst>
              <a:ext uri="{FF2B5EF4-FFF2-40B4-BE49-F238E27FC236}">
                <a16:creationId xmlns:a16="http://schemas.microsoft.com/office/drawing/2014/main" id="{918A2211-08DC-44ED-BA4C-EA9B5E049F50}"/>
              </a:ext>
            </a:extLst>
          </p:cNvPr>
          <p:cNvPicPr>
            <a:picLocks noChangeAspect="1"/>
          </p:cNvPicPr>
          <p:nvPr userDrawn="1"/>
        </p:nvPicPr>
        <p:blipFill>
          <a:blip r:embed="rId3"/>
          <a:stretch>
            <a:fillRect/>
          </a:stretch>
        </p:blipFill>
        <p:spPr>
          <a:xfrm>
            <a:off x="10590996" y="244059"/>
            <a:ext cx="1274064" cy="138684"/>
          </a:xfrm>
          <a:prstGeom prst="rect">
            <a:avLst/>
          </a:prstGeom>
          <a:noFill/>
          <a:ln>
            <a:noFill/>
          </a:ln>
        </p:spPr>
      </p:pic>
    </p:spTree>
    <p:extLst>
      <p:ext uri="{BB962C8B-B14F-4D97-AF65-F5344CB8AC3E}">
        <p14:creationId xmlns:p14="http://schemas.microsoft.com/office/powerpoint/2010/main" val="3697731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attern 3">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6E66D3-31E0-4E7E-974A-CBAF78AFBE7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98564" y="130"/>
            <a:ext cx="7193436" cy="6857743"/>
          </a:xfrm>
          <a:prstGeom prst="rect">
            <a:avLst/>
          </a:prstGeom>
        </p:spPr>
      </p:pic>
      <p:sp>
        <p:nvSpPr>
          <p:cNvPr id="4" name="Content Placeholder 3"/>
          <p:cNvSpPr>
            <a:spLocks noGrp="1"/>
          </p:cNvSpPr>
          <p:nvPr>
            <p:ph sz="quarter" idx="11"/>
          </p:nvPr>
        </p:nvSpPr>
        <p:spPr>
          <a:xfrm>
            <a:off x="321508" y="2365638"/>
            <a:ext cx="4341744" cy="4127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Title 4">
            <a:extLst>
              <a:ext uri="{FF2B5EF4-FFF2-40B4-BE49-F238E27FC236}">
                <a16:creationId xmlns:a16="http://schemas.microsoft.com/office/drawing/2014/main" id="{EAF6CA74-EFFC-4784-A2B0-42206EF4D599}"/>
              </a:ext>
            </a:extLst>
          </p:cNvPr>
          <p:cNvSpPr>
            <a:spLocks noGrp="1"/>
          </p:cNvSpPr>
          <p:nvPr>
            <p:ph type="title"/>
          </p:nvPr>
        </p:nvSpPr>
        <p:spPr>
          <a:xfrm>
            <a:off x="336425" y="1391440"/>
            <a:ext cx="4341744" cy="923505"/>
          </a:xfrm>
        </p:spPr>
        <p:txBody>
          <a:bodyPr/>
          <a:lstStyle/>
          <a:p>
            <a:r>
              <a:rPr lang="en-US"/>
              <a:t>Click to edit Master title style</a:t>
            </a:r>
            <a:endParaRPr lang="en-AU" dirty="0"/>
          </a:p>
        </p:txBody>
      </p:sp>
      <p:sp>
        <p:nvSpPr>
          <p:cNvPr id="7" name="Slide Number Placeholder 6">
            <a:extLst>
              <a:ext uri="{FF2B5EF4-FFF2-40B4-BE49-F238E27FC236}">
                <a16:creationId xmlns:a16="http://schemas.microsoft.com/office/drawing/2014/main" id="{E0BB7F35-A287-4632-A2D6-444EC97FAC85}"/>
              </a:ext>
            </a:extLst>
          </p:cNvPr>
          <p:cNvSpPr>
            <a:spLocks noGrp="1"/>
          </p:cNvSpPr>
          <p:nvPr>
            <p:ph type="sldNum" sz="quarter" idx="13"/>
          </p:nvPr>
        </p:nvSpPr>
        <p:spPr>
          <a:xfrm>
            <a:off x="11341686" y="6551473"/>
            <a:ext cx="523374" cy="217125"/>
          </a:xfrm>
        </p:spPr>
        <p:txBody>
          <a:bodyPr/>
          <a:lstStyle>
            <a:lvl1pPr>
              <a:defRPr>
                <a:solidFill>
                  <a:schemeClr val="bg1"/>
                </a:solidFill>
              </a:defRPr>
            </a:lvl1pPr>
          </a:lstStyle>
          <a:p>
            <a:fld id="{E917DE0E-AFB1-41FD-BC35-27DB61CA125F}" type="slidenum">
              <a:rPr lang="en-AU" smtClean="0"/>
              <a:pPr/>
              <a:t>‹#›</a:t>
            </a:fld>
            <a:endParaRPr lang="en-AU" dirty="0"/>
          </a:p>
        </p:txBody>
      </p:sp>
      <p:pic>
        <p:nvPicPr>
          <p:cNvPr id="10" name="Picture 9">
            <a:extLst>
              <a:ext uri="{FF2B5EF4-FFF2-40B4-BE49-F238E27FC236}">
                <a16:creationId xmlns:a16="http://schemas.microsoft.com/office/drawing/2014/main" id="{6C8D64DB-0525-4239-B7EF-7462FB2A80A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pic>
        <p:nvPicPr>
          <p:cNvPr id="12" name="Picture 11">
            <a:extLst>
              <a:ext uri="{FF2B5EF4-FFF2-40B4-BE49-F238E27FC236}">
                <a16:creationId xmlns:a16="http://schemas.microsoft.com/office/drawing/2014/main" id="{40135A38-8B72-4CF7-A576-8AB549768E04}"/>
              </a:ext>
            </a:extLst>
          </p:cNvPr>
          <p:cNvPicPr>
            <a:picLocks noChangeAspect="1"/>
          </p:cNvPicPr>
          <p:nvPr userDrawn="1"/>
        </p:nvPicPr>
        <p:blipFill>
          <a:blip r:embed="rId4"/>
          <a:stretch>
            <a:fillRect/>
          </a:stretch>
        </p:blipFill>
        <p:spPr>
          <a:xfrm>
            <a:off x="10590996" y="244059"/>
            <a:ext cx="1274064" cy="138684"/>
          </a:xfrm>
          <a:prstGeom prst="rect">
            <a:avLst/>
          </a:prstGeom>
          <a:noFill/>
          <a:ln>
            <a:noFill/>
          </a:ln>
        </p:spPr>
      </p:pic>
    </p:spTree>
    <p:extLst>
      <p:ext uri="{BB962C8B-B14F-4D97-AF65-F5344CB8AC3E}">
        <p14:creationId xmlns:p14="http://schemas.microsoft.com/office/powerpoint/2010/main" val="3705461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attern 4">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F37C1B2-371D-4FFC-9EBF-0783BD761A79}"/>
              </a:ext>
            </a:extLst>
          </p:cNvPr>
          <p:cNvSpPr/>
          <p:nvPr userDrawn="1"/>
        </p:nvSpPr>
        <p:spPr>
          <a:xfrm>
            <a:off x="5090766" y="0"/>
            <a:ext cx="710873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7"/>
          </a:p>
        </p:txBody>
      </p:sp>
      <p:sp>
        <p:nvSpPr>
          <p:cNvPr id="4" name="Content Placeholder 3"/>
          <p:cNvSpPr>
            <a:spLocks noGrp="1"/>
          </p:cNvSpPr>
          <p:nvPr>
            <p:ph sz="quarter" idx="11"/>
          </p:nvPr>
        </p:nvSpPr>
        <p:spPr>
          <a:xfrm>
            <a:off x="321508" y="2365638"/>
            <a:ext cx="4341744" cy="4127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Title 4">
            <a:extLst>
              <a:ext uri="{FF2B5EF4-FFF2-40B4-BE49-F238E27FC236}">
                <a16:creationId xmlns:a16="http://schemas.microsoft.com/office/drawing/2014/main" id="{EAF6CA74-EFFC-4784-A2B0-42206EF4D599}"/>
              </a:ext>
            </a:extLst>
          </p:cNvPr>
          <p:cNvSpPr>
            <a:spLocks noGrp="1"/>
          </p:cNvSpPr>
          <p:nvPr>
            <p:ph type="title"/>
          </p:nvPr>
        </p:nvSpPr>
        <p:spPr>
          <a:xfrm>
            <a:off x="336425" y="1391440"/>
            <a:ext cx="4341744" cy="923505"/>
          </a:xfrm>
        </p:spPr>
        <p:txBody>
          <a:bodyPr/>
          <a:lstStyle/>
          <a:p>
            <a:r>
              <a:rPr lang="en-US"/>
              <a:t>Click to edit Master title style</a:t>
            </a:r>
            <a:endParaRPr lang="en-AU" dirty="0"/>
          </a:p>
        </p:txBody>
      </p:sp>
      <p:sp>
        <p:nvSpPr>
          <p:cNvPr id="7" name="Slide Number Placeholder 6">
            <a:extLst>
              <a:ext uri="{FF2B5EF4-FFF2-40B4-BE49-F238E27FC236}">
                <a16:creationId xmlns:a16="http://schemas.microsoft.com/office/drawing/2014/main" id="{E0BB7F35-A287-4632-A2D6-444EC97FAC85}"/>
              </a:ext>
            </a:extLst>
          </p:cNvPr>
          <p:cNvSpPr>
            <a:spLocks noGrp="1"/>
          </p:cNvSpPr>
          <p:nvPr>
            <p:ph type="sldNum" sz="quarter" idx="13"/>
          </p:nvPr>
        </p:nvSpPr>
        <p:spPr>
          <a:xfrm>
            <a:off x="11341686" y="6551473"/>
            <a:ext cx="523374" cy="217125"/>
          </a:xfrm>
        </p:spPr>
        <p:txBody>
          <a:bodyPr/>
          <a:lstStyle>
            <a:lvl1pPr>
              <a:defRPr>
                <a:solidFill>
                  <a:schemeClr val="bg1"/>
                </a:solidFill>
              </a:defRPr>
            </a:lvl1pPr>
          </a:lstStyle>
          <a:p>
            <a:fld id="{E917DE0E-AFB1-41FD-BC35-27DB61CA125F}" type="slidenum">
              <a:rPr lang="en-AU" smtClean="0"/>
              <a:pPr/>
              <a:t>‹#›</a:t>
            </a:fld>
            <a:endParaRPr lang="en-AU" dirty="0"/>
          </a:p>
        </p:txBody>
      </p:sp>
      <p:pic>
        <p:nvPicPr>
          <p:cNvPr id="3" name="Picture 2">
            <a:extLst>
              <a:ext uri="{FF2B5EF4-FFF2-40B4-BE49-F238E27FC236}">
                <a16:creationId xmlns:a16="http://schemas.microsoft.com/office/drawing/2014/main" id="{7F927E38-93E1-4C04-83A5-FBD94BE75C58}"/>
              </a:ext>
            </a:extLst>
          </p:cNvPr>
          <p:cNvPicPr>
            <a:picLocks noChangeAspect="1"/>
          </p:cNvPicPr>
          <p:nvPr userDrawn="1"/>
        </p:nvPicPr>
        <p:blipFill>
          <a:blip r:embed="rId2"/>
          <a:srcRect/>
          <a:stretch/>
        </p:blipFill>
        <p:spPr>
          <a:xfrm>
            <a:off x="7751525" y="1087485"/>
            <a:ext cx="1787218" cy="4683029"/>
          </a:xfrm>
          <a:prstGeom prst="rect">
            <a:avLst/>
          </a:prstGeom>
          <a:noFill/>
          <a:ln>
            <a:noFill/>
          </a:ln>
        </p:spPr>
      </p:pic>
      <p:pic>
        <p:nvPicPr>
          <p:cNvPr id="12" name="Picture 11">
            <a:extLst>
              <a:ext uri="{FF2B5EF4-FFF2-40B4-BE49-F238E27FC236}">
                <a16:creationId xmlns:a16="http://schemas.microsoft.com/office/drawing/2014/main" id="{EF6DF0E0-E4B3-49BF-A9CB-B5C1AC69E3A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pic>
        <p:nvPicPr>
          <p:cNvPr id="13" name="Picture 12">
            <a:extLst>
              <a:ext uri="{FF2B5EF4-FFF2-40B4-BE49-F238E27FC236}">
                <a16:creationId xmlns:a16="http://schemas.microsoft.com/office/drawing/2014/main" id="{0E62FCC1-F0E2-4D15-B831-1642D56F9DA1}"/>
              </a:ext>
            </a:extLst>
          </p:cNvPr>
          <p:cNvPicPr>
            <a:picLocks noChangeAspect="1"/>
          </p:cNvPicPr>
          <p:nvPr userDrawn="1"/>
        </p:nvPicPr>
        <p:blipFill>
          <a:blip r:embed="rId4"/>
          <a:stretch>
            <a:fillRect/>
          </a:stretch>
        </p:blipFill>
        <p:spPr>
          <a:xfrm>
            <a:off x="10590996" y="244059"/>
            <a:ext cx="1274064" cy="138684"/>
          </a:xfrm>
          <a:prstGeom prst="rect">
            <a:avLst/>
          </a:prstGeom>
          <a:noFill/>
          <a:ln>
            <a:noFill/>
          </a:ln>
        </p:spPr>
      </p:pic>
    </p:spTree>
    <p:extLst>
      <p:ext uri="{BB962C8B-B14F-4D97-AF65-F5344CB8AC3E}">
        <p14:creationId xmlns:p14="http://schemas.microsoft.com/office/powerpoint/2010/main" val="826332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attern 5">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F37C1B2-371D-4FFC-9EBF-0783BD761A79}"/>
              </a:ext>
            </a:extLst>
          </p:cNvPr>
          <p:cNvSpPr/>
          <p:nvPr userDrawn="1"/>
        </p:nvSpPr>
        <p:spPr>
          <a:xfrm>
            <a:off x="5090766" y="0"/>
            <a:ext cx="7108737" cy="6858000"/>
          </a:xfrm>
          <a:prstGeom prst="rect">
            <a:avLst/>
          </a:prstGeom>
          <a:solidFill>
            <a:srgbClr val="006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7"/>
          </a:p>
        </p:txBody>
      </p:sp>
      <p:sp>
        <p:nvSpPr>
          <p:cNvPr id="4" name="Content Placeholder 3"/>
          <p:cNvSpPr>
            <a:spLocks noGrp="1"/>
          </p:cNvSpPr>
          <p:nvPr>
            <p:ph sz="quarter" idx="11"/>
          </p:nvPr>
        </p:nvSpPr>
        <p:spPr>
          <a:xfrm>
            <a:off x="321508" y="2365638"/>
            <a:ext cx="4341744" cy="4127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Title 4">
            <a:extLst>
              <a:ext uri="{FF2B5EF4-FFF2-40B4-BE49-F238E27FC236}">
                <a16:creationId xmlns:a16="http://schemas.microsoft.com/office/drawing/2014/main" id="{EAF6CA74-EFFC-4784-A2B0-42206EF4D599}"/>
              </a:ext>
            </a:extLst>
          </p:cNvPr>
          <p:cNvSpPr>
            <a:spLocks noGrp="1"/>
          </p:cNvSpPr>
          <p:nvPr>
            <p:ph type="title"/>
          </p:nvPr>
        </p:nvSpPr>
        <p:spPr>
          <a:xfrm>
            <a:off x="336425" y="1391440"/>
            <a:ext cx="4341744" cy="923505"/>
          </a:xfrm>
        </p:spPr>
        <p:txBody>
          <a:bodyPr/>
          <a:lstStyle/>
          <a:p>
            <a:r>
              <a:rPr lang="en-US"/>
              <a:t>Click to edit Master title style</a:t>
            </a:r>
            <a:endParaRPr lang="en-AU" dirty="0"/>
          </a:p>
        </p:txBody>
      </p:sp>
      <p:sp>
        <p:nvSpPr>
          <p:cNvPr id="7" name="Slide Number Placeholder 6">
            <a:extLst>
              <a:ext uri="{FF2B5EF4-FFF2-40B4-BE49-F238E27FC236}">
                <a16:creationId xmlns:a16="http://schemas.microsoft.com/office/drawing/2014/main" id="{E0BB7F35-A287-4632-A2D6-444EC97FAC85}"/>
              </a:ext>
            </a:extLst>
          </p:cNvPr>
          <p:cNvSpPr>
            <a:spLocks noGrp="1"/>
          </p:cNvSpPr>
          <p:nvPr>
            <p:ph type="sldNum" sz="quarter" idx="13"/>
          </p:nvPr>
        </p:nvSpPr>
        <p:spPr>
          <a:xfrm>
            <a:off x="11341686" y="6551473"/>
            <a:ext cx="523374" cy="217125"/>
          </a:xfrm>
        </p:spPr>
        <p:txBody>
          <a:bodyPr/>
          <a:lstStyle>
            <a:lvl1pPr>
              <a:defRPr>
                <a:solidFill>
                  <a:schemeClr val="bg1"/>
                </a:solidFill>
              </a:defRPr>
            </a:lvl1pPr>
          </a:lstStyle>
          <a:p>
            <a:fld id="{E917DE0E-AFB1-41FD-BC35-27DB61CA125F}" type="slidenum">
              <a:rPr lang="en-AU" smtClean="0"/>
              <a:pPr/>
              <a:t>‹#›</a:t>
            </a:fld>
            <a:endParaRPr lang="en-AU" dirty="0"/>
          </a:p>
        </p:txBody>
      </p:sp>
      <p:pic>
        <p:nvPicPr>
          <p:cNvPr id="14" name="Picture 13">
            <a:extLst>
              <a:ext uri="{FF2B5EF4-FFF2-40B4-BE49-F238E27FC236}">
                <a16:creationId xmlns:a16="http://schemas.microsoft.com/office/drawing/2014/main" id="{96605E55-8F6E-49C2-A14D-4F7EA9A24760}"/>
              </a:ext>
            </a:extLst>
          </p:cNvPr>
          <p:cNvPicPr>
            <a:picLocks noChangeAspect="1"/>
          </p:cNvPicPr>
          <p:nvPr userDrawn="1"/>
        </p:nvPicPr>
        <p:blipFill>
          <a:blip r:embed="rId2"/>
          <a:srcRect/>
          <a:stretch/>
        </p:blipFill>
        <p:spPr>
          <a:xfrm>
            <a:off x="6681536" y="1396696"/>
            <a:ext cx="3951494" cy="3976582"/>
          </a:xfrm>
          <a:prstGeom prst="rect">
            <a:avLst/>
          </a:prstGeom>
        </p:spPr>
      </p:pic>
      <p:pic>
        <p:nvPicPr>
          <p:cNvPr id="12" name="Picture 11">
            <a:extLst>
              <a:ext uri="{FF2B5EF4-FFF2-40B4-BE49-F238E27FC236}">
                <a16:creationId xmlns:a16="http://schemas.microsoft.com/office/drawing/2014/main" id="{7349E37B-FA5B-427F-9B9C-C22AEEF464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pic>
        <p:nvPicPr>
          <p:cNvPr id="13" name="Picture 12">
            <a:extLst>
              <a:ext uri="{FF2B5EF4-FFF2-40B4-BE49-F238E27FC236}">
                <a16:creationId xmlns:a16="http://schemas.microsoft.com/office/drawing/2014/main" id="{056D3671-8BF4-4081-90DB-6B512B6793F3}"/>
              </a:ext>
            </a:extLst>
          </p:cNvPr>
          <p:cNvPicPr>
            <a:picLocks noChangeAspect="1"/>
          </p:cNvPicPr>
          <p:nvPr userDrawn="1"/>
        </p:nvPicPr>
        <p:blipFill>
          <a:blip r:embed="rId4"/>
          <a:stretch>
            <a:fillRect/>
          </a:stretch>
        </p:blipFill>
        <p:spPr>
          <a:xfrm>
            <a:off x="10590996" y="244059"/>
            <a:ext cx="1274064" cy="138684"/>
          </a:xfrm>
          <a:prstGeom prst="rect">
            <a:avLst/>
          </a:prstGeom>
          <a:noFill/>
          <a:ln>
            <a:noFill/>
          </a:ln>
        </p:spPr>
      </p:pic>
    </p:spTree>
    <p:extLst>
      <p:ext uri="{BB962C8B-B14F-4D97-AF65-F5344CB8AC3E}">
        <p14:creationId xmlns:p14="http://schemas.microsoft.com/office/powerpoint/2010/main" val="3077404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attern 6">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F37C1B2-371D-4FFC-9EBF-0783BD761A79}"/>
              </a:ext>
            </a:extLst>
          </p:cNvPr>
          <p:cNvSpPr/>
          <p:nvPr userDrawn="1"/>
        </p:nvSpPr>
        <p:spPr>
          <a:xfrm>
            <a:off x="5090766" y="0"/>
            <a:ext cx="7108737" cy="6858000"/>
          </a:xfrm>
          <a:prstGeom prst="rect">
            <a:avLst/>
          </a:prstGeom>
          <a:solidFill>
            <a:srgbClr val="006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7"/>
          </a:p>
        </p:txBody>
      </p:sp>
      <p:sp>
        <p:nvSpPr>
          <p:cNvPr id="4" name="Content Placeholder 3"/>
          <p:cNvSpPr>
            <a:spLocks noGrp="1"/>
          </p:cNvSpPr>
          <p:nvPr>
            <p:ph sz="quarter" idx="11"/>
          </p:nvPr>
        </p:nvSpPr>
        <p:spPr>
          <a:xfrm>
            <a:off x="321508" y="2365638"/>
            <a:ext cx="4341744" cy="4127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Title 4">
            <a:extLst>
              <a:ext uri="{FF2B5EF4-FFF2-40B4-BE49-F238E27FC236}">
                <a16:creationId xmlns:a16="http://schemas.microsoft.com/office/drawing/2014/main" id="{EAF6CA74-EFFC-4784-A2B0-42206EF4D599}"/>
              </a:ext>
            </a:extLst>
          </p:cNvPr>
          <p:cNvSpPr>
            <a:spLocks noGrp="1"/>
          </p:cNvSpPr>
          <p:nvPr>
            <p:ph type="title"/>
          </p:nvPr>
        </p:nvSpPr>
        <p:spPr>
          <a:xfrm>
            <a:off x="336425" y="1391440"/>
            <a:ext cx="4341744" cy="923505"/>
          </a:xfrm>
        </p:spPr>
        <p:txBody>
          <a:bodyPr/>
          <a:lstStyle/>
          <a:p>
            <a:r>
              <a:rPr lang="en-US"/>
              <a:t>Click to edit Master title style</a:t>
            </a:r>
            <a:endParaRPr lang="en-AU" dirty="0"/>
          </a:p>
        </p:txBody>
      </p:sp>
      <p:sp>
        <p:nvSpPr>
          <p:cNvPr id="7" name="Slide Number Placeholder 6">
            <a:extLst>
              <a:ext uri="{FF2B5EF4-FFF2-40B4-BE49-F238E27FC236}">
                <a16:creationId xmlns:a16="http://schemas.microsoft.com/office/drawing/2014/main" id="{E0BB7F35-A287-4632-A2D6-444EC97FAC85}"/>
              </a:ext>
            </a:extLst>
          </p:cNvPr>
          <p:cNvSpPr>
            <a:spLocks noGrp="1"/>
          </p:cNvSpPr>
          <p:nvPr>
            <p:ph type="sldNum" sz="quarter" idx="13"/>
          </p:nvPr>
        </p:nvSpPr>
        <p:spPr>
          <a:xfrm>
            <a:off x="11341686" y="6551473"/>
            <a:ext cx="523374" cy="217125"/>
          </a:xfrm>
        </p:spPr>
        <p:txBody>
          <a:bodyPr/>
          <a:lstStyle>
            <a:lvl1pPr>
              <a:defRPr>
                <a:solidFill>
                  <a:schemeClr val="bg1"/>
                </a:solidFill>
              </a:defRPr>
            </a:lvl1pPr>
          </a:lstStyle>
          <a:p>
            <a:fld id="{E917DE0E-AFB1-41FD-BC35-27DB61CA125F}" type="slidenum">
              <a:rPr lang="en-AU" smtClean="0"/>
              <a:pPr/>
              <a:t>‹#›</a:t>
            </a:fld>
            <a:endParaRPr lang="en-AU" dirty="0"/>
          </a:p>
        </p:txBody>
      </p:sp>
      <p:pic>
        <p:nvPicPr>
          <p:cNvPr id="12" name="Picture 11">
            <a:extLst>
              <a:ext uri="{FF2B5EF4-FFF2-40B4-BE49-F238E27FC236}">
                <a16:creationId xmlns:a16="http://schemas.microsoft.com/office/drawing/2014/main" id="{4F36A6A2-B679-4575-A369-2D9B0C881111}"/>
              </a:ext>
            </a:extLst>
          </p:cNvPr>
          <p:cNvPicPr>
            <a:picLocks noChangeAspect="1"/>
          </p:cNvPicPr>
          <p:nvPr userDrawn="1"/>
        </p:nvPicPr>
        <p:blipFill>
          <a:blip r:embed="rId2"/>
          <a:srcRect/>
          <a:stretch/>
        </p:blipFill>
        <p:spPr>
          <a:xfrm>
            <a:off x="7246751" y="1126129"/>
            <a:ext cx="2724017" cy="4749341"/>
          </a:xfrm>
          <a:prstGeom prst="rect">
            <a:avLst/>
          </a:prstGeom>
        </p:spPr>
      </p:pic>
      <p:pic>
        <p:nvPicPr>
          <p:cNvPr id="13" name="Picture 12">
            <a:extLst>
              <a:ext uri="{FF2B5EF4-FFF2-40B4-BE49-F238E27FC236}">
                <a16:creationId xmlns:a16="http://schemas.microsoft.com/office/drawing/2014/main" id="{F9B8E51D-8667-4AE7-98D9-FD5D60E1E0D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pic>
        <p:nvPicPr>
          <p:cNvPr id="14" name="Picture 13">
            <a:extLst>
              <a:ext uri="{FF2B5EF4-FFF2-40B4-BE49-F238E27FC236}">
                <a16:creationId xmlns:a16="http://schemas.microsoft.com/office/drawing/2014/main" id="{00C0D460-F225-460B-BB60-8A162372132D}"/>
              </a:ext>
            </a:extLst>
          </p:cNvPr>
          <p:cNvPicPr>
            <a:picLocks noChangeAspect="1"/>
          </p:cNvPicPr>
          <p:nvPr userDrawn="1"/>
        </p:nvPicPr>
        <p:blipFill>
          <a:blip r:embed="rId4"/>
          <a:stretch>
            <a:fillRect/>
          </a:stretch>
        </p:blipFill>
        <p:spPr>
          <a:xfrm>
            <a:off x="10590996" y="244059"/>
            <a:ext cx="1274064" cy="138684"/>
          </a:xfrm>
          <a:prstGeom prst="rect">
            <a:avLst/>
          </a:prstGeom>
          <a:noFill/>
          <a:ln>
            <a:noFill/>
          </a:ln>
        </p:spPr>
      </p:pic>
    </p:spTree>
    <p:extLst>
      <p:ext uri="{BB962C8B-B14F-4D97-AF65-F5344CB8AC3E}">
        <p14:creationId xmlns:p14="http://schemas.microsoft.com/office/powerpoint/2010/main" val="2870829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Dar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A5B253F-6E57-4153-B4A9-E4A9AD7BE1DF}"/>
              </a:ext>
            </a:extLst>
          </p:cNvPr>
          <p:cNvSpPr/>
          <p:nvPr userDrawn="1"/>
        </p:nvSpPr>
        <p:spPr>
          <a:xfrm>
            <a:off x="3" y="0"/>
            <a:ext cx="12191999" cy="6858000"/>
          </a:xfrm>
          <a:prstGeom prst="rect">
            <a:avLst/>
          </a:prstGeom>
          <a:solidFill>
            <a:srgbClr val="006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7"/>
          </a:p>
        </p:txBody>
      </p:sp>
      <p:sp>
        <p:nvSpPr>
          <p:cNvPr id="2" name="Title 1"/>
          <p:cNvSpPr>
            <a:spLocks noGrp="1"/>
          </p:cNvSpPr>
          <p:nvPr>
            <p:ph type="title" hasCustomPrompt="1"/>
          </p:nvPr>
        </p:nvSpPr>
        <p:spPr>
          <a:xfrm>
            <a:off x="321509" y="1352808"/>
            <a:ext cx="11537524" cy="4417585"/>
          </a:xfrm>
        </p:spPr>
        <p:txBody>
          <a:bodyPr anchor="ctr">
            <a:noAutofit/>
          </a:bodyPr>
          <a:lstStyle>
            <a:lvl1pPr algn="ctr">
              <a:lnSpc>
                <a:spcPct val="110000"/>
              </a:lnSpc>
              <a:defRPr sz="3164" b="0">
                <a:solidFill>
                  <a:schemeClr val="bg1"/>
                </a:solidFill>
                <a:latin typeface="+mn-lt"/>
              </a:defRPr>
            </a:lvl1pPr>
          </a:lstStyle>
          <a:p>
            <a:r>
              <a:rPr lang="en-US" dirty="0"/>
              <a:t>“[Quote text]”</a:t>
            </a:r>
            <a:endParaRPr lang="en-AU" dirty="0"/>
          </a:p>
        </p:txBody>
      </p:sp>
      <p:sp>
        <p:nvSpPr>
          <p:cNvPr id="7" name="Text Placeholder 6"/>
          <p:cNvSpPr>
            <a:spLocks noGrp="1"/>
          </p:cNvSpPr>
          <p:nvPr>
            <p:ph type="body" sz="quarter" idx="10" hasCustomPrompt="1"/>
          </p:nvPr>
        </p:nvSpPr>
        <p:spPr>
          <a:xfrm>
            <a:off x="321509" y="5848948"/>
            <a:ext cx="11546006" cy="216889"/>
          </a:xfrm>
        </p:spPr>
        <p:txBody>
          <a:bodyPr>
            <a:noAutofit/>
          </a:bodyPr>
          <a:lstStyle>
            <a:lvl1pPr marL="0" indent="0" algn="ctr">
              <a:buNone/>
              <a:defRPr sz="1336" b="1">
                <a:solidFill>
                  <a:schemeClr val="bg1"/>
                </a:solidFill>
              </a:defRPr>
            </a:lvl1pPr>
          </a:lstStyle>
          <a:p>
            <a:pPr lvl="0"/>
            <a:r>
              <a:rPr lang="en-US" dirty="0"/>
              <a:t>[Full name]</a:t>
            </a:r>
          </a:p>
        </p:txBody>
      </p:sp>
      <p:sp>
        <p:nvSpPr>
          <p:cNvPr id="9" name="Slide Number Placeholder 8">
            <a:extLst>
              <a:ext uri="{FF2B5EF4-FFF2-40B4-BE49-F238E27FC236}">
                <a16:creationId xmlns:a16="http://schemas.microsoft.com/office/drawing/2014/main" id="{F7661B98-F50D-413A-B3C3-7FED0F3F2470}"/>
              </a:ext>
            </a:extLst>
          </p:cNvPr>
          <p:cNvSpPr>
            <a:spLocks noGrp="1"/>
          </p:cNvSpPr>
          <p:nvPr>
            <p:ph type="sldNum" sz="quarter" idx="12"/>
          </p:nvPr>
        </p:nvSpPr>
        <p:spPr>
          <a:xfrm>
            <a:off x="11341686" y="6551473"/>
            <a:ext cx="523374" cy="217125"/>
          </a:xfrm>
        </p:spPr>
        <p:txBody>
          <a:bodyPr/>
          <a:lstStyle>
            <a:lvl1pPr>
              <a:defRPr>
                <a:solidFill>
                  <a:schemeClr val="bg1"/>
                </a:solidFill>
              </a:defRPr>
            </a:lvl1pPr>
          </a:lstStyle>
          <a:p>
            <a:fld id="{E917DE0E-AFB1-41FD-BC35-27DB61CA125F}" type="slidenum">
              <a:rPr lang="en-AU" smtClean="0"/>
              <a:pPr/>
              <a:t>‹#›</a:t>
            </a:fld>
            <a:endParaRPr lang="en-AU" dirty="0"/>
          </a:p>
        </p:txBody>
      </p:sp>
      <p:sp>
        <p:nvSpPr>
          <p:cNvPr id="12" name="Text Placeholder 6">
            <a:extLst>
              <a:ext uri="{FF2B5EF4-FFF2-40B4-BE49-F238E27FC236}">
                <a16:creationId xmlns:a16="http://schemas.microsoft.com/office/drawing/2014/main" id="{24828162-76A4-4AEF-9328-B54FAF065B8B}"/>
              </a:ext>
            </a:extLst>
          </p:cNvPr>
          <p:cNvSpPr>
            <a:spLocks noGrp="1"/>
          </p:cNvSpPr>
          <p:nvPr>
            <p:ph type="body" sz="quarter" idx="13" hasCustomPrompt="1"/>
          </p:nvPr>
        </p:nvSpPr>
        <p:spPr>
          <a:xfrm>
            <a:off x="313029" y="6038901"/>
            <a:ext cx="11546006" cy="217125"/>
          </a:xfrm>
        </p:spPr>
        <p:txBody>
          <a:bodyPr>
            <a:noAutofit/>
          </a:bodyPr>
          <a:lstStyle>
            <a:lvl1pPr marL="0" indent="0" algn="ctr">
              <a:buNone/>
              <a:defRPr sz="1336" b="0">
                <a:solidFill>
                  <a:schemeClr val="bg1"/>
                </a:solidFill>
              </a:defRPr>
            </a:lvl1pPr>
          </a:lstStyle>
          <a:p>
            <a:pPr lvl="0"/>
            <a:r>
              <a:rPr lang="en-US" dirty="0"/>
              <a:t>Title</a:t>
            </a:r>
          </a:p>
        </p:txBody>
      </p:sp>
      <p:pic>
        <p:nvPicPr>
          <p:cNvPr id="16" name="Picture 15">
            <a:extLst>
              <a:ext uri="{FF2B5EF4-FFF2-40B4-BE49-F238E27FC236}">
                <a16:creationId xmlns:a16="http://schemas.microsoft.com/office/drawing/2014/main" id="{B03E30FE-911C-4ADA-B031-2626594EC7A5}"/>
              </a:ext>
            </a:extLst>
          </p:cNvPr>
          <p:cNvPicPr>
            <a:picLocks noChangeAspect="1"/>
          </p:cNvPicPr>
          <p:nvPr userDrawn="1"/>
        </p:nvPicPr>
        <p:blipFill>
          <a:blip r:embed="rId2"/>
          <a:stretch>
            <a:fillRect/>
          </a:stretch>
        </p:blipFill>
        <p:spPr>
          <a:xfrm>
            <a:off x="10590996" y="244059"/>
            <a:ext cx="1274064" cy="138684"/>
          </a:xfrm>
          <a:prstGeom prst="rect">
            <a:avLst/>
          </a:prstGeom>
          <a:noFill/>
          <a:ln>
            <a:noFill/>
          </a:ln>
        </p:spPr>
      </p:pic>
      <p:pic>
        <p:nvPicPr>
          <p:cNvPr id="17" name="Picture 16">
            <a:extLst>
              <a:ext uri="{FF2B5EF4-FFF2-40B4-BE49-F238E27FC236}">
                <a16:creationId xmlns:a16="http://schemas.microsoft.com/office/drawing/2014/main" id="{AA3744D0-0577-40DE-9622-1088015D058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sp>
        <p:nvSpPr>
          <p:cNvPr id="3" name="Footer Placeholder 2">
            <a:extLst>
              <a:ext uri="{FF2B5EF4-FFF2-40B4-BE49-F238E27FC236}">
                <a16:creationId xmlns:a16="http://schemas.microsoft.com/office/drawing/2014/main" id="{E82BB920-9A5A-4DA9-9ECA-1DF946B9A68D}"/>
              </a:ext>
            </a:extLst>
          </p:cNvPr>
          <p:cNvSpPr>
            <a:spLocks noGrp="1"/>
          </p:cNvSpPr>
          <p:nvPr>
            <p:ph type="ftr" sz="quarter" idx="14"/>
          </p:nvPr>
        </p:nvSpPr>
        <p:spPr/>
        <p:txBody>
          <a:bodyPr/>
          <a:lstStyle>
            <a:lvl1pPr>
              <a:defRPr>
                <a:solidFill>
                  <a:schemeClr val="bg1"/>
                </a:solidFill>
              </a:defRPr>
            </a:lvl1pPr>
          </a:lstStyle>
          <a:p>
            <a:pPr algn="ctr"/>
            <a:r>
              <a:rPr lang="en-AU"/>
              <a:t>[Footer]</a:t>
            </a:r>
            <a:endParaRPr lang="en-AU" dirty="0"/>
          </a:p>
        </p:txBody>
      </p:sp>
    </p:spTree>
    <p:extLst>
      <p:ext uri="{BB962C8B-B14F-4D97-AF65-F5344CB8AC3E}">
        <p14:creationId xmlns:p14="http://schemas.microsoft.com/office/powerpoint/2010/main" val="513586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e Ligh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A5B253F-6E57-4153-B4A9-E4A9AD7BE1DF}"/>
              </a:ext>
            </a:extLst>
          </p:cNvPr>
          <p:cNvSpPr/>
          <p:nvPr userDrawn="1"/>
        </p:nvSpPr>
        <p:spPr>
          <a:xfrm>
            <a:off x="3" y="0"/>
            <a:ext cx="12191999" cy="6858000"/>
          </a:xfrm>
          <a:prstGeom prst="rect">
            <a:avLst/>
          </a:prstGeom>
          <a:solidFill>
            <a:srgbClr val="C4DD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7"/>
          </a:p>
        </p:txBody>
      </p:sp>
      <p:sp>
        <p:nvSpPr>
          <p:cNvPr id="2" name="Title 1"/>
          <p:cNvSpPr>
            <a:spLocks noGrp="1"/>
          </p:cNvSpPr>
          <p:nvPr>
            <p:ph type="title" hasCustomPrompt="1"/>
          </p:nvPr>
        </p:nvSpPr>
        <p:spPr>
          <a:xfrm>
            <a:off x="321509" y="1352808"/>
            <a:ext cx="11537524" cy="4417585"/>
          </a:xfrm>
        </p:spPr>
        <p:txBody>
          <a:bodyPr anchor="ctr">
            <a:noAutofit/>
          </a:bodyPr>
          <a:lstStyle>
            <a:lvl1pPr algn="ctr">
              <a:lnSpc>
                <a:spcPct val="110000"/>
              </a:lnSpc>
              <a:defRPr sz="3164" b="0">
                <a:solidFill>
                  <a:schemeClr val="accent1"/>
                </a:solidFill>
                <a:latin typeface="+mn-lt"/>
              </a:defRPr>
            </a:lvl1pPr>
          </a:lstStyle>
          <a:p>
            <a:r>
              <a:rPr lang="en-US" dirty="0"/>
              <a:t>“[Quote text]”</a:t>
            </a:r>
            <a:endParaRPr lang="en-AU" dirty="0"/>
          </a:p>
        </p:txBody>
      </p:sp>
      <p:sp>
        <p:nvSpPr>
          <p:cNvPr id="7" name="Text Placeholder 6"/>
          <p:cNvSpPr>
            <a:spLocks noGrp="1"/>
          </p:cNvSpPr>
          <p:nvPr>
            <p:ph type="body" sz="quarter" idx="10" hasCustomPrompt="1"/>
          </p:nvPr>
        </p:nvSpPr>
        <p:spPr>
          <a:xfrm>
            <a:off x="321509" y="5848948"/>
            <a:ext cx="11546006" cy="216889"/>
          </a:xfrm>
        </p:spPr>
        <p:txBody>
          <a:bodyPr>
            <a:noAutofit/>
          </a:bodyPr>
          <a:lstStyle>
            <a:lvl1pPr marL="0" indent="0" algn="ctr">
              <a:buNone/>
              <a:defRPr sz="1336" b="0">
                <a:solidFill>
                  <a:schemeClr val="accent1"/>
                </a:solidFill>
                <a:latin typeface="+mj-lt"/>
              </a:defRPr>
            </a:lvl1pPr>
          </a:lstStyle>
          <a:p>
            <a:pPr lvl="0"/>
            <a:r>
              <a:rPr lang="en-US" dirty="0"/>
              <a:t>[Full name]</a:t>
            </a:r>
          </a:p>
        </p:txBody>
      </p:sp>
      <p:sp>
        <p:nvSpPr>
          <p:cNvPr id="8" name="Footer Placeholder 7">
            <a:extLst>
              <a:ext uri="{FF2B5EF4-FFF2-40B4-BE49-F238E27FC236}">
                <a16:creationId xmlns:a16="http://schemas.microsoft.com/office/drawing/2014/main" id="{AB02DA4E-EE8A-4DE3-A265-D45FF54BE9A8}"/>
              </a:ext>
            </a:extLst>
          </p:cNvPr>
          <p:cNvSpPr>
            <a:spLocks noGrp="1"/>
          </p:cNvSpPr>
          <p:nvPr>
            <p:ph type="ftr" sz="quarter" idx="11"/>
          </p:nvPr>
        </p:nvSpPr>
        <p:spPr/>
        <p:txBody>
          <a:bodyPr/>
          <a:lstStyle>
            <a:lvl1pPr>
              <a:defRPr>
                <a:solidFill>
                  <a:schemeClr val="accent1"/>
                </a:solidFill>
              </a:defRPr>
            </a:lvl1pPr>
          </a:lstStyle>
          <a:p>
            <a:pPr algn="ctr"/>
            <a:r>
              <a:rPr lang="en-AU" dirty="0"/>
              <a:t>[Footer]</a:t>
            </a:r>
          </a:p>
        </p:txBody>
      </p:sp>
      <p:sp>
        <p:nvSpPr>
          <p:cNvPr id="9" name="Slide Number Placeholder 8">
            <a:extLst>
              <a:ext uri="{FF2B5EF4-FFF2-40B4-BE49-F238E27FC236}">
                <a16:creationId xmlns:a16="http://schemas.microsoft.com/office/drawing/2014/main" id="{F7661B98-F50D-413A-B3C3-7FED0F3F2470}"/>
              </a:ext>
            </a:extLst>
          </p:cNvPr>
          <p:cNvSpPr>
            <a:spLocks noGrp="1"/>
          </p:cNvSpPr>
          <p:nvPr>
            <p:ph type="sldNum" sz="quarter" idx="12"/>
          </p:nvPr>
        </p:nvSpPr>
        <p:spPr>
          <a:xfrm>
            <a:off x="11341686" y="6551473"/>
            <a:ext cx="523374" cy="217125"/>
          </a:xfrm>
        </p:spPr>
        <p:txBody>
          <a:bodyPr/>
          <a:lstStyle>
            <a:lvl1pPr>
              <a:defRPr>
                <a:solidFill>
                  <a:schemeClr val="accent1"/>
                </a:solidFill>
              </a:defRPr>
            </a:lvl1pPr>
          </a:lstStyle>
          <a:p>
            <a:fld id="{E917DE0E-AFB1-41FD-BC35-27DB61CA125F}" type="slidenum">
              <a:rPr lang="en-AU" smtClean="0"/>
              <a:pPr/>
              <a:t>‹#›</a:t>
            </a:fld>
            <a:endParaRPr lang="en-AU" dirty="0"/>
          </a:p>
        </p:txBody>
      </p:sp>
      <p:sp>
        <p:nvSpPr>
          <p:cNvPr id="12" name="Text Placeholder 6">
            <a:extLst>
              <a:ext uri="{FF2B5EF4-FFF2-40B4-BE49-F238E27FC236}">
                <a16:creationId xmlns:a16="http://schemas.microsoft.com/office/drawing/2014/main" id="{24828162-76A4-4AEF-9328-B54FAF065B8B}"/>
              </a:ext>
            </a:extLst>
          </p:cNvPr>
          <p:cNvSpPr>
            <a:spLocks noGrp="1"/>
          </p:cNvSpPr>
          <p:nvPr>
            <p:ph type="body" sz="quarter" idx="13" hasCustomPrompt="1"/>
          </p:nvPr>
        </p:nvSpPr>
        <p:spPr>
          <a:xfrm>
            <a:off x="313029" y="6038901"/>
            <a:ext cx="11546006" cy="217125"/>
          </a:xfrm>
        </p:spPr>
        <p:txBody>
          <a:bodyPr>
            <a:noAutofit/>
          </a:bodyPr>
          <a:lstStyle>
            <a:lvl1pPr marL="0" indent="0" algn="ctr">
              <a:buNone/>
              <a:defRPr sz="1336" b="0">
                <a:solidFill>
                  <a:schemeClr val="accent1"/>
                </a:solidFill>
              </a:defRPr>
            </a:lvl1pPr>
          </a:lstStyle>
          <a:p>
            <a:pPr lvl="0"/>
            <a:r>
              <a:rPr lang="en-US" dirty="0"/>
              <a:t>[Title]</a:t>
            </a:r>
          </a:p>
        </p:txBody>
      </p:sp>
      <p:pic>
        <p:nvPicPr>
          <p:cNvPr id="16" name="Picture 15">
            <a:extLst>
              <a:ext uri="{FF2B5EF4-FFF2-40B4-BE49-F238E27FC236}">
                <a16:creationId xmlns:a16="http://schemas.microsoft.com/office/drawing/2014/main" id="{35B8BFB0-2A25-45AC-80CE-669E6F62BC54}"/>
              </a:ext>
            </a:extLst>
          </p:cNvPr>
          <p:cNvPicPr>
            <a:picLocks noChangeAspect="1"/>
          </p:cNvPicPr>
          <p:nvPr userDrawn="1"/>
        </p:nvPicPr>
        <p:blipFill>
          <a:blip r:embed="rId2"/>
          <a:stretch>
            <a:fillRect/>
          </a:stretch>
        </p:blipFill>
        <p:spPr>
          <a:xfrm>
            <a:off x="10580328" y="244059"/>
            <a:ext cx="1284732" cy="144780"/>
          </a:xfrm>
          <a:prstGeom prst="rect">
            <a:avLst/>
          </a:prstGeom>
          <a:noFill/>
          <a:ln>
            <a:noFill/>
          </a:ln>
        </p:spPr>
      </p:pic>
      <p:pic>
        <p:nvPicPr>
          <p:cNvPr id="17" name="Picture 16">
            <a:extLst>
              <a:ext uri="{FF2B5EF4-FFF2-40B4-BE49-F238E27FC236}">
                <a16:creationId xmlns:a16="http://schemas.microsoft.com/office/drawing/2014/main" id="{3BF33D4B-5C12-45EC-88B7-C00C2123C83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spTree>
    <p:extLst>
      <p:ext uri="{BB962C8B-B14F-4D97-AF65-F5344CB8AC3E}">
        <p14:creationId xmlns:p14="http://schemas.microsoft.com/office/powerpoint/2010/main" val="3282324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A5B253F-6E57-4153-B4A9-E4A9AD7BE1DF}"/>
              </a:ext>
            </a:extLst>
          </p:cNvPr>
          <p:cNvSpPr/>
          <p:nvPr userDrawn="1"/>
        </p:nvSpPr>
        <p:spPr>
          <a:xfrm>
            <a:off x="3" y="0"/>
            <a:ext cx="12191999" cy="6858000"/>
          </a:xfrm>
          <a:prstGeom prst="rect">
            <a:avLst/>
          </a:prstGeom>
          <a:solidFill>
            <a:srgbClr val="006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7"/>
          </a:p>
        </p:txBody>
      </p:sp>
      <p:sp>
        <p:nvSpPr>
          <p:cNvPr id="2" name="Title 1"/>
          <p:cNvSpPr>
            <a:spLocks noGrp="1"/>
          </p:cNvSpPr>
          <p:nvPr>
            <p:ph type="title" hasCustomPrompt="1"/>
          </p:nvPr>
        </p:nvSpPr>
        <p:spPr>
          <a:xfrm>
            <a:off x="2171191" y="2246444"/>
            <a:ext cx="7849618" cy="2531891"/>
          </a:xfrm>
        </p:spPr>
        <p:txBody>
          <a:bodyPr anchor="ctr">
            <a:noAutofit/>
          </a:bodyPr>
          <a:lstStyle>
            <a:lvl1pPr algn="ctr">
              <a:lnSpc>
                <a:spcPct val="80000"/>
              </a:lnSpc>
              <a:defRPr sz="6118" b="0">
                <a:solidFill>
                  <a:schemeClr val="bg1"/>
                </a:solidFill>
              </a:defRPr>
            </a:lvl1pPr>
          </a:lstStyle>
          <a:p>
            <a:r>
              <a:rPr lang="en-US" dirty="0"/>
              <a:t>[Thank you or sign off]</a:t>
            </a:r>
            <a:endParaRPr lang="en-AU" dirty="0"/>
          </a:p>
        </p:txBody>
      </p:sp>
      <p:sp>
        <p:nvSpPr>
          <p:cNvPr id="8" name="Footer Placeholder 7">
            <a:extLst>
              <a:ext uri="{FF2B5EF4-FFF2-40B4-BE49-F238E27FC236}">
                <a16:creationId xmlns:a16="http://schemas.microsoft.com/office/drawing/2014/main" id="{AB02DA4E-EE8A-4DE3-A265-D45FF54BE9A8}"/>
              </a:ext>
            </a:extLst>
          </p:cNvPr>
          <p:cNvSpPr>
            <a:spLocks noGrp="1"/>
          </p:cNvSpPr>
          <p:nvPr>
            <p:ph type="ftr" sz="quarter" idx="11"/>
          </p:nvPr>
        </p:nvSpPr>
        <p:spPr/>
        <p:txBody>
          <a:bodyPr/>
          <a:lstStyle>
            <a:lvl1pPr>
              <a:defRPr>
                <a:solidFill>
                  <a:schemeClr val="bg1"/>
                </a:solidFill>
              </a:defRPr>
            </a:lvl1pPr>
          </a:lstStyle>
          <a:p>
            <a:pPr algn="ctr"/>
            <a:r>
              <a:rPr lang="en-AU" dirty="0"/>
              <a:t>[Footer]</a:t>
            </a:r>
          </a:p>
        </p:txBody>
      </p:sp>
      <p:sp>
        <p:nvSpPr>
          <p:cNvPr id="9" name="Slide Number Placeholder 8">
            <a:extLst>
              <a:ext uri="{FF2B5EF4-FFF2-40B4-BE49-F238E27FC236}">
                <a16:creationId xmlns:a16="http://schemas.microsoft.com/office/drawing/2014/main" id="{F7661B98-F50D-413A-B3C3-7FED0F3F2470}"/>
              </a:ext>
            </a:extLst>
          </p:cNvPr>
          <p:cNvSpPr>
            <a:spLocks noGrp="1"/>
          </p:cNvSpPr>
          <p:nvPr>
            <p:ph type="sldNum" sz="quarter" idx="12"/>
          </p:nvPr>
        </p:nvSpPr>
        <p:spPr>
          <a:xfrm>
            <a:off x="11341686" y="6551473"/>
            <a:ext cx="523374" cy="217125"/>
          </a:xfrm>
        </p:spPr>
        <p:txBody>
          <a:bodyPr/>
          <a:lstStyle>
            <a:lvl1pPr>
              <a:defRPr>
                <a:solidFill>
                  <a:schemeClr val="bg1"/>
                </a:solidFill>
              </a:defRPr>
            </a:lvl1pPr>
          </a:lstStyle>
          <a:p>
            <a:fld id="{E917DE0E-AFB1-41FD-BC35-27DB61CA125F}" type="slidenum">
              <a:rPr lang="en-AU" smtClean="0"/>
              <a:pPr/>
              <a:t>‹#›</a:t>
            </a:fld>
            <a:endParaRPr lang="en-AU" dirty="0"/>
          </a:p>
        </p:txBody>
      </p:sp>
      <p:pic>
        <p:nvPicPr>
          <p:cNvPr id="12" name="Picture 11">
            <a:extLst>
              <a:ext uri="{FF2B5EF4-FFF2-40B4-BE49-F238E27FC236}">
                <a16:creationId xmlns:a16="http://schemas.microsoft.com/office/drawing/2014/main" id="{B1D5A8B4-6E78-422A-AF69-97326A6A7C3B}"/>
              </a:ext>
            </a:extLst>
          </p:cNvPr>
          <p:cNvPicPr>
            <a:picLocks noChangeAspect="1"/>
          </p:cNvPicPr>
          <p:nvPr userDrawn="1"/>
        </p:nvPicPr>
        <p:blipFill>
          <a:blip r:embed="rId2"/>
          <a:stretch>
            <a:fillRect/>
          </a:stretch>
        </p:blipFill>
        <p:spPr>
          <a:xfrm>
            <a:off x="10590996" y="244059"/>
            <a:ext cx="1274064" cy="138684"/>
          </a:xfrm>
          <a:prstGeom prst="rect">
            <a:avLst/>
          </a:prstGeom>
          <a:noFill/>
          <a:ln>
            <a:noFill/>
          </a:ln>
        </p:spPr>
      </p:pic>
      <p:pic>
        <p:nvPicPr>
          <p:cNvPr id="13" name="Picture 12">
            <a:extLst>
              <a:ext uri="{FF2B5EF4-FFF2-40B4-BE49-F238E27FC236}">
                <a16:creationId xmlns:a16="http://schemas.microsoft.com/office/drawing/2014/main" id="{26D54034-1F98-4E5C-A6EA-29A8353505A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spTree>
    <p:extLst>
      <p:ext uri="{BB962C8B-B14F-4D97-AF65-F5344CB8AC3E}">
        <p14:creationId xmlns:p14="http://schemas.microsoft.com/office/powerpoint/2010/main" val="2795798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5673CE-2DC8-4BC7-8474-7FD9AEAE7788}"/>
              </a:ext>
            </a:extLst>
          </p:cNvPr>
          <p:cNvSpPr>
            <a:spLocks noGrp="1"/>
          </p:cNvSpPr>
          <p:nvPr>
            <p:ph type="title"/>
          </p:nvPr>
        </p:nvSpPr>
        <p:spPr/>
        <p:txBody>
          <a:bodyPr/>
          <a:lstStyle/>
          <a:p>
            <a:r>
              <a:rPr lang="en-US"/>
              <a:t>Click to edit Master title style</a:t>
            </a:r>
            <a:endParaRPr lang="en-AU" dirty="0"/>
          </a:p>
        </p:txBody>
      </p:sp>
      <p:sp>
        <p:nvSpPr>
          <p:cNvPr id="4" name="Footer Placeholder 3">
            <a:extLst>
              <a:ext uri="{FF2B5EF4-FFF2-40B4-BE49-F238E27FC236}">
                <a16:creationId xmlns:a16="http://schemas.microsoft.com/office/drawing/2014/main" id="{2E8B1A7F-3E6C-4BDA-A873-12B2FD961FC8}"/>
              </a:ext>
            </a:extLst>
          </p:cNvPr>
          <p:cNvSpPr>
            <a:spLocks noGrp="1"/>
          </p:cNvSpPr>
          <p:nvPr>
            <p:ph type="ftr" sz="quarter" idx="10"/>
          </p:nvPr>
        </p:nvSpPr>
        <p:spPr/>
        <p:txBody>
          <a:bodyPr/>
          <a:lstStyle/>
          <a:p>
            <a:pPr algn="ctr"/>
            <a:r>
              <a:rPr lang="en-AU" dirty="0"/>
              <a:t>[Footer]</a:t>
            </a:r>
          </a:p>
        </p:txBody>
      </p:sp>
      <p:sp>
        <p:nvSpPr>
          <p:cNvPr id="5" name="Slide Number Placeholder 4">
            <a:extLst>
              <a:ext uri="{FF2B5EF4-FFF2-40B4-BE49-F238E27FC236}">
                <a16:creationId xmlns:a16="http://schemas.microsoft.com/office/drawing/2014/main" id="{54C0EA49-7B36-455E-A863-61CF191F594C}"/>
              </a:ext>
            </a:extLst>
          </p:cNvPr>
          <p:cNvSpPr>
            <a:spLocks noGrp="1"/>
          </p:cNvSpPr>
          <p:nvPr>
            <p:ph type="sldNum" sz="quarter" idx="11"/>
          </p:nvPr>
        </p:nvSpPr>
        <p:spPr>
          <a:xfrm>
            <a:off x="11341686" y="6551473"/>
            <a:ext cx="523374" cy="217125"/>
          </a:xfrm>
        </p:spPr>
        <p:txBody>
          <a:bodyPr/>
          <a:lstStyle/>
          <a:p>
            <a:fld id="{E917DE0E-AFB1-41FD-BC35-27DB61CA125F}" type="slidenum">
              <a:rPr lang="en-AU" smtClean="0"/>
              <a:pPr/>
              <a:t>‹#›</a:t>
            </a:fld>
            <a:endParaRPr lang="en-AU" dirty="0"/>
          </a:p>
        </p:txBody>
      </p:sp>
      <p:pic>
        <p:nvPicPr>
          <p:cNvPr id="9" name="Picture 8">
            <a:extLst>
              <a:ext uri="{FF2B5EF4-FFF2-40B4-BE49-F238E27FC236}">
                <a16:creationId xmlns:a16="http://schemas.microsoft.com/office/drawing/2014/main" id="{DEF0F960-7B3B-462A-AC2C-5591D208268E}"/>
              </a:ext>
            </a:extLst>
          </p:cNvPr>
          <p:cNvPicPr>
            <a:picLocks noChangeAspect="1"/>
          </p:cNvPicPr>
          <p:nvPr userDrawn="1"/>
        </p:nvPicPr>
        <p:blipFill>
          <a:blip r:embed="rId2"/>
          <a:stretch>
            <a:fillRect/>
          </a:stretch>
        </p:blipFill>
        <p:spPr>
          <a:xfrm>
            <a:off x="10580328" y="244059"/>
            <a:ext cx="1284732" cy="144780"/>
          </a:xfrm>
          <a:prstGeom prst="rect">
            <a:avLst/>
          </a:prstGeom>
          <a:noFill/>
          <a:ln>
            <a:noFill/>
          </a:ln>
        </p:spPr>
      </p:pic>
      <p:pic>
        <p:nvPicPr>
          <p:cNvPr id="10" name="Picture 9">
            <a:extLst>
              <a:ext uri="{FF2B5EF4-FFF2-40B4-BE49-F238E27FC236}">
                <a16:creationId xmlns:a16="http://schemas.microsoft.com/office/drawing/2014/main" id="{36EE6E5A-4BD9-4D77-8176-009D70AE84C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spTree>
    <p:extLst>
      <p:ext uri="{BB962C8B-B14F-4D97-AF65-F5344CB8AC3E}">
        <p14:creationId xmlns:p14="http://schemas.microsoft.com/office/powerpoint/2010/main" val="980704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0" y="0"/>
            <a:ext cx="12192000" cy="10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Tree>
    <p:extLst>
      <p:ext uri="{BB962C8B-B14F-4D97-AF65-F5344CB8AC3E}">
        <p14:creationId xmlns:p14="http://schemas.microsoft.com/office/powerpoint/2010/main" val="4041477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A5B253F-6E57-4153-B4A9-E4A9AD7BE1DF}"/>
              </a:ext>
            </a:extLst>
          </p:cNvPr>
          <p:cNvSpPr/>
          <p:nvPr userDrawn="1"/>
        </p:nvSpPr>
        <p:spPr>
          <a:xfrm>
            <a:off x="3" y="0"/>
            <a:ext cx="12191999" cy="6858000"/>
          </a:xfrm>
          <a:prstGeom prst="rect">
            <a:avLst/>
          </a:prstGeom>
          <a:solidFill>
            <a:srgbClr val="006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7"/>
          </a:p>
        </p:txBody>
      </p:sp>
      <p:sp>
        <p:nvSpPr>
          <p:cNvPr id="2" name="Title 1"/>
          <p:cNvSpPr>
            <a:spLocks noGrp="1"/>
          </p:cNvSpPr>
          <p:nvPr>
            <p:ph type="title" hasCustomPrompt="1"/>
          </p:nvPr>
        </p:nvSpPr>
        <p:spPr>
          <a:xfrm>
            <a:off x="321509" y="1413894"/>
            <a:ext cx="7849618" cy="2015106"/>
          </a:xfrm>
        </p:spPr>
        <p:txBody>
          <a:bodyPr>
            <a:noAutofit/>
          </a:bodyPr>
          <a:lstStyle>
            <a:lvl1pPr>
              <a:lnSpc>
                <a:spcPct val="80000"/>
              </a:lnSpc>
              <a:defRPr sz="6118">
                <a:solidFill>
                  <a:schemeClr val="bg1"/>
                </a:solidFill>
              </a:defRPr>
            </a:lvl1pPr>
          </a:lstStyle>
          <a:p>
            <a:r>
              <a:rPr lang="en-US" dirty="0"/>
              <a:t>[Section Title]</a:t>
            </a:r>
            <a:endParaRPr lang="en-AU" dirty="0"/>
          </a:p>
        </p:txBody>
      </p:sp>
      <p:sp>
        <p:nvSpPr>
          <p:cNvPr id="7" name="Text Placeholder 6"/>
          <p:cNvSpPr>
            <a:spLocks noGrp="1"/>
          </p:cNvSpPr>
          <p:nvPr>
            <p:ph type="body" sz="quarter" idx="10" hasCustomPrompt="1"/>
          </p:nvPr>
        </p:nvSpPr>
        <p:spPr>
          <a:xfrm>
            <a:off x="321508" y="2365639"/>
            <a:ext cx="7852868" cy="1620391"/>
          </a:xfrm>
        </p:spPr>
        <p:txBody>
          <a:bodyPr>
            <a:noAutofit/>
          </a:bodyPr>
          <a:lstStyle>
            <a:lvl1pPr marL="0" indent="0">
              <a:buNone/>
              <a:defRPr sz="2883">
                <a:solidFill>
                  <a:schemeClr val="bg1"/>
                </a:solidFill>
              </a:defRPr>
            </a:lvl1pPr>
          </a:lstStyle>
          <a:p>
            <a:pPr lvl="0"/>
            <a:r>
              <a:rPr lang="en-US" dirty="0"/>
              <a:t>[Subtitle Information]</a:t>
            </a:r>
          </a:p>
        </p:txBody>
      </p:sp>
      <p:sp>
        <p:nvSpPr>
          <p:cNvPr id="8" name="Footer Placeholder 7">
            <a:extLst>
              <a:ext uri="{FF2B5EF4-FFF2-40B4-BE49-F238E27FC236}">
                <a16:creationId xmlns:a16="http://schemas.microsoft.com/office/drawing/2014/main" id="{AB02DA4E-EE8A-4DE3-A265-D45FF54BE9A8}"/>
              </a:ext>
            </a:extLst>
          </p:cNvPr>
          <p:cNvSpPr>
            <a:spLocks noGrp="1"/>
          </p:cNvSpPr>
          <p:nvPr>
            <p:ph type="ftr" sz="quarter" idx="11"/>
          </p:nvPr>
        </p:nvSpPr>
        <p:spPr/>
        <p:txBody>
          <a:bodyPr/>
          <a:lstStyle>
            <a:lvl1pPr>
              <a:defRPr>
                <a:solidFill>
                  <a:schemeClr val="bg1"/>
                </a:solidFill>
              </a:defRPr>
            </a:lvl1pPr>
          </a:lstStyle>
          <a:p>
            <a:pPr algn="ctr"/>
            <a:r>
              <a:rPr lang="en-AU" dirty="0"/>
              <a:t>[Footer]</a:t>
            </a:r>
          </a:p>
        </p:txBody>
      </p:sp>
      <p:sp>
        <p:nvSpPr>
          <p:cNvPr id="9" name="Slide Number Placeholder 8">
            <a:extLst>
              <a:ext uri="{FF2B5EF4-FFF2-40B4-BE49-F238E27FC236}">
                <a16:creationId xmlns:a16="http://schemas.microsoft.com/office/drawing/2014/main" id="{F7661B98-F50D-413A-B3C3-7FED0F3F2470}"/>
              </a:ext>
            </a:extLst>
          </p:cNvPr>
          <p:cNvSpPr>
            <a:spLocks noGrp="1"/>
          </p:cNvSpPr>
          <p:nvPr>
            <p:ph type="sldNum" sz="quarter" idx="12"/>
          </p:nvPr>
        </p:nvSpPr>
        <p:spPr>
          <a:xfrm>
            <a:off x="11341686" y="6551473"/>
            <a:ext cx="523374" cy="217125"/>
          </a:xfrm>
        </p:spPr>
        <p:txBody>
          <a:bodyPr/>
          <a:lstStyle>
            <a:lvl1pPr>
              <a:defRPr>
                <a:solidFill>
                  <a:schemeClr val="bg1"/>
                </a:solidFill>
              </a:defRPr>
            </a:lvl1pPr>
          </a:lstStyle>
          <a:p>
            <a:fld id="{E917DE0E-AFB1-41FD-BC35-27DB61CA125F}" type="slidenum">
              <a:rPr lang="en-AU" smtClean="0"/>
              <a:pPr/>
              <a:t>‹#›</a:t>
            </a:fld>
            <a:endParaRPr lang="en-AU" dirty="0"/>
          </a:p>
        </p:txBody>
      </p:sp>
      <p:pic>
        <p:nvPicPr>
          <p:cNvPr id="12" name="Picture 11">
            <a:extLst>
              <a:ext uri="{FF2B5EF4-FFF2-40B4-BE49-F238E27FC236}">
                <a16:creationId xmlns:a16="http://schemas.microsoft.com/office/drawing/2014/main" id="{7AF41DB6-5AEA-408D-A5BF-F2AA2A9AA07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pic>
        <p:nvPicPr>
          <p:cNvPr id="13" name="Picture 12">
            <a:extLst>
              <a:ext uri="{FF2B5EF4-FFF2-40B4-BE49-F238E27FC236}">
                <a16:creationId xmlns:a16="http://schemas.microsoft.com/office/drawing/2014/main" id="{E400AA1C-D441-4635-902A-1D054715368D}"/>
              </a:ext>
            </a:extLst>
          </p:cNvPr>
          <p:cNvPicPr>
            <a:picLocks noChangeAspect="1"/>
          </p:cNvPicPr>
          <p:nvPr userDrawn="1"/>
        </p:nvPicPr>
        <p:blipFill>
          <a:blip r:embed="rId3"/>
          <a:stretch>
            <a:fillRect/>
          </a:stretch>
        </p:blipFill>
        <p:spPr>
          <a:xfrm>
            <a:off x="10590996" y="244059"/>
            <a:ext cx="1274064" cy="138684"/>
          </a:xfrm>
          <a:prstGeom prst="rect">
            <a:avLst/>
          </a:prstGeom>
          <a:noFill/>
          <a:ln>
            <a:noFill/>
          </a:ln>
        </p:spPr>
      </p:pic>
      <p:pic>
        <p:nvPicPr>
          <p:cNvPr id="10" name="Picture 9">
            <a:extLst>
              <a:ext uri="{FF2B5EF4-FFF2-40B4-BE49-F238E27FC236}">
                <a16:creationId xmlns:a16="http://schemas.microsoft.com/office/drawing/2014/main" id="{33F1CF20-2D0C-F340-B55E-6EBE14D73AA0}"/>
              </a:ext>
            </a:extLst>
          </p:cNvPr>
          <p:cNvPicPr>
            <a:picLocks noChangeAspect="1"/>
          </p:cNvPicPr>
          <p:nvPr userDrawn="1"/>
        </p:nvPicPr>
        <p:blipFill>
          <a:blip r:embed="rId4"/>
          <a:srcRect/>
          <a:stretch/>
        </p:blipFill>
        <p:spPr>
          <a:xfrm>
            <a:off x="8915400" y="819552"/>
            <a:ext cx="2108111" cy="5523861"/>
          </a:xfrm>
          <a:prstGeom prst="rect">
            <a:avLst/>
          </a:prstGeom>
        </p:spPr>
      </p:pic>
    </p:spTree>
    <p:extLst>
      <p:ext uri="{BB962C8B-B14F-4D97-AF65-F5344CB8AC3E}">
        <p14:creationId xmlns:p14="http://schemas.microsoft.com/office/powerpoint/2010/main" val="1439804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A5B253F-6E57-4153-B4A9-E4A9AD7BE1DF}"/>
              </a:ext>
            </a:extLst>
          </p:cNvPr>
          <p:cNvSpPr/>
          <p:nvPr userDrawn="1"/>
        </p:nvSpPr>
        <p:spPr>
          <a:xfrm>
            <a:off x="3" y="0"/>
            <a:ext cx="12191999" cy="6858000"/>
          </a:xfrm>
          <a:prstGeom prst="rect">
            <a:avLst/>
          </a:prstGeom>
          <a:solidFill>
            <a:srgbClr val="006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7"/>
          </a:p>
        </p:txBody>
      </p:sp>
      <p:sp>
        <p:nvSpPr>
          <p:cNvPr id="2" name="Title 1"/>
          <p:cNvSpPr>
            <a:spLocks noGrp="1"/>
          </p:cNvSpPr>
          <p:nvPr>
            <p:ph type="title" hasCustomPrompt="1"/>
          </p:nvPr>
        </p:nvSpPr>
        <p:spPr>
          <a:xfrm>
            <a:off x="321511" y="1413894"/>
            <a:ext cx="7389409" cy="2015106"/>
          </a:xfrm>
        </p:spPr>
        <p:txBody>
          <a:bodyPr>
            <a:noAutofit/>
          </a:bodyPr>
          <a:lstStyle>
            <a:lvl1pPr>
              <a:lnSpc>
                <a:spcPct val="80000"/>
              </a:lnSpc>
              <a:defRPr sz="6118">
                <a:solidFill>
                  <a:schemeClr val="bg1"/>
                </a:solidFill>
              </a:defRPr>
            </a:lvl1pPr>
          </a:lstStyle>
          <a:p>
            <a:r>
              <a:rPr lang="en-US" dirty="0"/>
              <a:t>[Section Title]</a:t>
            </a:r>
            <a:endParaRPr lang="en-AU" dirty="0"/>
          </a:p>
        </p:txBody>
      </p:sp>
      <p:sp>
        <p:nvSpPr>
          <p:cNvPr id="7" name="Text Placeholder 6"/>
          <p:cNvSpPr>
            <a:spLocks noGrp="1"/>
          </p:cNvSpPr>
          <p:nvPr>
            <p:ph type="body" sz="quarter" idx="10" hasCustomPrompt="1"/>
          </p:nvPr>
        </p:nvSpPr>
        <p:spPr>
          <a:xfrm>
            <a:off x="321508" y="2365639"/>
            <a:ext cx="7392468" cy="1620391"/>
          </a:xfrm>
        </p:spPr>
        <p:txBody>
          <a:bodyPr>
            <a:noAutofit/>
          </a:bodyPr>
          <a:lstStyle>
            <a:lvl1pPr marL="0" indent="0">
              <a:buNone/>
              <a:defRPr sz="2883">
                <a:solidFill>
                  <a:schemeClr val="bg1"/>
                </a:solidFill>
              </a:defRPr>
            </a:lvl1pPr>
          </a:lstStyle>
          <a:p>
            <a:pPr lvl="0"/>
            <a:r>
              <a:rPr lang="en-US" dirty="0"/>
              <a:t>[Subtitle Information]</a:t>
            </a:r>
          </a:p>
        </p:txBody>
      </p:sp>
      <p:sp>
        <p:nvSpPr>
          <p:cNvPr id="8" name="Footer Placeholder 7">
            <a:extLst>
              <a:ext uri="{FF2B5EF4-FFF2-40B4-BE49-F238E27FC236}">
                <a16:creationId xmlns:a16="http://schemas.microsoft.com/office/drawing/2014/main" id="{AB02DA4E-EE8A-4DE3-A265-D45FF54BE9A8}"/>
              </a:ext>
            </a:extLst>
          </p:cNvPr>
          <p:cNvSpPr>
            <a:spLocks noGrp="1"/>
          </p:cNvSpPr>
          <p:nvPr>
            <p:ph type="ftr" sz="quarter" idx="11"/>
          </p:nvPr>
        </p:nvSpPr>
        <p:spPr/>
        <p:txBody>
          <a:bodyPr/>
          <a:lstStyle>
            <a:lvl1pPr>
              <a:defRPr>
                <a:solidFill>
                  <a:schemeClr val="bg1"/>
                </a:solidFill>
              </a:defRPr>
            </a:lvl1pPr>
          </a:lstStyle>
          <a:p>
            <a:pPr algn="ctr"/>
            <a:r>
              <a:rPr lang="en-AU" dirty="0"/>
              <a:t>[Footer]</a:t>
            </a:r>
          </a:p>
        </p:txBody>
      </p:sp>
      <p:sp>
        <p:nvSpPr>
          <p:cNvPr id="9" name="Slide Number Placeholder 8">
            <a:extLst>
              <a:ext uri="{FF2B5EF4-FFF2-40B4-BE49-F238E27FC236}">
                <a16:creationId xmlns:a16="http://schemas.microsoft.com/office/drawing/2014/main" id="{F7661B98-F50D-413A-B3C3-7FED0F3F2470}"/>
              </a:ext>
            </a:extLst>
          </p:cNvPr>
          <p:cNvSpPr>
            <a:spLocks noGrp="1"/>
          </p:cNvSpPr>
          <p:nvPr>
            <p:ph type="sldNum" sz="quarter" idx="12"/>
          </p:nvPr>
        </p:nvSpPr>
        <p:spPr>
          <a:xfrm>
            <a:off x="11341686" y="6551473"/>
            <a:ext cx="523374" cy="217125"/>
          </a:xfrm>
        </p:spPr>
        <p:txBody>
          <a:bodyPr/>
          <a:lstStyle>
            <a:lvl1pPr>
              <a:defRPr>
                <a:solidFill>
                  <a:schemeClr val="bg1"/>
                </a:solidFill>
              </a:defRPr>
            </a:lvl1pPr>
          </a:lstStyle>
          <a:p>
            <a:fld id="{E917DE0E-AFB1-41FD-BC35-27DB61CA125F}" type="slidenum">
              <a:rPr lang="en-AU" smtClean="0"/>
              <a:pPr/>
              <a:t>‹#›</a:t>
            </a:fld>
            <a:endParaRPr lang="en-AU" dirty="0"/>
          </a:p>
        </p:txBody>
      </p:sp>
      <p:pic>
        <p:nvPicPr>
          <p:cNvPr id="4" name="Picture 3">
            <a:extLst>
              <a:ext uri="{FF2B5EF4-FFF2-40B4-BE49-F238E27FC236}">
                <a16:creationId xmlns:a16="http://schemas.microsoft.com/office/drawing/2014/main" id="{7E700A36-47BB-4418-B306-3E7E3AC141EB}"/>
              </a:ext>
            </a:extLst>
          </p:cNvPr>
          <p:cNvPicPr>
            <a:picLocks noChangeAspect="1"/>
          </p:cNvPicPr>
          <p:nvPr userDrawn="1"/>
        </p:nvPicPr>
        <p:blipFill>
          <a:blip r:embed="rId2"/>
          <a:srcRect/>
          <a:stretch/>
        </p:blipFill>
        <p:spPr>
          <a:xfrm>
            <a:off x="8186510" y="1426524"/>
            <a:ext cx="2724017" cy="4749341"/>
          </a:xfrm>
          <a:prstGeom prst="rect">
            <a:avLst/>
          </a:prstGeom>
        </p:spPr>
      </p:pic>
      <p:pic>
        <p:nvPicPr>
          <p:cNvPr id="12" name="Picture 11">
            <a:extLst>
              <a:ext uri="{FF2B5EF4-FFF2-40B4-BE49-F238E27FC236}">
                <a16:creationId xmlns:a16="http://schemas.microsoft.com/office/drawing/2014/main" id="{0E12473B-6F9B-4A83-8856-23C5641F053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pic>
        <p:nvPicPr>
          <p:cNvPr id="13" name="Picture 12">
            <a:extLst>
              <a:ext uri="{FF2B5EF4-FFF2-40B4-BE49-F238E27FC236}">
                <a16:creationId xmlns:a16="http://schemas.microsoft.com/office/drawing/2014/main" id="{0F56D179-7759-497B-8880-790CAAFA9560}"/>
              </a:ext>
            </a:extLst>
          </p:cNvPr>
          <p:cNvPicPr>
            <a:picLocks noChangeAspect="1"/>
          </p:cNvPicPr>
          <p:nvPr userDrawn="1"/>
        </p:nvPicPr>
        <p:blipFill>
          <a:blip r:embed="rId4"/>
          <a:stretch>
            <a:fillRect/>
          </a:stretch>
        </p:blipFill>
        <p:spPr>
          <a:xfrm>
            <a:off x="10590996" y="244059"/>
            <a:ext cx="1274064" cy="138684"/>
          </a:xfrm>
          <a:prstGeom prst="rect">
            <a:avLst/>
          </a:prstGeom>
          <a:noFill/>
          <a:ln>
            <a:noFill/>
          </a:ln>
        </p:spPr>
      </p:pic>
    </p:spTree>
    <p:extLst>
      <p:ext uri="{BB962C8B-B14F-4D97-AF65-F5344CB8AC3E}">
        <p14:creationId xmlns:p14="http://schemas.microsoft.com/office/powerpoint/2010/main" val="2801031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A5B253F-6E57-4153-B4A9-E4A9AD7BE1DF}"/>
              </a:ext>
            </a:extLst>
          </p:cNvPr>
          <p:cNvSpPr/>
          <p:nvPr userDrawn="1"/>
        </p:nvSpPr>
        <p:spPr>
          <a:xfrm>
            <a:off x="3" y="0"/>
            <a:ext cx="12191999" cy="6858000"/>
          </a:xfrm>
          <a:prstGeom prst="rect">
            <a:avLst/>
          </a:prstGeom>
          <a:solidFill>
            <a:srgbClr val="006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7"/>
          </a:p>
        </p:txBody>
      </p:sp>
      <p:sp>
        <p:nvSpPr>
          <p:cNvPr id="2" name="Title 1"/>
          <p:cNvSpPr>
            <a:spLocks noGrp="1"/>
          </p:cNvSpPr>
          <p:nvPr>
            <p:ph type="title" hasCustomPrompt="1"/>
          </p:nvPr>
        </p:nvSpPr>
        <p:spPr>
          <a:xfrm>
            <a:off x="321511" y="1413894"/>
            <a:ext cx="7389409" cy="2015106"/>
          </a:xfrm>
        </p:spPr>
        <p:txBody>
          <a:bodyPr>
            <a:noAutofit/>
          </a:bodyPr>
          <a:lstStyle>
            <a:lvl1pPr>
              <a:lnSpc>
                <a:spcPct val="80000"/>
              </a:lnSpc>
              <a:defRPr sz="6118">
                <a:solidFill>
                  <a:schemeClr val="bg1"/>
                </a:solidFill>
              </a:defRPr>
            </a:lvl1pPr>
          </a:lstStyle>
          <a:p>
            <a:r>
              <a:rPr lang="en-US" dirty="0"/>
              <a:t>[Section Title]</a:t>
            </a:r>
            <a:endParaRPr lang="en-AU" dirty="0"/>
          </a:p>
        </p:txBody>
      </p:sp>
      <p:sp>
        <p:nvSpPr>
          <p:cNvPr id="7" name="Text Placeholder 6"/>
          <p:cNvSpPr>
            <a:spLocks noGrp="1"/>
          </p:cNvSpPr>
          <p:nvPr>
            <p:ph type="body" sz="quarter" idx="10" hasCustomPrompt="1"/>
          </p:nvPr>
        </p:nvSpPr>
        <p:spPr>
          <a:xfrm>
            <a:off x="321508" y="2365639"/>
            <a:ext cx="7392468" cy="1620391"/>
          </a:xfrm>
        </p:spPr>
        <p:txBody>
          <a:bodyPr>
            <a:noAutofit/>
          </a:bodyPr>
          <a:lstStyle>
            <a:lvl1pPr marL="0" indent="0">
              <a:buNone/>
              <a:defRPr sz="2883">
                <a:solidFill>
                  <a:schemeClr val="bg1"/>
                </a:solidFill>
              </a:defRPr>
            </a:lvl1pPr>
          </a:lstStyle>
          <a:p>
            <a:pPr lvl="0"/>
            <a:r>
              <a:rPr lang="en-US" dirty="0"/>
              <a:t>[Subtitle Information]</a:t>
            </a:r>
          </a:p>
        </p:txBody>
      </p:sp>
      <p:sp>
        <p:nvSpPr>
          <p:cNvPr id="8" name="Footer Placeholder 7">
            <a:extLst>
              <a:ext uri="{FF2B5EF4-FFF2-40B4-BE49-F238E27FC236}">
                <a16:creationId xmlns:a16="http://schemas.microsoft.com/office/drawing/2014/main" id="{AB02DA4E-EE8A-4DE3-A265-D45FF54BE9A8}"/>
              </a:ext>
            </a:extLst>
          </p:cNvPr>
          <p:cNvSpPr>
            <a:spLocks noGrp="1"/>
          </p:cNvSpPr>
          <p:nvPr>
            <p:ph type="ftr" sz="quarter" idx="11"/>
          </p:nvPr>
        </p:nvSpPr>
        <p:spPr/>
        <p:txBody>
          <a:bodyPr/>
          <a:lstStyle>
            <a:lvl1pPr>
              <a:defRPr>
                <a:solidFill>
                  <a:schemeClr val="bg1"/>
                </a:solidFill>
              </a:defRPr>
            </a:lvl1pPr>
          </a:lstStyle>
          <a:p>
            <a:pPr algn="ctr"/>
            <a:r>
              <a:rPr lang="en-AU" dirty="0"/>
              <a:t>[Footer]</a:t>
            </a:r>
          </a:p>
        </p:txBody>
      </p:sp>
      <p:sp>
        <p:nvSpPr>
          <p:cNvPr id="9" name="Slide Number Placeholder 8">
            <a:extLst>
              <a:ext uri="{FF2B5EF4-FFF2-40B4-BE49-F238E27FC236}">
                <a16:creationId xmlns:a16="http://schemas.microsoft.com/office/drawing/2014/main" id="{F7661B98-F50D-413A-B3C3-7FED0F3F2470}"/>
              </a:ext>
            </a:extLst>
          </p:cNvPr>
          <p:cNvSpPr>
            <a:spLocks noGrp="1"/>
          </p:cNvSpPr>
          <p:nvPr>
            <p:ph type="sldNum" sz="quarter" idx="12"/>
          </p:nvPr>
        </p:nvSpPr>
        <p:spPr>
          <a:xfrm>
            <a:off x="11341686" y="6551473"/>
            <a:ext cx="523374" cy="217125"/>
          </a:xfrm>
        </p:spPr>
        <p:txBody>
          <a:bodyPr/>
          <a:lstStyle>
            <a:lvl1pPr>
              <a:defRPr>
                <a:solidFill>
                  <a:schemeClr val="bg1"/>
                </a:solidFill>
              </a:defRPr>
            </a:lvl1pPr>
          </a:lstStyle>
          <a:p>
            <a:fld id="{E917DE0E-AFB1-41FD-BC35-27DB61CA125F}" type="slidenum">
              <a:rPr lang="en-AU" smtClean="0"/>
              <a:pPr/>
              <a:t>‹#›</a:t>
            </a:fld>
            <a:endParaRPr lang="en-AU" dirty="0"/>
          </a:p>
        </p:txBody>
      </p:sp>
      <p:pic>
        <p:nvPicPr>
          <p:cNvPr id="13" name="Picture 12">
            <a:extLst>
              <a:ext uri="{FF2B5EF4-FFF2-40B4-BE49-F238E27FC236}">
                <a16:creationId xmlns:a16="http://schemas.microsoft.com/office/drawing/2014/main" id="{1C725145-F8C2-435E-83DA-3C6BFFE3B3CB}"/>
              </a:ext>
            </a:extLst>
          </p:cNvPr>
          <p:cNvPicPr>
            <a:picLocks noChangeAspect="1"/>
          </p:cNvPicPr>
          <p:nvPr userDrawn="1"/>
        </p:nvPicPr>
        <p:blipFill>
          <a:blip r:embed="rId2"/>
          <a:srcRect/>
          <a:stretch/>
        </p:blipFill>
        <p:spPr>
          <a:xfrm>
            <a:off x="8191889" y="2389194"/>
            <a:ext cx="2774745" cy="2792362"/>
          </a:xfrm>
          <a:prstGeom prst="rect">
            <a:avLst/>
          </a:prstGeom>
        </p:spPr>
      </p:pic>
      <p:pic>
        <p:nvPicPr>
          <p:cNvPr id="12" name="Picture 11">
            <a:extLst>
              <a:ext uri="{FF2B5EF4-FFF2-40B4-BE49-F238E27FC236}">
                <a16:creationId xmlns:a16="http://schemas.microsoft.com/office/drawing/2014/main" id="{0DA09E0F-9A3D-42E9-BF40-D380876817F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pic>
        <p:nvPicPr>
          <p:cNvPr id="14" name="Picture 13">
            <a:extLst>
              <a:ext uri="{FF2B5EF4-FFF2-40B4-BE49-F238E27FC236}">
                <a16:creationId xmlns:a16="http://schemas.microsoft.com/office/drawing/2014/main" id="{99F43727-5D9C-4050-8B4D-49535AB73D83}"/>
              </a:ext>
            </a:extLst>
          </p:cNvPr>
          <p:cNvPicPr>
            <a:picLocks noChangeAspect="1"/>
          </p:cNvPicPr>
          <p:nvPr userDrawn="1"/>
        </p:nvPicPr>
        <p:blipFill>
          <a:blip r:embed="rId4"/>
          <a:stretch>
            <a:fillRect/>
          </a:stretch>
        </p:blipFill>
        <p:spPr>
          <a:xfrm>
            <a:off x="10590996" y="244059"/>
            <a:ext cx="1274064" cy="138684"/>
          </a:xfrm>
          <a:prstGeom prst="rect">
            <a:avLst/>
          </a:prstGeom>
          <a:noFill/>
          <a:ln>
            <a:noFill/>
          </a:ln>
        </p:spPr>
      </p:pic>
    </p:spTree>
    <p:extLst>
      <p:ext uri="{BB962C8B-B14F-4D97-AF65-F5344CB8AC3E}">
        <p14:creationId xmlns:p14="http://schemas.microsoft.com/office/powerpoint/2010/main" val="3743948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6EFBB34-E7A6-446F-8461-EDE7FE5D0D75}"/>
              </a:ext>
            </a:extLst>
          </p:cNvPr>
          <p:cNvPicPr>
            <a:picLocks noChangeAspect="1"/>
          </p:cNvPicPr>
          <p:nvPr userDrawn="1"/>
        </p:nvPicPr>
        <p:blipFill>
          <a:blip r:embed="rId2"/>
          <a:stretch>
            <a:fillRect/>
          </a:stretch>
        </p:blipFill>
        <p:spPr>
          <a:xfrm>
            <a:off x="10580328" y="244059"/>
            <a:ext cx="1284732" cy="144780"/>
          </a:xfrm>
          <a:prstGeom prst="rect">
            <a:avLst/>
          </a:prstGeom>
          <a:noFill/>
          <a:ln>
            <a:noFill/>
          </a:ln>
        </p:spPr>
      </p:pic>
      <p:sp>
        <p:nvSpPr>
          <p:cNvPr id="4" name="Content Placeholder 3"/>
          <p:cNvSpPr>
            <a:spLocks noGrp="1"/>
          </p:cNvSpPr>
          <p:nvPr>
            <p:ph sz="quarter" idx="11"/>
          </p:nvPr>
        </p:nvSpPr>
        <p:spPr>
          <a:xfrm>
            <a:off x="321508" y="2365638"/>
            <a:ext cx="11546007" cy="4127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Title 4">
            <a:extLst>
              <a:ext uri="{FF2B5EF4-FFF2-40B4-BE49-F238E27FC236}">
                <a16:creationId xmlns:a16="http://schemas.microsoft.com/office/drawing/2014/main" id="{EAF6CA74-EFFC-4784-A2B0-42206EF4D599}"/>
              </a:ext>
            </a:extLst>
          </p:cNvPr>
          <p:cNvSpPr>
            <a:spLocks noGrp="1"/>
          </p:cNvSpPr>
          <p:nvPr>
            <p:ph type="title"/>
          </p:nvPr>
        </p:nvSpPr>
        <p:spPr/>
        <p:txBody>
          <a:bodyPr>
            <a:normAutofit/>
          </a:bodyPr>
          <a:lstStyle>
            <a:lvl1pPr>
              <a:defRPr sz="4000"/>
            </a:lvl1pPr>
          </a:lstStyle>
          <a:p>
            <a:r>
              <a:rPr lang="en-US"/>
              <a:t>Click to edit Master title style</a:t>
            </a:r>
            <a:endParaRPr lang="en-AU" dirty="0"/>
          </a:p>
        </p:txBody>
      </p:sp>
      <p:sp>
        <p:nvSpPr>
          <p:cNvPr id="6" name="Footer Placeholder 5">
            <a:extLst>
              <a:ext uri="{FF2B5EF4-FFF2-40B4-BE49-F238E27FC236}">
                <a16:creationId xmlns:a16="http://schemas.microsoft.com/office/drawing/2014/main" id="{3688288C-36FD-45F0-A3A9-71488442593B}"/>
              </a:ext>
            </a:extLst>
          </p:cNvPr>
          <p:cNvSpPr>
            <a:spLocks noGrp="1"/>
          </p:cNvSpPr>
          <p:nvPr>
            <p:ph type="ftr" sz="quarter" idx="12"/>
          </p:nvPr>
        </p:nvSpPr>
        <p:spPr>
          <a:xfrm>
            <a:off x="2383047" y="184261"/>
            <a:ext cx="7425906" cy="217125"/>
          </a:xfrm>
        </p:spPr>
        <p:txBody>
          <a:bodyPr/>
          <a:lstStyle>
            <a:lvl1pPr algn="ctr">
              <a:defRPr/>
            </a:lvl1pPr>
          </a:lstStyle>
          <a:p>
            <a:r>
              <a:rPr lang="en-AU"/>
              <a:t>[Footer]</a:t>
            </a:r>
            <a:endParaRPr lang="en-AU" dirty="0"/>
          </a:p>
        </p:txBody>
      </p:sp>
      <p:sp>
        <p:nvSpPr>
          <p:cNvPr id="7" name="Slide Number Placeholder 6">
            <a:extLst>
              <a:ext uri="{FF2B5EF4-FFF2-40B4-BE49-F238E27FC236}">
                <a16:creationId xmlns:a16="http://schemas.microsoft.com/office/drawing/2014/main" id="{E0BB7F35-A287-4632-A2D6-444EC97FAC85}"/>
              </a:ext>
            </a:extLst>
          </p:cNvPr>
          <p:cNvSpPr>
            <a:spLocks noGrp="1"/>
          </p:cNvSpPr>
          <p:nvPr>
            <p:ph type="sldNum" sz="quarter" idx="13"/>
          </p:nvPr>
        </p:nvSpPr>
        <p:spPr>
          <a:xfrm>
            <a:off x="11341686" y="6551473"/>
            <a:ext cx="523374" cy="217125"/>
          </a:xfrm>
        </p:spPr>
        <p:txBody>
          <a:bodyPr/>
          <a:lstStyle/>
          <a:p>
            <a:fld id="{E917DE0E-AFB1-41FD-BC35-27DB61CA125F}" type="slidenum">
              <a:rPr lang="en-AU" smtClean="0"/>
              <a:pPr/>
              <a:t>‹#›</a:t>
            </a:fld>
            <a:endParaRPr lang="en-AU" dirty="0"/>
          </a:p>
        </p:txBody>
      </p:sp>
      <p:pic>
        <p:nvPicPr>
          <p:cNvPr id="9" name="Picture 8">
            <a:extLst>
              <a:ext uri="{FF2B5EF4-FFF2-40B4-BE49-F238E27FC236}">
                <a16:creationId xmlns:a16="http://schemas.microsoft.com/office/drawing/2014/main" id="{3157881E-E143-4217-816A-8C4E380EDD7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spTree>
    <p:extLst>
      <p:ext uri="{BB962C8B-B14F-4D97-AF65-F5344CB8AC3E}">
        <p14:creationId xmlns:p14="http://schemas.microsoft.com/office/powerpoint/2010/main" val="1740759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21507" y="2365635"/>
            <a:ext cx="5636938" cy="4127304"/>
          </a:xfr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1266"/>
            </a:lvl6pPr>
            <a:lvl7pPr>
              <a:defRPr sz="1266"/>
            </a:lvl7pPr>
            <a:lvl8pPr>
              <a:defRPr sz="1266"/>
            </a:lvl8pPr>
            <a:lvl9pPr>
              <a:defRPr sz="126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0577" y="2365635"/>
            <a:ext cx="5636938" cy="4127304"/>
          </a:xfr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1266"/>
            </a:lvl6pPr>
            <a:lvl7pPr>
              <a:defRPr sz="1266"/>
            </a:lvl7pPr>
            <a:lvl8pPr>
              <a:defRPr sz="1266"/>
            </a:lvl8pPr>
            <a:lvl9pPr>
              <a:defRPr sz="126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4"/>
          <p:cNvSpPr>
            <a:spLocks noGrp="1"/>
          </p:cNvSpPr>
          <p:nvPr>
            <p:ph type="title"/>
          </p:nvPr>
        </p:nvSpPr>
        <p:spPr/>
        <p:txBody>
          <a:bodyPr/>
          <a:lstStyle/>
          <a:p>
            <a:r>
              <a:rPr lang="en-US"/>
              <a:t>Click to edit Master title style</a:t>
            </a:r>
            <a:endParaRPr lang="en-AU"/>
          </a:p>
        </p:txBody>
      </p:sp>
      <p:sp>
        <p:nvSpPr>
          <p:cNvPr id="2" name="Footer Placeholder 1">
            <a:extLst>
              <a:ext uri="{FF2B5EF4-FFF2-40B4-BE49-F238E27FC236}">
                <a16:creationId xmlns:a16="http://schemas.microsoft.com/office/drawing/2014/main" id="{8337B9FB-8EDC-4415-A524-2F201C5737B9}"/>
              </a:ext>
            </a:extLst>
          </p:cNvPr>
          <p:cNvSpPr>
            <a:spLocks noGrp="1"/>
          </p:cNvSpPr>
          <p:nvPr>
            <p:ph type="ftr" sz="quarter" idx="10"/>
          </p:nvPr>
        </p:nvSpPr>
        <p:spPr/>
        <p:txBody>
          <a:bodyPr/>
          <a:lstStyle/>
          <a:p>
            <a:pPr algn="ctr"/>
            <a:r>
              <a:rPr lang="en-AU" dirty="0"/>
              <a:t>[Footer]</a:t>
            </a:r>
          </a:p>
        </p:txBody>
      </p:sp>
      <p:sp>
        <p:nvSpPr>
          <p:cNvPr id="6" name="Slide Number Placeholder 5">
            <a:extLst>
              <a:ext uri="{FF2B5EF4-FFF2-40B4-BE49-F238E27FC236}">
                <a16:creationId xmlns:a16="http://schemas.microsoft.com/office/drawing/2014/main" id="{85F47635-3CC7-4ECB-95A2-A2A3336B006D}"/>
              </a:ext>
            </a:extLst>
          </p:cNvPr>
          <p:cNvSpPr>
            <a:spLocks noGrp="1"/>
          </p:cNvSpPr>
          <p:nvPr>
            <p:ph type="sldNum" sz="quarter" idx="11"/>
          </p:nvPr>
        </p:nvSpPr>
        <p:spPr>
          <a:xfrm>
            <a:off x="11341686" y="6551473"/>
            <a:ext cx="523374" cy="217125"/>
          </a:xfrm>
        </p:spPr>
        <p:txBody>
          <a:bodyPr/>
          <a:lstStyle/>
          <a:p>
            <a:fld id="{E917DE0E-AFB1-41FD-BC35-27DB61CA125F}" type="slidenum">
              <a:rPr lang="en-AU" smtClean="0"/>
              <a:pPr/>
              <a:t>‹#›</a:t>
            </a:fld>
            <a:endParaRPr lang="en-AU" dirty="0"/>
          </a:p>
        </p:txBody>
      </p:sp>
      <p:pic>
        <p:nvPicPr>
          <p:cNvPr id="10" name="Picture 9">
            <a:extLst>
              <a:ext uri="{FF2B5EF4-FFF2-40B4-BE49-F238E27FC236}">
                <a16:creationId xmlns:a16="http://schemas.microsoft.com/office/drawing/2014/main" id="{EEB0B422-09F3-401B-BCC9-0BD19CBF8F13}"/>
              </a:ext>
            </a:extLst>
          </p:cNvPr>
          <p:cNvPicPr>
            <a:picLocks noChangeAspect="1"/>
          </p:cNvPicPr>
          <p:nvPr userDrawn="1"/>
        </p:nvPicPr>
        <p:blipFill>
          <a:blip r:embed="rId2"/>
          <a:stretch>
            <a:fillRect/>
          </a:stretch>
        </p:blipFill>
        <p:spPr>
          <a:xfrm>
            <a:off x="10580328" y="244059"/>
            <a:ext cx="1284732" cy="144780"/>
          </a:xfrm>
          <a:prstGeom prst="rect">
            <a:avLst/>
          </a:prstGeom>
          <a:noFill/>
          <a:ln>
            <a:noFill/>
          </a:ln>
        </p:spPr>
      </p:pic>
      <p:pic>
        <p:nvPicPr>
          <p:cNvPr id="11" name="Picture 10">
            <a:extLst>
              <a:ext uri="{FF2B5EF4-FFF2-40B4-BE49-F238E27FC236}">
                <a16:creationId xmlns:a16="http://schemas.microsoft.com/office/drawing/2014/main" id="{DB79A268-DC64-46CE-B24E-6EA4998BFC0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spTree>
    <p:extLst>
      <p:ext uri="{BB962C8B-B14F-4D97-AF65-F5344CB8AC3E}">
        <p14:creationId xmlns:p14="http://schemas.microsoft.com/office/powerpoint/2010/main" val="687810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Numbered">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21507" y="2365635"/>
            <a:ext cx="5636938" cy="4127304"/>
          </a:xfr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1266"/>
            </a:lvl6pPr>
            <a:lvl7pPr>
              <a:defRPr sz="1266"/>
            </a:lvl7pPr>
            <a:lvl8pPr>
              <a:defRPr sz="1266"/>
            </a:lvl8pPr>
            <a:lvl9pPr>
              <a:defRPr sz="126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0577" y="2365635"/>
            <a:ext cx="5636938" cy="4127304"/>
          </a:xfrm>
        </p:spPr>
        <p:txBody>
          <a:bodyPr>
            <a:normAutofit/>
          </a:bodyPr>
          <a:lstStyle>
            <a:lvl1pPr marL="202512" indent="-202512">
              <a:buFont typeface="+mj-lt"/>
              <a:buAutoNum type="arabicPeriod"/>
              <a:defRPr lang="en-US" sz="2800" b="0" dirty="0" smtClean="0">
                <a:latin typeface="+mn-lt"/>
              </a:defRPr>
            </a:lvl1pPr>
            <a:lvl2pPr marL="405023" indent="-202512">
              <a:buFont typeface="+mj-lt"/>
              <a:buAutoNum type="alphaLcPeriod"/>
              <a:defRPr lang="en-US" sz="2400" b="0" dirty="0" smtClean="0">
                <a:latin typeface="+mn-lt"/>
              </a:defRPr>
            </a:lvl2pPr>
            <a:lvl3pPr marL="607535" indent="-202046">
              <a:buFont typeface="+mj-lt"/>
              <a:buAutoNum type="romanLcPeriod"/>
              <a:defRPr lang="en-US" sz="2000" b="0" dirty="0" smtClean="0">
                <a:latin typeface="+mn-lt"/>
              </a:defRPr>
            </a:lvl3pPr>
            <a:lvl4pPr marL="810046" indent="-202512">
              <a:buFont typeface="+mj-lt"/>
              <a:buAutoNum type="arabicPeriod"/>
              <a:defRPr lang="en-US" sz="2000" b="0" dirty="0" smtClean="0">
                <a:latin typeface="+mn-lt"/>
              </a:defRPr>
            </a:lvl4pPr>
            <a:lvl5pPr marL="1012558" indent="-202512">
              <a:buFont typeface="+mj-lt"/>
              <a:buAutoNum type="alphaLcPeriod"/>
              <a:defRPr lang="en-US" sz="2000" b="0" dirty="0">
                <a:latin typeface="+mn-lt"/>
              </a:defRPr>
            </a:lvl5pPr>
            <a:lvl6pPr>
              <a:defRPr sz="1266"/>
            </a:lvl6pPr>
            <a:lvl7pPr>
              <a:defRPr sz="1266"/>
            </a:lvl7pPr>
            <a:lvl8pPr>
              <a:defRPr sz="1266"/>
            </a:lvl8pPr>
            <a:lvl9pPr>
              <a:defRPr sz="126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4"/>
          <p:cNvSpPr>
            <a:spLocks noGrp="1"/>
          </p:cNvSpPr>
          <p:nvPr>
            <p:ph type="title"/>
          </p:nvPr>
        </p:nvSpPr>
        <p:spPr/>
        <p:txBody>
          <a:bodyPr/>
          <a:lstStyle/>
          <a:p>
            <a:r>
              <a:rPr lang="en-US"/>
              <a:t>Click to edit Master title style</a:t>
            </a:r>
            <a:endParaRPr lang="en-AU"/>
          </a:p>
        </p:txBody>
      </p:sp>
      <p:sp>
        <p:nvSpPr>
          <p:cNvPr id="2" name="Footer Placeholder 1">
            <a:extLst>
              <a:ext uri="{FF2B5EF4-FFF2-40B4-BE49-F238E27FC236}">
                <a16:creationId xmlns:a16="http://schemas.microsoft.com/office/drawing/2014/main" id="{8337B9FB-8EDC-4415-A524-2F201C5737B9}"/>
              </a:ext>
            </a:extLst>
          </p:cNvPr>
          <p:cNvSpPr>
            <a:spLocks noGrp="1"/>
          </p:cNvSpPr>
          <p:nvPr>
            <p:ph type="ftr" sz="quarter" idx="10"/>
          </p:nvPr>
        </p:nvSpPr>
        <p:spPr/>
        <p:txBody>
          <a:bodyPr/>
          <a:lstStyle/>
          <a:p>
            <a:pPr algn="ctr"/>
            <a:r>
              <a:rPr lang="en-AU" dirty="0"/>
              <a:t>[Footer]</a:t>
            </a:r>
          </a:p>
        </p:txBody>
      </p:sp>
      <p:sp>
        <p:nvSpPr>
          <p:cNvPr id="6" name="Slide Number Placeholder 5">
            <a:extLst>
              <a:ext uri="{FF2B5EF4-FFF2-40B4-BE49-F238E27FC236}">
                <a16:creationId xmlns:a16="http://schemas.microsoft.com/office/drawing/2014/main" id="{85F47635-3CC7-4ECB-95A2-A2A3336B006D}"/>
              </a:ext>
            </a:extLst>
          </p:cNvPr>
          <p:cNvSpPr>
            <a:spLocks noGrp="1"/>
          </p:cNvSpPr>
          <p:nvPr>
            <p:ph type="sldNum" sz="quarter" idx="11"/>
          </p:nvPr>
        </p:nvSpPr>
        <p:spPr>
          <a:xfrm>
            <a:off x="11341686" y="6551473"/>
            <a:ext cx="523374" cy="217125"/>
          </a:xfrm>
        </p:spPr>
        <p:txBody>
          <a:bodyPr/>
          <a:lstStyle/>
          <a:p>
            <a:fld id="{E917DE0E-AFB1-41FD-BC35-27DB61CA125F}" type="slidenum">
              <a:rPr lang="en-AU" smtClean="0"/>
              <a:pPr/>
              <a:t>‹#›</a:t>
            </a:fld>
            <a:endParaRPr lang="en-AU" dirty="0"/>
          </a:p>
        </p:txBody>
      </p:sp>
      <p:pic>
        <p:nvPicPr>
          <p:cNvPr id="10" name="Picture 9">
            <a:extLst>
              <a:ext uri="{FF2B5EF4-FFF2-40B4-BE49-F238E27FC236}">
                <a16:creationId xmlns:a16="http://schemas.microsoft.com/office/drawing/2014/main" id="{EE222980-9FEA-47AB-8160-1C2959753276}"/>
              </a:ext>
            </a:extLst>
          </p:cNvPr>
          <p:cNvPicPr>
            <a:picLocks noChangeAspect="1"/>
          </p:cNvPicPr>
          <p:nvPr userDrawn="1"/>
        </p:nvPicPr>
        <p:blipFill>
          <a:blip r:embed="rId2"/>
          <a:stretch>
            <a:fillRect/>
          </a:stretch>
        </p:blipFill>
        <p:spPr>
          <a:xfrm>
            <a:off x="10580328" y="244059"/>
            <a:ext cx="1284732" cy="144780"/>
          </a:xfrm>
          <a:prstGeom prst="rect">
            <a:avLst/>
          </a:prstGeom>
          <a:noFill/>
          <a:ln>
            <a:noFill/>
          </a:ln>
        </p:spPr>
      </p:pic>
      <p:pic>
        <p:nvPicPr>
          <p:cNvPr id="11" name="Picture 10">
            <a:extLst>
              <a:ext uri="{FF2B5EF4-FFF2-40B4-BE49-F238E27FC236}">
                <a16:creationId xmlns:a16="http://schemas.microsoft.com/office/drawing/2014/main" id="{C759DED6-E107-4AF2-B3B8-51B167296C6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spTree>
    <p:extLst>
      <p:ext uri="{BB962C8B-B14F-4D97-AF65-F5344CB8AC3E}">
        <p14:creationId xmlns:p14="http://schemas.microsoft.com/office/powerpoint/2010/main" val="2579414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mp; Pictur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21510" y="2365638"/>
            <a:ext cx="4356661" cy="4127303"/>
          </a:xfr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1266"/>
            </a:lvl6pPr>
            <a:lvl7pPr>
              <a:defRPr sz="1266"/>
            </a:lvl7pPr>
            <a:lvl8pPr>
              <a:defRPr sz="1266"/>
            </a:lvl8pPr>
            <a:lvl9pPr>
              <a:defRPr sz="126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2"/>
          <p:cNvSpPr>
            <a:spLocks noGrp="1"/>
          </p:cNvSpPr>
          <p:nvPr>
            <p:ph type="pic" idx="10" hasCustomPrompt="1"/>
          </p:nvPr>
        </p:nvSpPr>
        <p:spPr>
          <a:xfrm>
            <a:off x="5014596" y="1391443"/>
            <a:ext cx="6853375" cy="5101499"/>
          </a:xfrm>
          <a:solidFill>
            <a:schemeClr val="bg1">
              <a:lumMod val="95000"/>
            </a:schemeClr>
          </a:solidFill>
        </p:spPr>
        <p:txBody>
          <a:bodyPr anchor="ctr"/>
          <a:lstStyle>
            <a:lvl1pPr marL="0" indent="0" algn="ctr">
              <a:spcBef>
                <a:spcPts val="0"/>
              </a:spcBef>
              <a:spcAft>
                <a:spcPts val="0"/>
              </a:spcAft>
              <a:buNone/>
              <a:defRPr lang="en-AU" dirty="0"/>
            </a:lvl1pPr>
            <a:lvl2pPr marL="321487" indent="0">
              <a:buNone/>
              <a:defRPr sz="1969"/>
            </a:lvl2pPr>
            <a:lvl3pPr marL="642974" indent="0">
              <a:buNone/>
              <a:defRPr sz="1688"/>
            </a:lvl3pPr>
            <a:lvl4pPr marL="964461" indent="0">
              <a:buNone/>
              <a:defRPr sz="1406"/>
            </a:lvl4pPr>
            <a:lvl5pPr marL="1285948" indent="0">
              <a:buNone/>
              <a:defRPr sz="1406"/>
            </a:lvl5pPr>
            <a:lvl6pPr marL="1607435" indent="0">
              <a:buNone/>
              <a:defRPr sz="1406"/>
            </a:lvl6pPr>
            <a:lvl7pPr marL="1928923" indent="0">
              <a:buNone/>
              <a:defRPr sz="1406"/>
            </a:lvl7pPr>
            <a:lvl8pPr marL="2250409" indent="0">
              <a:buNone/>
              <a:defRPr sz="1406"/>
            </a:lvl8pPr>
            <a:lvl9pPr marL="2571896" indent="0">
              <a:buNone/>
              <a:defRPr sz="1406"/>
            </a:lvl9pPr>
          </a:lstStyle>
          <a:p>
            <a:r>
              <a:rPr lang="en-US" dirty="0"/>
              <a:t>Click icon to add picture</a:t>
            </a:r>
            <a:br>
              <a:rPr lang="en-US" dirty="0"/>
            </a:br>
            <a:br>
              <a:rPr lang="en-US" dirty="0"/>
            </a:br>
            <a:br>
              <a:rPr lang="en-US" dirty="0"/>
            </a:br>
            <a:endParaRPr lang="en-AU" dirty="0"/>
          </a:p>
        </p:txBody>
      </p:sp>
      <p:sp>
        <p:nvSpPr>
          <p:cNvPr id="4" name="Title 3">
            <a:extLst>
              <a:ext uri="{FF2B5EF4-FFF2-40B4-BE49-F238E27FC236}">
                <a16:creationId xmlns:a16="http://schemas.microsoft.com/office/drawing/2014/main" id="{810DF5E2-898A-4655-8EEC-B0414254D7BB}"/>
              </a:ext>
            </a:extLst>
          </p:cNvPr>
          <p:cNvSpPr>
            <a:spLocks noGrp="1"/>
          </p:cNvSpPr>
          <p:nvPr>
            <p:ph type="title"/>
          </p:nvPr>
        </p:nvSpPr>
        <p:spPr>
          <a:xfrm>
            <a:off x="336425" y="1391440"/>
            <a:ext cx="4341744" cy="923505"/>
          </a:xfrm>
        </p:spPr>
        <p:txBody>
          <a:bodyPr/>
          <a:lstStyle/>
          <a:p>
            <a:r>
              <a:rPr lang="en-US"/>
              <a:t>Click to edit Master title style</a:t>
            </a:r>
            <a:endParaRPr lang="en-AU" dirty="0"/>
          </a:p>
        </p:txBody>
      </p:sp>
      <p:sp>
        <p:nvSpPr>
          <p:cNvPr id="5" name="Footer Placeholder 4">
            <a:extLst>
              <a:ext uri="{FF2B5EF4-FFF2-40B4-BE49-F238E27FC236}">
                <a16:creationId xmlns:a16="http://schemas.microsoft.com/office/drawing/2014/main" id="{D80D38F6-0EA2-4AD3-A861-786EE93C8B71}"/>
              </a:ext>
            </a:extLst>
          </p:cNvPr>
          <p:cNvSpPr>
            <a:spLocks noGrp="1"/>
          </p:cNvSpPr>
          <p:nvPr>
            <p:ph type="ftr" sz="quarter" idx="11"/>
          </p:nvPr>
        </p:nvSpPr>
        <p:spPr/>
        <p:txBody>
          <a:bodyPr/>
          <a:lstStyle/>
          <a:p>
            <a:pPr algn="ctr"/>
            <a:r>
              <a:rPr lang="en-AU" dirty="0"/>
              <a:t>[Footer]</a:t>
            </a:r>
          </a:p>
        </p:txBody>
      </p:sp>
      <p:sp>
        <p:nvSpPr>
          <p:cNvPr id="6" name="Slide Number Placeholder 5">
            <a:extLst>
              <a:ext uri="{FF2B5EF4-FFF2-40B4-BE49-F238E27FC236}">
                <a16:creationId xmlns:a16="http://schemas.microsoft.com/office/drawing/2014/main" id="{1EFA721E-E332-4C68-9D4C-F4A8D423BE61}"/>
              </a:ext>
            </a:extLst>
          </p:cNvPr>
          <p:cNvSpPr>
            <a:spLocks noGrp="1"/>
          </p:cNvSpPr>
          <p:nvPr>
            <p:ph type="sldNum" sz="quarter" idx="12"/>
          </p:nvPr>
        </p:nvSpPr>
        <p:spPr>
          <a:xfrm>
            <a:off x="11341686" y="6551473"/>
            <a:ext cx="523374" cy="217125"/>
          </a:xfrm>
        </p:spPr>
        <p:txBody>
          <a:bodyPr/>
          <a:lstStyle/>
          <a:p>
            <a:fld id="{E917DE0E-AFB1-41FD-BC35-27DB61CA125F}" type="slidenum">
              <a:rPr lang="en-AU" smtClean="0"/>
              <a:pPr/>
              <a:t>‹#›</a:t>
            </a:fld>
            <a:endParaRPr lang="en-AU" dirty="0"/>
          </a:p>
        </p:txBody>
      </p:sp>
      <p:pic>
        <p:nvPicPr>
          <p:cNvPr id="11" name="Picture 10">
            <a:extLst>
              <a:ext uri="{FF2B5EF4-FFF2-40B4-BE49-F238E27FC236}">
                <a16:creationId xmlns:a16="http://schemas.microsoft.com/office/drawing/2014/main" id="{F177E974-6222-4E14-8F53-1A35F8F2DE91}"/>
              </a:ext>
            </a:extLst>
          </p:cNvPr>
          <p:cNvPicPr>
            <a:picLocks noChangeAspect="1"/>
          </p:cNvPicPr>
          <p:nvPr userDrawn="1"/>
        </p:nvPicPr>
        <p:blipFill>
          <a:blip r:embed="rId2"/>
          <a:stretch>
            <a:fillRect/>
          </a:stretch>
        </p:blipFill>
        <p:spPr>
          <a:xfrm>
            <a:off x="10580328" y="244059"/>
            <a:ext cx="1284732" cy="144780"/>
          </a:xfrm>
          <a:prstGeom prst="rect">
            <a:avLst/>
          </a:prstGeom>
          <a:noFill/>
          <a:ln>
            <a:noFill/>
          </a:ln>
        </p:spPr>
      </p:pic>
      <p:pic>
        <p:nvPicPr>
          <p:cNvPr id="12" name="Picture 11">
            <a:extLst>
              <a:ext uri="{FF2B5EF4-FFF2-40B4-BE49-F238E27FC236}">
                <a16:creationId xmlns:a16="http://schemas.microsoft.com/office/drawing/2014/main" id="{20A0BD44-827B-47CD-8BFA-2A4BD387B40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spTree>
    <p:extLst>
      <p:ext uri="{BB962C8B-B14F-4D97-AF65-F5344CB8AC3E}">
        <p14:creationId xmlns:p14="http://schemas.microsoft.com/office/powerpoint/2010/main" val="687810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425" y="1391440"/>
            <a:ext cx="11546007" cy="923505"/>
          </a:xfrm>
          <a:prstGeom prst="rect">
            <a:avLst/>
          </a:prstGeom>
        </p:spPr>
        <p:txBody>
          <a:bodyPr vert="horz" lIns="0" tIns="0" rIns="0" bIns="0" rtlCol="0" anchor="t">
            <a:normAutofit/>
          </a:bodyPr>
          <a:lstStyle/>
          <a:p>
            <a:r>
              <a:rPr lang="en-US"/>
              <a:t>Click to edit Master title style</a:t>
            </a:r>
            <a:endParaRPr lang="en-AU" dirty="0"/>
          </a:p>
        </p:txBody>
      </p:sp>
      <p:sp>
        <p:nvSpPr>
          <p:cNvPr id="3" name="Text Placeholder 2"/>
          <p:cNvSpPr>
            <a:spLocks noGrp="1"/>
          </p:cNvSpPr>
          <p:nvPr>
            <p:ph type="body" idx="1"/>
          </p:nvPr>
        </p:nvSpPr>
        <p:spPr>
          <a:xfrm>
            <a:off x="321508" y="2365585"/>
            <a:ext cx="11546007" cy="4135251"/>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3"/>
          </p:nvPr>
        </p:nvSpPr>
        <p:spPr>
          <a:xfrm>
            <a:off x="2383047" y="184261"/>
            <a:ext cx="7425906" cy="217125"/>
          </a:xfrm>
          <a:prstGeom prst="rect">
            <a:avLst/>
          </a:prstGeom>
        </p:spPr>
        <p:txBody>
          <a:bodyPr vert="horz" lIns="0" tIns="0" rIns="0" bIns="0" rtlCol="0" anchor="ctr"/>
          <a:lstStyle>
            <a:lvl1pPr algn="l">
              <a:defRPr sz="984">
                <a:solidFill>
                  <a:schemeClr val="accent1"/>
                </a:solidFill>
              </a:defRPr>
            </a:lvl1pPr>
          </a:lstStyle>
          <a:p>
            <a:pPr algn="ctr"/>
            <a:r>
              <a:rPr lang="en-AU" dirty="0"/>
              <a:t>[Footer]</a:t>
            </a:r>
          </a:p>
        </p:txBody>
      </p:sp>
      <p:sp>
        <p:nvSpPr>
          <p:cNvPr id="7" name="Slide Number Placeholder 5"/>
          <p:cNvSpPr>
            <a:spLocks noGrp="1"/>
          </p:cNvSpPr>
          <p:nvPr>
            <p:ph type="sldNum" sz="quarter" idx="4"/>
          </p:nvPr>
        </p:nvSpPr>
        <p:spPr>
          <a:xfrm>
            <a:off x="11341686" y="6551473"/>
            <a:ext cx="523374" cy="217125"/>
          </a:xfrm>
          <a:prstGeom prst="rect">
            <a:avLst/>
          </a:prstGeom>
        </p:spPr>
        <p:txBody>
          <a:bodyPr vert="horz" lIns="0" tIns="0" rIns="0" bIns="0" rtlCol="0" anchor="ctr"/>
          <a:lstStyle>
            <a:lvl1pPr algn="r">
              <a:defRPr sz="984">
                <a:solidFill>
                  <a:schemeClr val="accent1"/>
                </a:solidFill>
              </a:defRPr>
            </a:lvl1p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3786833112"/>
      </p:ext>
    </p:extLst>
  </p:cSld>
  <p:clrMap bg1="lt1" tx1="dk1" bg2="lt2" tx2="dk2" accent1="accent1" accent2="accent2" accent3="accent3" accent4="accent4" accent5="accent5" accent6="accent6" hlink="hlink" folHlink="folHlink"/>
  <p:sldLayoutIdLst>
    <p:sldLayoutId id="2147483763" r:id="rId1"/>
    <p:sldLayoutId id="2147483762" r:id="rId2"/>
    <p:sldLayoutId id="2147483764" r:id="rId3"/>
    <p:sldLayoutId id="2147483765" r:id="rId4"/>
    <p:sldLayoutId id="2147483766" r:id="rId5"/>
    <p:sldLayoutId id="2147483650" r:id="rId6"/>
    <p:sldLayoutId id="2147483652" r:id="rId7"/>
    <p:sldLayoutId id="2147483779" r:id="rId8"/>
    <p:sldLayoutId id="2147483761" r:id="rId9"/>
    <p:sldLayoutId id="2147483767" r:id="rId10"/>
    <p:sldLayoutId id="2147483768" r:id="rId11"/>
    <p:sldLayoutId id="2147483769" r:id="rId12"/>
    <p:sldLayoutId id="2147483770" r:id="rId13"/>
    <p:sldLayoutId id="2147483782" r:id="rId14"/>
    <p:sldLayoutId id="2147483777" r:id="rId15"/>
    <p:sldLayoutId id="2147483778" r:id="rId16"/>
    <p:sldLayoutId id="2147483728" r:id="rId17"/>
    <p:sldLayoutId id="2147483773" r:id="rId18"/>
    <p:sldLayoutId id="2147483771" r:id="rId19"/>
    <p:sldLayoutId id="2147483772" r:id="rId20"/>
    <p:sldLayoutId id="2147483774" r:id="rId21"/>
    <p:sldLayoutId id="2147483776" r:id="rId22"/>
    <p:sldLayoutId id="2147483775" r:id="rId23"/>
    <p:sldLayoutId id="2147483780" r:id="rId24"/>
    <p:sldLayoutId id="2147483781" r:id="rId25"/>
    <p:sldLayoutId id="2147483783" r:id="rId26"/>
    <p:sldLayoutId id="2147483654" r:id="rId27"/>
    <p:sldLayoutId id="2147483655" r:id="rId2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642974" rtl="0" eaLnBrk="1" latinLnBrk="0" hangingPunct="1">
        <a:lnSpc>
          <a:spcPct val="85000"/>
        </a:lnSpc>
        <a:spcBef>
          <a:spcPct val="0"/>
        </a:spcBef>
        <a:buNone/>
        <a:defRPr sz="4000" b="0" kern="1200">
          <a:solidFill>
            <a:schemeClr val="accent1"/>
          </a:solidFill>
          <a:latin typeface="+mj-lt"/>
          <a:ea typeface="+mj-ea"/>
          <a:cs typeface="+mj-cs"/>
        </a:defRPr>
      </a:lvl1pPr>
    </p:titleStyle>
    <p:bodyStyle>
      <a:lvl1pPr marL="182880" indent="-228600" algn="l" defTabSz="642974" rtl="0" eaLnBrk="1" latinLnBrk="0" hangingPunct="1">
        <a:lnSpc>
          <a:spcPct val="120000"/>
        </a:lnSpc>
        <a:spcBef>
          <a:spcPts val="600"/>
        </a:spcBef>
        <a:spcAft>
          <a:spcPts val="600"/>
        </a:spcAft>
        <a:buClr>
          <a:schemeClr val="accent1"/>
        </a:buClr>
        <a:buFont typeface="Arial" charset="0"/>
        <a:buChar char="•"/>
        <a:defRPr sz="2800" kern="1200">
          <a:solidFill>
            <a:schemeClr val="accent1"/>
          </a:solidFill>
          <a:latin typeface="+mn-lt"/>
          <a:ea typeface="+mn-ea"/>
          <a:cs typeface="+mn-cs"/>
        </a:defRPr>
      </a:lvl1pPr>
      <a:lvl2pPr marL="640080" indent="-228600" algn="l" defTabSz="642974" rtl="0" eaLnBrk="1" latinLnBrk="0" hangingPunct="1">
        <a:lnSpc>
          <a:spcPct val="120000"/>
        </a:lnSpc>
        <a:spcBef>
          <a:spcPts val="600"/>
        </a:spcBef>
        <a:spcAft>
          <a:spcPts val="600"/>
        </a:spcAft>
        <a:buClr>
          <a:schemeClr val="accent1"/>
        </a:buClr>
        <a:buFont typeface="Arial" charset="0"/>
        <a:buChar char="•"/>
        <a:defRPr sz="2400" kern="1200">
          <a:solidFill>
            <a:schemeClr val="accent1"/>
          </a:solidFill>
          <a:latin typeface="+mn-lt"/>
          <a:ea typeface="+mn-ea"/>
          <a:cs typeface="+mn-cs"/>
        </a:defRPr>
      </a:lvl2pPr>
      <a:lvl3pPr marL="1097280" indent="-228600" algn="l" defTabSz="642974" rtl="0" eaLnBrk="1" latinLnBrk="0" hangingPunct="1">
        <a:lnSpc>
          <a:spcPct val="120000"/>
        </a:lnSpc>
        <a:spcBef>
          <a:spcPts val="600"/>
        </a:spcBef>
        <a:spcAft>
          <a:spcPts val="600"/>
        </a:spcAft>
        <a:buClr>
          <a:schemeClr val="accent1"/>
        </a:buClr>
        <a:buFont typeface="Arial" charset="0"/>
        <a:buChar char="•"/>
        <a:defRPr sz="2000" kern="1200">
          <a:solidFill>
            <a:schemeClr val="accent1"/>
          </a:solidFill>
          <a:latin typeface="+mn-lt"/>
          <a:ea typeface="+mn-ea"/>
          <a:cs typeface="+mn-cs"/>
        </a:defRPr>
      </a:lvl3pPr>
      <a:lvl4pPr marL="1554480" indent="-228600" algn="l" defTabSz="642974" rtl="0" eaLnBrk="1" latinLnBrk="0" hangingPunct="1">
        <a:lnSpc>
          <a:spcPct val="120000"/>
        </a:lnSpc>
        <a:spcBef>
          <a:spcPts val="600"/>
        </a:spcBef>
        <a:spcAft>
          <a:spcPts val="600"/>
        </a:spcAft>
        <a:buClr>
          <a:schemeClr val="accent1"/>
        </a:buClr>
        <a:buFont typeface="Arial" charset="0"/>
        <a:buChar char="•"/>
        <a:defRPr sz="2000" kern="1200" baseline="0">
          <a:solidFill>
            <a:schemeClr val="accent1"/>
          </a:solidFill>
          <a:latin typeface="+mn-lt"/>
          <a:ea typeface="+mn-ea"/>
          <a:cs typeface="+mn-cs"/>
        </a:defRPr>
      </a:lvl4pPr>
      <a:lvl5pPr marL="2011680" indent="-228600" algn="l" defTabSz="642974" rtl="0" eaLnBrk="1" latinLnBrk="0" hangingPunct="1">
        <a:lnSpc>
          <a:spcPct val="120000"/>
        </a:lnSpc>
        <a:spcBef>
          <a:spcPts val="600"/>
        </a:spcBef>
        <a:spcAft>
          <a:spcPts val="600"/>
        </a:spcAft>
        <a:buClr>
          <a:schemeClr val="accent1"/>
        </a:buClr>
        <a:buFont typeface="Arial" charset="0"/>
        <a:buChar char="•"/>
        <a:defRPr sz="2000" b="0" kern="1200" baseline="0">
          <a:solidFill>
            <a:schemeClr val="accent1"/>
          </a:solidFill>
          <a:latin typeface="+mj-lt"/>
          <a:ea typeface="+mn-ea"/>
          <a:cs typeface="+mn-cs"/>
        </a:defRPr>
      </a:lvl5pPr>
      <a:lvl6pPr marL="1768180" indent="-160744" algn="l" defTabSz="642974" rtl="0" eaLnBrk="1" latinLnBrk="0" hangingPunct="1">
        <a:spcBef>
          <a:spcPct val="20000"/>
        </a:spcBef>
        <a:buFont typeface="Arial" pitchFamily="34" charset="0"/>
        <a:buChar char="•"/>
        <a:defRPr sz="1406" kern="1200">
          <a:solidFill>
            <a:schemeClr val="tx1"/>
          </a:solidFill>
          <a:latin typeface="+mn-lt"/>
          <a:ea typeface="+mn-ea"/>
          <a:cs typeface="+mn-cs"/>
        </a:defRPr>
      </a:lvl6pPr>
      <a:lvl7pPr marL="2089666" indent="-160744" algn="l" defTabSz="642974" rtl="0" eaLnBrk="1" latinLnBrk="0" hangingPunct="1">
        <a:spcBef>
          <a:spcPct val="20000"/>
        </a:spcBef>
        <a:buFont typeface="Arial" pitchFamily="34" charset="0"/>
        <a:buChar char="•"/>
        <a:defRPr sz="1406" kern="1200">
          <a:solidFill>
            <a:schemeClr val="tx1"/>
          </a:solidFill>
          <a:latin typeface="+mn-lt"/>
          <a:ea typeface="+mn-ea"/>
          <a:cs typeface="+mn-cs"/>
        </a:defRPr>
      </a:lvl7pPr>
      <a:lvl8pPr marL="2411153" indent="-160744" algn="l" defTabSz="642974" rtl="0" eaLnBrk="1" latinLnBrk="0" hangingPunct="1">
        <a:spcBef>
          <a:spcPct val="20000"/>
        </a:spcBef>
        <a:buFont typeface="Arial" pitchFamily="34" charset="0"/>
        <a:buChar char="•"/>
        <a:defRPr sz="1406" kern="1200">
          <a:solidFill>
            <a:schemeClr val="tx1"/>
          </a:solidFill>
          <a:latin typeface="+mn-lt"/>
          <a:ea typeface="+mn-ea"/>
          <a:cs typeface="+mn-cs"/>
        </a:defRPr>
      </a:lvl8pPr>
      <a:lvl9pPr marL="2732640" indent="-160744" algn="l" defTabSz="642974" rtl="0" eaLnBrk="1" latinLnBrk="0" hangingPunct="1">
        <a:spcBef>
          <a:spcPct val="20000"/>
        </a:spcBef>
        <a:buFont typeface="Arial" pitchFamily="34" charset="0"/>
        <a:buChar char="•"/>
        <a:defRPr sz="1406" kern="1200">
          <a:solidFill>
            <a:schemeClr val="tx1"/>
          </a:solidFill>
          <a:latin typeface="+mn-lt"/>
          <a:ea typeface="+mn-ea"/>
          <a:cs typeface="+mn-cs"/>
        </a:defRPr>
      </a:lvl9pPr>
    </p:bodyStyle>
    <p:otherStyle>
      <a:defPPr>
        <a:defRPr lang="en-US"/>
      </a:defPPr>
      <a:lvl1pPr marL="0" algn="l" defTabSz="642974" rtl="0" eaLnBrk="1" latinLnBrk="0" hangingPunct="1">
        <a:defRPr sz="1266" kern="1200">
          <a:solidFill>
            <a:schemeClr val="tx1"/>
          </a:solidFill>
          <a:latin typeface="+mn-lt"/>
          <a:ea typeface="+mn-ea"/>
          <a:cs typeface="+mn-cs"/>
        </a:defRPr>
      </a:lvl1pPr>
      <a:lvl2pPr marL="321487" algn="l" defTabSz="642974" rtl="0" eaLnBrk="1" latinLnBrk="0" hangingPunct="1">
        <a:defRPr sz="1266" kern="1200">
          <a:solidFill>
            <a:schemeClr val="tx1"/>
          </a:solidFill>
          <a:latin typeface="+mn-lt"/>
          <a:ea typeface="+mn-ea"/>
          <a:cs typeface="+mn-cs"/>
        </a:defRPr>
      </a:lvl2pPr>
      <a:lvl3pPr marL="642974" algn="l" defTabSz="642974" rtl="0" eaLnBrk="1" latinLnBrk="0" hangingPunct="1">
        <a:defRPr sz="1266" kern="1200">
          <a:solidFill>
            <a:schemeClr val="tx1"/>
          </a:solidFill>
          <a:latin typeface="+mn-lt"/>
          <a:ea typeface="+mn-ea"/>
          <a:cs typeface="+mn-cs"/>
        </a:defRPr>
      </a:lvl3pPr>
      <a:lvl4pPr marL="964461" algn="l" defTabSz="642974" rtl="0" eaLnBrk="1" latinLnBrk="0" hangingPunct="1">
        <a:defRPr sz="1266" kern="1200">
          <a:solidFill>
            <a:schemeClr val="tx1"/>
          </a:solidFill>
          <a:latin typeface="+mn-lt"/>
          <a:ea typeface="+mn-ea"/>
          <a:cs typeface="+mn-cs"/>
        </a:defRPr>
      </a:lvl4pPr>
      <a:lvl5pPr marL="1285948" algn="l" defTabSz="642974" rtl="0" eaLnBrk="1" latinLnBrk="0" hangingPunct="1">
        <a:defRPr sz="1266" kern="1200">
          <a:solidFill>
            <a:schemeClr val="tx1"/>
          </a:solidFill>
          <a:latin typeface="+mn-lt"/>
          <a:ea typeface="+mn-ea"/>
          <a:cs typeface="+mn-cs"/>
        </a:defRPr>
      </a:lvl5pPr>
      <a:lvl6pPr marL="1607435" algn="l" defTabSz="642974" rtl="0" eaLnBrk="1" latinLnBrk="0" hangingPunct="1">
        <a:defRPr sz="1266" kern="1200">
          <a:solidFill>
            <a:schemeClr val="tx1"/>
          </a:solidFill>
          <a:latin typeface="+mn-lt"/>
          <a:ea typeface="+mn-ea"/>
          <a:cs typeface="+mn-cs"/>
        </a:defRPr>
      </a:lvl6pPr>
      <a:lvl7pPr marL="1928923" algn="l" defTabSz="642974" rtl="0" eaLnBrk="1" latinLnBrk="0" hangingPunct="1">
        <a:defRPr sz="1266" kern="1200">
          <a:solidFill>
            <a:schemeClr val="tx1"/>
          </a:solidFill>
          <a:latin typeface="+mn-lt"/>
          <a:ea typeface="+mn-ea"/>
          <a:cs typeface="+mn-cs"/>
        </a:defRPr>
      </a:lvl7pPr>
      <a:lvl8pPr marL="2250409" algn="l" defTabSz="642974" rtl="0" eaLnBrk="1" latinLnBrk="0" hangingPunct="1">
        <a:defRPr sz="1266" kern="1200">
          <a:solidFill>
            <a:schemeClr val="tx1"/>
          </a:solidFill>
          <a:latin typeface="+mn-lt"/>
          <a:ea typeface="+mn-ea"/>
          <a:cs typeface="+mn-cs"/>
        </a:defRPr>
      </a:lvl8pPr>
      <a:lvl9pPr marL="2571896" algn="l" defTabSz="642974" rtl="0" eaLnBrk="1" latinLnBrk="0" hangingPunct="1">
        <a:defRPr sz="126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90" userDrawn="1">
          <p15:clr>
            <a:srgbClr val="F26B43"/>
          </p15:clr>
        </p15:guide>
        <p15:guide id="2" pos="7476" userDrawn="1">
          <p15:clr>
            <a:srgbClr val="F26B43"/>
          </p15:clr>
        </p15:guide>
        <p15:guide id="3" pos="203" userDrawn="1">
          <p15:clr>
            <a:srgbClr val="F26B43"/>
          </p15:clr>
        </p15:guide>
        <p15:guide id="4" orient="horz" pos="149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035C01E-D909-40CC-85FF-D38BFFAA44EB}"/>
              </a:ext>
            </a:extLst>
          </p:cNvPr>
          <p:cNvSpPr>
            <a:spLocks noGrp="1"/>
          </p:cNvSpPr>
          <p:nvPr>
            <p:ph type="body" sz="quarter" idx="12"/>
          </p:nvPr>
        </p:nvSpPr>
        <p:spPr/>
        <p:txBody>
          <a:bodyPr/>
          <a:lstStyle/>
          <a:p>
            <a:endParaRPr lang="en-AU" dirty="0"/>
          </a:p>
        </p:txBody>
      </p:sp>
      <p:sp>
        <p:nvSpPr>
          <p:cNvPr id="10" name="Slide Number Placeholder 9">
            <a:extLst>
              <a:ext uri="{FF2B5EF4-FFF2-40B4-BE49-F238E27FC236}">
                <a16:creationId xmlns:a16="http://schemas.microsoft.com/office/drawing/2014/main" id="{74FB0B02-7277-430E-84EF-813911035E51}"/>
              </a:ext>
            </a:extLst>
          </p:cNvPr>
          <p:cNvSpPr>
            <a:spLocks noGrp="1"/>
          </p:cNvSpPr>
          <p:nvPr>
            <p:ph type="sldNum" sz="quarter" idx="13"/>
          </p:nvPr>
        </p:nvSpPr>
        <p:spPr/>
        <p:txBody>
          <a:bodyPr/>
          <a:lstStyle/>
          <a:p>
            <a:fld id="{E917DE0E-AFB1-41FD-BC35-27DB61CA125F}" type="slidenum">
              <a:rPr lang="en-AU" smtClean="0"/>
              <a:pPr/>
              <a:t>1</a:t>
            </a:fld>
            <a:endParaRPr lang="en-AU" dirty="0"/>
          </a:p>
        </p:txBody>
      </p:sp>
      <p:sp>
        <p:nvSpPr>
          <p:cNvPr id="9" name="Footer Placeholder 8">
            <a:extLst>
              <a:ext uri="{FF2B5EF4-FFF2-40B4-BE49-F238E27FC236}">
                <a16:creationId xmlns:a16="http://schemas.microsoft.com/office/drawing/2014/main" id="{63F5BEDD-BBEA-445F-915D-71CD10377502}"/>
              </a:ext>
            </a:extLst>
          </p:cNvPr>
          <p:cNvSpPr>
            <a:spLocks noGrp="1"/>
          </p:cNvSpPr>
          <p:nvPr>
            <p:ph type="ftr" sz="quarter" idx="14"/>
          </p:nvPr>
        </p:nvSpPr>
        <p:spPr/>
        <p:txBody>
          <a:bodyPr/>
          <a:lstStyle/>
          <a:p>
            <a:pPr algn="ctr"/>
            <a:r>
              <a:rPr lang="en-AU"/>
              <a:t>[Footer]</a:t>
            </a:r>
            <a:endParaRPr lang="en-AU" dirty="0"/>
          </a:p>
        </p:txBody>
      </p:sp>
    </p:spTree>
    <p:extLst>
      <p:ext uri="{BB962C8B-B14F-4D97-AF65-F5344CB8AC3E}">
        <p14:creationId xmlns:p14="http://schemas.microsoft.com/office/powerpoint/2010/main" val="2093358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fontScale="70000" lnSpcReduction="20000"/>
          </a:bodyPr>
          <a:lstStyle/>
          <a:p>
            <a:pPr marL="81624" indent="0">
              <a:buNone/>
            </a:pPr>
            <a:r>
              <a:rPr lang="en-US" dirty="0"/>
              <a:t>File size issues - compress all pictures</a:t>
            </a:r>
          </a:p>
          <a:p>
            <a:r>
              <a:rPr lang="en-US" dirty="0"/>
              <a:t>To reduce the file size of the presentation:</a:t>
            </a:r>
            <a:endParaRPr lang="en-AU" dirty="0"/>
          </a:p>
          <a:p>
            <a:pPr lvl="1"/>
            <a:r>
              <a:rPr lang="en-US" dirty="0"/>
              <a:t>Go to the ‘Save As’ function</a:t>
            </a:r>
            <a:endParaRPr lang="en-AU" dirty="0"/>
          </a:p>
          <a:p>
            <a:pPr lvl="1"/>
            <a:r>
              <a:rPr lang="en-US" dirty="0"/>
              <a:t>‘Tool’s dropdown (next to the ‘Save’ button)</a:t>
            </a:r>
            <a:endParaRPr lang="en-AU" dirty="0"/>
          </a:p>
          <a:p>
            <a:pPr lvl="1"/>
            <a:r>
              <a:rPr lang="en-US" dirty="0"/>
              <a:t>‘Compress Pictures’</a:t>
            </a:r>
            <a:endParaRPr lang="en-AU" dirty="0"/>
          </a:p>
          <a:p>
            <a:pPr lvl="1"/>
            <a:r>
              <a:rPr lang="en-US" dirty="0"/>
              <a:t>Select the option you want. ‘Print 220 </a:t>
            </a:r>
            <a:r>
              <a:rPr lang="en-US" dirty="0" err="1"/>
              <a:t>ppi</a:t>
            </a:r>
            <a:r>
              <a:rPr lang="en-US" dirty="0"/>
              <a:t>’ ensures the images will print in high quality. The lower the resolution the smaller the file but this can affect logo quality if applied to all images.</a:t>
            </a:r>
            <a:endParaRPr lang="en-AU" dirty="0"/>
          </a:p>
          <a:p>
            <a:pPr lvl="1"/>
            <a:r>
              <a:rPr lang="en-US" dirty="0"/>
              <a:t>‘OK’</a:t>
            </a:r>
            <a:endParaRPr lang="en-AU" dirty="0"/>
          </a:p>
          <a:p>
            <a:pPr lvl="1"/>
            <a:r>
              <a:rPr lang="en-US" dirty="0"/>
              <a:t>‘Save’</a:t>
            </a:r>
            <a:endParaRPr lang="en-AU" dirty="0"/>
          </a:p>
        </p:txBody>
      </p:sp>
      <p:sp>
        <p:nvSpPr>
          <p:cNvPr id="6" name="Content Placeholder 5"/>
          <p:cNvSpPr>
            <a:spLocks noGrp="1"/>
          </p:cNvSpPr>
          <p:nvPr>
            <p:ph sz="half" idx="2"/>
          </p:nvPr>
        </p:nvSpPr>
        <p:spPr/>
        <p:txBody>
          <a:bodyPr>
            <a:normAutofit fontScale="62500" lnSpcReduction="20000"/>
          </a:bodyPr>
          <a:lstStyle/>
          <a:p>
            <a:pPr marL="81624" indent="0">
              <a:buNone/>
            </a:pPr>
            <a:r>
              <a:rPr lang="en-US" dirty="0"/>
              <a:t>File size issues - compress single pictures</a:t>
            </a:r>
          </a:p>
          <a:p>
            <a:r>
              <a:rPr lang="en-US" dirty="0"/>
              <a:t>If you know of a single image that is large in file size, you can reduce that particular image to a very low compression. This will mean there won’t be any quality reduction in the logos and other imagery in the presentation.</a:t>
            </a:r>
          </a:p>
          <a:p>
            <a:pPr lvl="1"/>
            <a:r>
              <a:rPr lang="en-US" dirty="0"/>
              <a:t>Select the image</a:t>
            </a:r>
          </a:p>
          <a:p>
            <a:pPr lvl="1"/>
            <a:r>
              <a:rPr lang="en-US" dirty="0"/>
              <a:t>Click on the ‘Compress Pictures’ button in the ‘Picture Tools’ menu</a:t>
            </a:r>
          </a:p>
          <a:p>
            <a:pPr lvl="1"/>
            <a:r>
              <a:rPr lang="en-US" dirty="0"/>
              <a:t>Ensure ‘Apply only to this picture’ is ticked</a:t>
            </a:r>
          </a:p>
          <a:p>
            <a:pPr lvl="1"/>
            <a:r>
              <a:rPr lang="en-US" dirty="0"/>
              <a:t>Choose ‘Email 96 </a:t>
            </a:r>
            <a:r>
              <a:rPr lang="en-US" dirty="0" err="1"/>
              <a:t>ppi</a:t>
            </a:r>
            <a:r>
              <a:rPr lang="en-US" dirty="0"/>
              <a:t>’</a:t>
            </a:r>
          </a:p>
          <a:p>
            <a:pPr lvl="1"/>
            <a:r>
              <a:rPr lang="en-US" dirty="0"/>
              <a:t>‘OK’</a:t>
            </a:r>
            <a:endParaRPr lang="en-AU" dirty="0"/>
          </a:p>
        </p:txBody>
      </p:sp>
      <p:sp>
        <p:nvSpPr>
          <p:cNvPr id="4" name="Title 3"/>
          <p:cNvSpPr>
            <a:spLocks noGrp="1"/>
          </p:cNvSpPr>
          <p:nvPr>
            <p:ph type="title"/>
          </p:nvPr>
        </p:nvSpPr>
        <p:spPr/>
        <p:txBody>
          <a:bodyPr/>
          <a:lstStyle/>
          <a:p>
            <a:r>
              <a:rPr lang="en-US" dirty="0"/>
              <a:t>File Size / Image Resolution</a:t>
            </a:r>
            <a:endParaRPr lang="en-AU" dirty="0"/>
          </a:p>
        </p:txBody>
      </p:sp>
      <p:sp>
        <p:nvSpPr>
          <p:cNvPr id="3" name="Footer Placeholder 2">
            <a:extLst>
              <a:ext uri="{FF2B5EF4-FFF2-40B4-BE49-F238E27FC236}">
                <a16:creationId xmlns:a16="http://schemas.microsoft.com/office/drawing/2014/main" id="{8DC614E0-E78D-4ED4-8E1F-B15B774DC3EB}"/>
              </a:ext>
            </a:extLst>
          </p:cNvPr>
          <p:cNvSpPr>
            <a:spLocks noGrp="1"/>
          </p:cNvSpPr>
          <p:nvPr>
            <p:ph type="ftr" sz="quarter" idx="10"/>
          </p:nvPr>
        </p:nvSpPr>
        <p:spPr/>
        <p:txBody>
          <a:bodyPr/>
          <a:lstStyle/>
          <a:p>
            <a:pPr algn="ctr"/>
            <a:r>
              <a:rPr lang="en-AU" dirty="0"/>
              <a:t>[Footer]</a:t>
            </a:r>
          </a:p>
        </p:txBody>
      </p:sp>
      <p:sp>
        <p:nvSpPr>
          <p:cNvPr id="5" name="Slide Number Placeholder 4">
            <a:extLst>
              <a:ext uri="{FF2B5EF4-FFF2-40B4-BE49-F238E27FC236}">
                <a16:creationId xmlns:a16="http://schemas.microsoft.com/office/drawing/2014/main" id="{DDA3F61B-1D2A-4EF4-B32A-3041FD29FCCE}"/>
              </a:ext>
            </a:extLst>
          </p:cNvPr>
          <p:cNvSpPr>
            <a:spLocks noGrp="1"/>
          </p:cNvSpPr>
          <p:nvPr>
            <p:ph type="sldNum" sz="quarter" idx="11"/>
          </p:nvPr>
        </p:nvSpPr>
        <p:spPr/>
        <p:txBody>
          <a:bodyPr/>
          <a:lstStyle/>
          <a:p>
            <a:fld id="{E917DE0E-AFB1-41FD-BC35-27DB61CA125F}" type="slidenum">
              <a:rPr lang="en-AU" smtClean="0"/>
              <a:pPr/>
              <a:t>10</a:t>
            </a:fld>
            <a:endParaRPr lang="en-AU" dirty="0"/>
          </a:p>
        </p:txBody>
      </p:sp>
    </p:spTree>
    <p:extLst>
      <p:ext uri="{BB962C8B-B14F-4D97-AF65-F5344CB8AC3E}">
        <p14:creationId xmlns:p14="http://schemas.microsoft.com/office/powerpoint/2010/main" val="2592735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normAutofit fontScale="92500" lnSpcReduction="10000"/>
          </a:bodyPr>
          <a:lstStyle/>
          <a:p>
            <a:pPr marL="0" indent="-45720">
              <a:buNone/>
            </a:pPr>
            <a:r>
              <a:rPr lang="en-US" dirty="0"/>
              <a:t>File size issues – external image compression</a:t>
            </a:r>
          </a:p>
          <a:p>
            <a:r>
              <a:rPr lang="en-US" dirty="0"/>
              <a:t>Sometimes the inserted images were too large to begin with. There is only so much PowerPoint can do to compress the images when in the program.</a:t>
            </a:r>
          </a:p>
          <a:p>
            <a:r>
              <a:rPr lang="en-US" dirty="0"/>
              <a:t>It is recommended that you reduce the large image files before inserting them to the presentation. This will ensure you don’t suffer slow computer performance. </a:t>
            </a:r>
          </a:p>
          <a:p>
            <a:r>
              <a:rPr lang="en-US" dirty="0"/>
              <a:t>As a guide, a photographic image at full slide size should be no more than 1mb.</a:t>
            </a:r>
          </a:p>
        </p:txBody>
      </p:sp>
      <p:sp>
        <p:nvSpPr>
          <p:cNvPr id="4" name="Title 3"/>
          <p:cNvSpPr>
            <a:spLocks noGrp="1"/>
          </p:cNvSpPr>
          <p:nvPr>
            <p:ph type="title"/>
          </p:nvPr>
        </p:nvSpPr>
        <p:spPr/>
        <p:txBody>
          <a:bodyPr/>
          <a:lstStyle/>
          <a:p>
            <a:r>
              <a:rPr lang="en-US"/>
              <a:t>File Size / Image Resolution</a:t>
            </a:r>
            <a:endParaRPr lang="en-AU" dirty="0"/>
          </a:p>
        </p:txBody>
      </p:sp>
      <p:sp>
        <p:nvSpPr>
          <p:cNvPr id="6" name="Footer Placeholder 5">
            <a:extLst>
              <a:ext uri="{FF2B5EF4-FFF2-40B4-BE49-F238E27FC236}">
                <a16:creationId xmlns:a16="http://schemas.microsoft.com/office/drawing/2014/main" id="{720B2F9A-5F1C-47DB-A126-C5DCB58E6C38}"/>
              </a:ext>
            </a:extLst>
          </p:cNvPr>
          <p:cNvSpPr>
            <a:spLocks noGrp="1"/>
          </p:cNvSpPr>
          <p:nvPr>
            <p:ph type="ftr" sz="quarter" idx="12"/>
          </p:nvPr>
        </p:nvSpPr>
        <p:spPr/>
        <p:txBody>
          <a:bodyPr/>
          <a:lstStyle/>
          <a:p>
            <a:r>
              <a:rPr lang="en-AU"/>
              <a:t>[Footer]</a:t>
            </a:r>
            <a:endParaRPr lang="en-AU" dirty="0"/>
          </a:p>
        </p:txBody>
      </p:sp>
      <p:sp>
        <p:nvSpPr>
          <p:cNvPr id="7" name="Slide Number Placeholder 6">
            <a:extLst>
              <a:ext uri="{FF2B5EF4-FFF2-40B4-BE49-F238E27FC236}">
                <a16:creationId xmlns:a16="http://schemas.microsoft.com/office/drawing/2014/main" id="{B3B8FEAA-122E-40E5-A709-D763B53602C9}"/>
              </a:ext>
            </a:extLst>
          </p:cNvPr>
          <p:cNvSpPr>
            <a:spLocks noGrp="1"/>
          </p:cNvSpPr>
          <p:nvPr>
            <p:ph type="sldNum" sz="quarter" idx="13"/>
          </p:nvPr>
        </p:nvSpPr>
        <p:spPr/>
        <p:txBody>
          <a:bodyPr/>
          <a:lstStyle/>
          <a:p>
            <a:fld id="{E917DE0E-AFB1-41FD-BC35-27DB61CA125F}" type="slidenum">
              <a:rPr lang="en-AU" smtClean="0"/>
              <a:pPr/>
              <a:t>11</a:t>
            </a:fld>
            <a:endParaRPr lang="en-AU" dirty="0"/>
          </a:p>
        </p:txBody>
      </p:sp>
    </p:spTree>
    <p:extLst>
      <p:ext uri="{BB962C8B-B14F-4D97-AF65-F5344CB8AC3E}">
        <p14:creationId xmlns:p14="http://schemas.microsoft.com/office/powerpoint/2010/main" val="3586027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descr="Chart exmaple image"/>
          <p:cNvGraphicFramePr>
            <a:graphicFrameLocks noGrp="1"/>
          </p:cNvGraphicFramePr>
          <p:nvPr>
            <p:ph sz="half" idx="1"/>
            <p:extLst>
              <p:ext uri="{D42A27DB-BD31-4B8C-83A1-F6EECF244321}">
                <p14:modId xmlns:p14="http://schemas.microsoft.com/office/powerpoint/2010/main" val="2839669775"/>
              </p:ext>
            </p:extLst>
          </p:nvPr>
        </p:nvGraphicFramePr>
        <p:xfrm>
          <a:off x="1764956" y="2365638"/>
          <a:ext cx="4227779" cy="412730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ontent Placeholder 3" descr="Pie chart exmaple image"/>
          <p:cNvGraphicFramePr>
            <a:graphicFrameLocks noGrp="1"/>
          </p:cNvGraphicFramePr>
          <p:nvPr>
            <p:ph sz="half" idx="2"/>
            <p:extLst>
              <p:ext uri="{D42A27DB-BD31-4B8C-83A1-F6EECF244321}">
                <p14:modId xmlns:p14="http://schemas.microsoft.com/office/powerpoint/2010/main" val="3401124465"/>
              </p:ext>
            </p:extLst>
          </p:nvPr>
        </p:nvGraphicFramePr>
        <p:xfrm>
          <a:off x="6197036" y="2365639"/>
          <a:ext cx="4227779" cy="4127303"/>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AU"/>
              <a:t>Chart examples</a:t>
            </a:r>
            <a:endParaRPr lang="en-AU" dirty="0"/>
          </a:p>
        </p:txBody>
      </p:sp>
      <p:sp>
        <p:nvSpPr>
          <p:cNvPr id="8" name="Footer Placeholder 7">
            <a:extLst>
              <a:ext uri="{FF2B5EF4-FFF2-40B4-BE49-F238E27FC236}">
                <a16:creationId xmlns:a16="http://schemas.microsoft.com/office/drawing/2014/main" id="{1D509182-CE15-4AFD-ACF2-ABB1990AE3BA}"/>
              </a:ext>
            </a:extLst>
          </p:cNvPr>
          <p:cNvSpPr>
            <a:spLocks noGrp="1"/>
          </p:cNvSpPr>
          <p:nvPr>
            <p:ph type="ftr" sz="quarter" idx="10"/>
          </p:nvPr>
        </p:nvSpPr>
        <p:spPr/>
        <p:txBody>
          <a:bodyPr/>
          <a:lstStyle/>
          <a:p>
            <a:pPr algn="ctr"/>
            <a:r>
              <a:rPr lang="en-AU" dirty="0"/>
              <a:t>[Footer]</a:t>
            </a:r>
          </a:p>
        </p:txBody>
      </p:sp>
      <p:sp>
        <p:nvSpPr>
          <p:cNvPr id="9" name="Slide Number Placeholder 8">
            <a:extLst>
              <a:ext uri="{FF2B5EF4-FFF2-40B4-BE49-F238E27FC236}">
                <a16:creationId xmlns:a16="http://schemas.microsoft.com/office/drawing/2014/main" id="{8354323D-C9F2-4BAA-A738-1188240470F7}"/>
              </a:ext>
            </a:extLst>
          </p:cNvPr>
          <p:cNvSpPr>
            <a:spLocks noGrp="1"/>
          </p:cNvSpPr>
          <p:nvPr>
            <p:ph type="sldNum" sz="quarter" idx="11"/>
          </p:nvPr>
        </p:nvSpPr>
        <p:spPr/>
        <p:txBody>
          <a:bodyPr/>
          <a:lstStyle/>
          <a:p>
            <a:fld id="{E917DE0E-AFB1-41FD-BC35-27DB61CA125F}" type="slidenum">
              <a:rPr lang="en-AU" smtClean="0"/>
              <a:pPr/>
              <a:t>12</a:t>
            </a:fld>
            <a:endParaRPr lang="en-AU" dirty="0"/>
          </a:p>
        </p:txBody>
      </p:sp>
    </p:spTree>
    <p:extLst>
      <p:ext uri="{BB962C8B-B14F-4D97-AF65-F5344CB8AC3E}">
        <p14:creationId xmlns:p14="http://schemas.microsoft.com/office/powerpoint/2010/main" val="33396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SmartArt examples</a:t>
            </a:r>
          </a:p>
        </p:txBody>
      </p:sp>
      <p:graphicFrame>
        <p:nvGraphicFramePr>
          <p:cNvPr id="4" name="Content Placeholder 3" descr="Smart art single colour exmaple image"/>
          <p:cNvGraphicFramePr>
            <a:graphicFrameLocks noGrp="1"/>
          </p:cNvGraphicFramePr>
          <p:nvPr>
            <p:ph idx="1"/>
            <p:extLst>
              <p:ext uri="{D42A27DB-BD31-4B8C-83A1-F6EECF244321}">
                <p14:modId xmlns:p14="http://schemas.microsoft.com/office/powerpoint/2010/main" val="3267641114"/>
              </p:ext>
            </p:extLst>
          </p:nvPr>
        </p:nvGraphicFramePr>
        <p:xfrm>
          <a:off x="1764956" y="2365637"/>
          <a:ext cx="8657625" cy="19748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3" descr="Smart art multi colour exmaple image"/>
          <p:cNvGraphicFramePr>
            <a:graphicFrameLocks noGrp="1"/>
          </p:cNvGraphicFramePr>
          <p:nvPr>
            <p:ph sz="quarter" idx="13"/>
            <p:extLst>
              <p:ext uri="{D42A27DB-BD31-4B8C-83A1-F6EECF244321}">
                <p14:modId xmlns:p14="http://schemas.microsoft.com/office/powerpoint/2010/main" val="3854501306"/>
              </p:ext>
            </p:extLst>
          </p:nvPr>
        </p:nvGraphicFramePr>
        <p:xfrm>
          <a:off x="1778354" y="4495716"/>
          <a:ext cx="8657625" cy="197489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Footer Placeholder 7">
            <a:extLst>
              <a:ext uri="{FF2B5EF4-FFF2-40B4-BE49-F238E27FC236}">
                <a16:creationId xmlns:a16="http://schemas.microsoft.com/office/drawing/2014/main" id="{B5134BD5-22D6-425F-9760-BF1C1993C2BD}"/>
              </a:ext>
            </a:extLst>
          </p:cNvPr>
          <p:cNvSpPr>
            <a:spLocks noGrp="1"/>
          </p:cNvSpPr>
          <p:nvPr>
            <p:ph type="ftr" sz="quarter" idx="14"/>
          </p:nvPr>
        </p:nvSpPr>
        <p:spPr/>
        <p:txBody>
          <a:bodyPr/>
          <a:lstStyle/>
          <a:p>
            <a:pPr algn="ctr"/>
            <a:r>
              <a:rPr lang="en-AU" dirty="0"/>
              <a:t>[Footer]</a:t>
            </a:r>
          </a:p>
        </p:txBody>
      </p:sp>
      <p:sp>
        <p:nvSpPr>
          <p:cNvPr id="9" name="Slide Number Placeholder 8">
            <a:extLst>
              <a:ext uri="{FF2B5EF4-FFF2-40B4-BE49-F238E27FC236}">
                <a16:creationId xmlns:a16="http://schemas.microsoft.com/office/drawing/2014/main" id="{7AE8BE51-EA4A-4120-9A81-7267287DE444}"/>
              </a:ext>
            </a:extLst>
          </p:cNvPr>
          <p:cNvSpPr>
            <a:spLocks noGrp="1"/>
          </p:cNvSpPr>
          <p:nvPr>
            <p:ph type="sldNum" sz="quarter" idx="15"/>
          </p:nvPr>
        </p:nvSpPr>
        <p:spPr/>
        <p:txBody>
          <a:bodyPr/>
          <a:lstStyle/>
          <a:p>
            <a:fld id="{E917DE0E-AFB1-41FD-BC35-27DB61CA125F}" type="slidenum">
              <a:rPr lang="en-AU" smtClean="0"/>
              <a:pPr/>
              <a:t>13</a:t>
            </a:fld>
            <a:endParaRPr lang="en-AU" dirty="0"/>
          </a:p>
        </p:txBody>
      </p:sp>
    </p:spTree>
    <p:extLst>
      <p:ext uri="{BB962C8B-B14F-4D97-AF65-F5344CB8AC3E}">
        <p14:creationId xmlns:p14="http://schemas.microsoft.com/office/powerpoint/2010/main" val="3916851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8D359ED-81E1-4152-B5FF-BC60446F6E05}"/>
              </a:ext>
            </a:extLst>
          </p:cNvPr>
          <p:cNvSpPr>
            <a:spLocks noGrp="1"/>
          </p:cNvSpPr>
          <p:nvPr>
            <p:ph type="title"/>
          </p:nvPr>
        </p:nvSpPr>
        <p:spPr/>
        <p:txBody>
          <a:bodyPr/>
          <a:lstStyle/>
          <a:p>
            <a:r>
              <a:rPr lang="en-AU" dirty="0"/>
              <a:t>Thank you</a:t>
            </a:r>
          </a:p>
        </p:txBody>
      </p:sp>
      <p:sp>
        <p:nvSpPr>
          <p:cNvPr id="5" name="Footer Placeholder 4">
            <a:extLst>
              <a:ext uri="{FF2B5EF4-FFF2-40B4-BE49-F238E27FC236}">
                <a16:creationId xmlns:a16="http://schemas.microsoft.com/office/drawing/2014/main" id="{2AB3A763-8648-4E79-A29B-28D21C7710A9}"/>
              </a:ext>
            </a:extLst>
          </p:cNvPr>
          <p:cNvSpPr>
            <a:spLocks noGrp="1"/>
          </p:cNvSpPr>
          <p:nvPr>
            <p:ph type="ftr" sz="quarter" idx="11"/>
          </p:nvPr>
        </p:nvSpPr>
        <p:spPr/>
        <p:txBody>
          <a:bodyPr/>
          <a:lstStyle/>
          <a:p>
            <a:pPr algn="ctr"/>
            <a:r>
              <a:rPr lang="en-AU" dirty="0"/>
              <a:t>[Footer]</a:t>
            </a:r>
          </a:p>
        </p:txBody>
      </p:sp>
      <p:sp>
        <p:nvSpPr>
          <p:cNvPr id="6" name="Slide Number Placeholder 5">
            <a:extLst>
              <a:ext uri="{FF2B5EF4-FFF2-40B4-BE49-F238E27FC236}">
                <a16:creationId xmlns:a16="http://schemas.microsoft.com/office/drawing/2014/main" id="{8BE61673-B619-48AC-86E7-428A4A84EFC8}"/>
              </a:ext>
            </a:extLst>
          </p:cNvPr>
          <p:cNvSpPr>
            <a:spLocks noGrp="1"/>
          </p:cNvSpPr>
          <p:nvPr>
            <p:ph type="sldNum" sz="quarter" idx="12"/>
          </p:nvPr>
        </p:nvSpPr>
        <p:spPr/>
        <p:txBody>
          <a:bodyPr/>
          <a:lstStyle/>
          <a:p>
            <a:fld id="{E917DE0E-AFB1-41FD-BC35-27DB61CA125F}" type="slidenum">
              <a:rPr lang="en-AU" smtClean="0"/>
              <a:pPr/>
              <a:t>14</a:t>
            </a:fld>
            <a:endParaRPr lang="en-AU" dirty="0"/>
          </a:p>
        </p:txBody>
      </p:sp>
    </p:spTree>
    <p:extLst>
      <p:ext uri="{BB962C8B-B14F-4D97-AF65-F5344CB8AC3E}">
        <p14:creationId xmlns:p14="http://schemas.microsoft.com/office/powerpoint/2010/main" val="2185817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AU" dirty="0"/>
              <a:t>Instructions </a:t>
            </a:r>
            <a:br>
              <a:rPr lang="en-AU" dirty="0"/>
            </a:br>
            <a:r>
              <a:rPr lang="en-AU" dirty="0"/>
              <a:t>for using this template</a:t>
            </a:r>
          </a:p>
        </p:txBody>
      </p:sp>
      <p:sp>
        <p:nvSpPr>
          <p:cNvPr id="11" name="Text Placeholder 10"/>
          <p:cNvSpPr>
            <a:spLocks noGrp="1"/>
          </p:cNvSpPr>
          <p:nvPr>
            <p:ph type="body" sz="quarter" idx="10"/>
          </p:nvPr>
        </p:nvSpPr>
        <p:spPr>
          <a:xfrm>
            <a:off x="1764955" y="4694972"/>
            <a:ext cx="8176156" cy="1519166"/>
          </a:xfrm>
        </p:spPr>
        <p:txBody>
          <a:bodyPr>
            <a:normAutofit/>
          </a:bodyPr>
          <a:lstStyle/>
          <a:p>
            <a:r>
              <a:rPr lang="en-AU"/>
              <a:t>PowerPoint 2007, 2010, 2013 &amp; 2016</a:t>
            </a:r>
            <a:endParaRPr lang="en-AU" dirty="0"/>
          </a:p>
        </p:txBody>
      </p:sp>
      <p:sp>
        <p:nvSpPr>
          <p:cNvPr id="4" name="Footer Placeholder 3">
            <a:extLst>
              <a:ext uri="{FF2B5EF4-FFF2-40B4-BE49-F238E27FC236}">
                <a16:creationId xmlns:a16="http://schemas.microsoft.com/office/drawing/2014/main" id="{7AFB4659-903A-4901-BECF-603E233ED920}"/>
              </a:ext>
            </a:extLst>
          </p:cNvPr>
          <p:cNvSpPr>
            <a:spLocks noGrp="1"/>
          </p:cNvSpPr>
          <p:nvPr>
            <p:ph type="ftr" sz="quarter" idx="11"/>
          </p:nvPr>
        </p:nvSpPr>
        <p:spPr/>
        <p:txBody>
          <a:bodyPr/>
          <a:lstStyle/>
          <a:p>
            <a:pPr algn="ctr"/>
            <a:r>
              <a:rPr lang="en-AU" dirty="0"/>
              <a:t>[Footer]</a:t>
            </a:r>
          </a:p>
        </p:txBody>
      </p:sp>
      <p:sp>
        <p:nvSpPr>
          <p:cNvPr id="5" name="Slide Number Placeholder 4">
            <a:extLst>
              <a:ext uri="{FF2B5EF4-FFF2-40B4-BE49-F238E27FC236}">
                <a16:creationId xmlns:a16="http://schemas.microsoft.com/office/drawing/2014/main" id="{C7BFAC0A-3611-47AD-9FCA-134C1587E585}"/>
              </a:ext>
            </a:extLst>
          </p:cNvPr>
          <p:cNvSpPr>
            <a:spLocks noGrp="1"/>
          </p:cNvSpPr>
          <p:nvPr>
            <p:ph type="sldNum" sz="quarter" idx="12"/>
          </p:nvPr>
        </p:nvSpPr>
        <p:spPr/>
        <p:txBody>
          <a:bodyPr/>
          <a:lstStyle/>
          <a:p>
            <a:fld id="{E917DE0E-AFB1-41FD-BC35-27DB61CA125F}" type="slidenum">
              <a:rPr lang="en-AU" smtClean="0"/>
              <a:pPr/>
              <a:t>2</a:t>
            </a:fld>
            <a:endParaRPr lang="en-AU" dirty="0"/>
          </a:p>
        </p:txBody>
      </p:sp>
    </p:spTree>
    <p:extLst>
      <p:ext uri="{BB962C8B-B14F-4D97-AF65-F5344CB8AC3E}">
        <p14:creationId xmlns:p14="http://schemas.microsoft.com/office/powerpoint/2010/main" val="2934808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normAutofit fontScale="92500"/>
          </a:bodyPr>
          <a:lstStyle/>
          <a:p>
            <a:pPr lvl="0"/>
            <a:r>
              <a:rPr lang="en-US" dirty="0"/>
              <a:t>The following slides are instructions for using this PowerPoint template. </a:t>
            </a:r>
            <a:endParaRPr lang="en-AU" dirty="0"/>
          </a:p>
          <a:p>
            <a:pPr lvl="0"/>
            <a:r>
              <a:rPr lang="en-US" dirty="0"/>
              <a:t>They also contain examples of programmed styles, charts and diagrams.</a:t>
            </a:r>
            <a:endParaRPr lang="en-AU" dirty="0"/>
          </a:p>
          <a:p>
            <a:pPr lvl="0"/>
            <a:r>
              <a:rPr lang="en-US" dirty="0"/>
              <a:t>When you are ready to begin your presentation, delete the slides by selecting them in the left thumbnail window and pressing ‘Delete’ on your keyboard.</a:t>
            </a:r>
            <a:endParaRPr lang="en-AU" dirty="0"/>
          </a:p>
          <a:p>
            <a:pPr lvl="0"/>
            <a:r>
              <a:rPr lang="en-US" dirty="0"/>
              <a:t>If you are unsure of how to use the template, you can leave these slides in the presentation and insert new slides before or after. Remember to delete them before finalizing your presentation.</a:t>
            </a:r>
            <a:endParaRPr lang="en-AU" dirty="0"/>
          </a:p>
        </p:txBody>
      </p:sp>
      <p:sp>
        <p:nvSpPr>
          <p:cNvPr id="2" name="Title 1"/>
          <p:cNvSpPr>
            <a:spLocks noGrp="1"/>
          </p:cNvSpPr>
          <p:nvPr>
            <p:ph type="title"/>
          </p:nvPr>
        </p:nvSpPr>
        <p:spPr/>
        <p:txBody>
          <a:bodyPr/>
          <a:lstStyle/>
          <a:p>
            <a:r>
              <a:rPr lang="en-AU" dirty="0"/>
              <a:t>Slides in this template</a:t>
            </a:r>
          </a:p>
        </p:txBody>
      </p:sp>
      <p:sp>
        <p:nvSpPr>
          <p:cNvPr id="6" name="Footer Placeholder 5">
            <a:extLst>
              <a:ext uri="{FF2B5EF4-FFF2-40B4-BE49-F238E27FC236}">
                <a16:creationId xmlns:a16="http://schemas.microsoft.com/office/drawing/2014/main" id="{DCB5ABB7-5588-42EF-8D92-0F30E41B7854}"/>
              </a:ext>
            </a:extLst>
          </p:cNvPr>
          <p:cNvSpPr>
            <a:spLocks noGrp="1"/>
          </p:cNvSpPr>
          <p:nvPr>
            <p:ph type="ftr" sz="quarter" idx="12"/>
          </p:nvPr>
        </p:nvSpPr>
        <p:spPr/>
        <p:txBody>
          <a:bodyPr/>
          <a:lstStyle/>
          <a:p>
            <a:r>
              <a:rPr lang="en-AU"/>
              <a:t>[Footer]</a:t>
            </a:r>
            <a:endParaRPr lang="en-AU" dirty="0"/>
          </a:p>
        </p:txBody>
      </p:sp>
      <p:sp>
        <p:nvSpPr>
          <p:cNvPr id="7" name="Slide Number Placeholder 6">
            <a:extLst>
              <a:ext uri="{FF2B5EF4-FFF2-40B4-BE49-F238E27FC236}">
                <a16:creationId xmlns:a16="http://schemas.microsoft.com/office/drawing/2014/main" id="{DA580B98-D3D9-4A36-AB55-82F72DC4C9C5}"/>
              </a:ext>
            </a:extLst>
          </p:cNvPr>
          <p:cNvSpPr>
            <a:spLocks noGrp="1"/>
          </p:cNvSpPr>
          <p:nvPr>
            <p:ph type="sldNum" sz="quarter" idx="13"/>
          </p:nvPr>
        </p:nvSpPr>
        <p:spPr/>
        <p:txBody>
          <a:bodyPr/>
          <a:lstStyle/>
          <a:p>
            <a:fld id="{E917DE0E-AFB1-41FD-BC35-27DB61CA125F}" type="slidenum">
              <a:rPr lang="en-AU" smtClean="0"/>
              <a:pPr/>
              <a:t>3</a:t>
            </a:fld>
            <a:endParaRPr lang="en-AU" dirty="0"/>
          </a:p>
        </p:txBody>
      </p:sp>
    </p:spTree>
    <p:extLst>
      <p:ext uri="{BB962C8B-B14F-4D97-AF65-F5344CB8AC3E}">
        <p14:creationId xmlns:p14="http://schemas.microsoft.com/office/powerpoint/2010/main" val="2516766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Slides in this template</a:t>
            </a:r>
          </a:p>
        </p:txBody>
      </p:sp>
      <p:sp>
        <p:nvSpPr>
          <p:cNvPr id="6" name="Footer Placeholder 5">
            <a:extLst>
              <a:ext uri="{FF2B5EF4-FFF2-40B4-BE49-F238E27FC236}">
                <a16:creationId xmlns:a16="http://schemas.microsoft.com/office/drawing/2014/main" id="{D8ACE00C-9F7F-4646-8E30-14270BA362C2}"/>
              </a:ext>
            </a:extLst>
          </p:cNvPr>
          <p:cNvSpPr>
            <a:spLocks noGrp="1"/>
          </p:cNvSpPr>
          <p:nvPr>
            <p:ph type="ftr" sz="quarter" idx="12"/>
          </p:nvPr>
        </p:nvSpPr>
        <p:spPr/>
        <p:txBody>
          <a:bodyPr/>
          <a:lstStyle/>
          <a:p>
            <a:r>
              <a:rPr lang="en-AU"/>
              <a:t>[Footer]</a:t>
            </a:r>
            <a:endParaRPr lang="en-AU" dirty="0"/>
          </a:p>
        </p:txBody>
      </p:sp>
      <p:sp>
        <p:nvSpPr>
          <p:cNvPr id="7" name="Slide Number Placeholder 6">
            <a:extLst>
              <a:ext uri="{FF2B5EF4-FFF2-40B4-BE49-F238E27FC236}">
                <a16:creationId xmlns:a16="http://schemas.microsoft.com/office/drawing/2014/main" id="{81F1F309-8F9D-4D96-A8BB-D942EC71169C}"/>
              </a:ext>
            </a:extLst>
          </p:cNvPr>
          <p:cNvSpPr>
            <a:spLocks noGrp="1"/>
          </p:cNvSpPr>
          <p:nvPr>
            <p:ph type="sldNum" sz="quarter" idx="13"/>
          </p:nvPr>
        </p:nvSpPr>
        <p:spPr/>
        <p:txBody>
          <a:bodyPr/>
          <a:lstStyle/>
          <a:p>
            <a:fld id="{E917DE0E-AFB1-41FD-BC35-27DB61CA125F}" type="slidenum">
              <a:rPr lang="en-AU" smtClean="0"/>
              <a:pPr/>
              <a:t>4</a:t>
            </a:fld>
            <a:endParaRPr lang="en-AU" dirty="0"/>
          </a:p>
        </p:txBody>
      </p:sp>
      <p:pic>
        <p:nvPicPr>
          <p:cNvPr id="8" name="Picture 7">
            <a:extLst>
              <a:ext uri="{FF2B5EF4-FFF2-40B4-BE49-F238E27FC236}">
                <a16:creationId xmlns:a16="http://schemas.microsoft.com/office/drawing/2014/main" id="{E7CD31BA-C7C6-4058-876F-8E7AC34F47DA}"/>
              </a:ext>
            </a:extLst>
          </p:cNvPr>
          <p:cNvPicPr>
            <a:picLocks noChangeAspect="1"/>
          </p:cNvPicPr>
          <p:nvPr/>
        </p:nvPicPr>
        <p:blipFill>
          <a:blip r:embed="rId2"/>
          <a:srcRect/>
          <a:stretch/>
        </p:blipFill>
        <p:spPr>
          <a:xfrm>
            <a:off x="1779664" y="2361414"/>
            <a:ext cx="4649585" cy="4127303"/>
          </a:xfrm>
          <a:prstGeom prst="rect">
            <a:avLst/>
          </a:prstGeom>
        </p:spPr>
      </p:pic>
    </p:spTree>
    <p:extLst>
      <p:ext uri="{BB962C8B-B14F-4D97-AF65-F5344CB8AC3E}">
        <p14:creationId xmlns:p14="http://schemas.microsoft.com/office/powerpoint/2010/main" val="3517527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1"/>
          </p:nvPr>
        </p:nvSpPr>
        <p:spPr/>
        <p:txBody>
          <a:bodyPr>
            <a:normAutofit fontScale="92500"/>
          </a:bodyPr>
          <a:lstStyle/>
          <a:p>
            <a:r>
              <a:rPr lang="en-AU" dirty="0"/>
              <a:t>Choose </a:t>
            </a:r>
            <a:r>
              <a:rPr lang="en-AU" b="1" dirty="0">
                <a:solidFill>
                  <a:schemeClr val="accent2"/>
                </a:solidFill>
              </a:rPr>
              <a:t>‘New Slide’ </a:t>
            </a:r>
            <a:r>
              <a:rPr lang="en-AU" dirty="0"/>
              <a:t>from the ‘Home’ tab on the ribbon.</a:t>
            </a:r>
          </a:p>
          <a:p>
            <a:endParaRPr lang="en-US" dirty="0"/>
          </a:p>
          <a:p>
            <a:endParaRPr lang="en-US" dirty="0"/>
          </a:p>
          <a:p>
            <a:endParaRPr lang="en-US" dirty="0"/>
          </a:p>
          <a:p>
            <a:r>
              <a:rPr lang="en-AU" dirty="0"/>
              <a:t>Select the desired layout from the thumbnails in the dropdown or after the slide has been chosen by choosing the ‘Layout’ button (next to ‘New Slide’).</a:t>
            </a:r>
          </a:p>
          <a:p>
            <a:r>
              <a:rPr lang="en-US" dirty="0"/>
              <a:t>There are options for different text and content layouts.</a:t>
            </a:r>
            <a:endParaRPr lang="en-AU" dirty="0"/>
          </a:p>
        </p:txBody>
      </p:sp>
      <p:sp>
        <p:nvSpPr>
          <p:cNvPr id="6" name="Title 5"/>
          <p:cNvSpPr>
            <a:spLocks noGrp="1"/>
          </p:cNvSpPr>
          <p:nvPr>
            <p:ph type="title"/>
          </p:nvPr>
        </p:nvSpPr>
        <p:spPr/>
        <p:txBody>
          <a:bodyPr/>
          <a:lstStyle/>
          <a:p>
            <a:r>
              <a:rPr lang="en-AU"/>
              <a:t>New slides</a:t>
            </a:r>
            <a:endParaRPr lang="en-AU" dirty="0"/>
          </a:p>
        </p:txBody>
      </p:sp>
      <p:sp>
        <p:nvSpPr>
          <p:cNvPr id="5" name="Footer Placeholder 4">
            <a:extLst>
              <a:ext uri="{FF2B5EF4-FFF2-40B4-BE49-F238E27FC236}">
                <a16:creationId xmlns:a16="http://schemas.microsoft.com/office/drawing/2014/main" id="{839A4CBB-3097-4233-AC4B-E40743736210}"/>
              </a:ext>
            </a:extLst>
          </p:cNvPr>
          <p:cNvSpPr>
            <a:spLocks noGrp="1"/>
          </p:cNvSpPr>
          <p:nvPr>
            <p:ph type="ftr" sz="quarter" idx="12"/>
          </p:nvPr>
        </p:nvSpPr>
        <p:spPr/>
        <p:txBody>
          <a:bodyPr/>
          <a:lstStyle/>
          <a:p>
            <a:r>
              <a:rPr lang="en-AU"/>
              <a:t>[Footer]</a:t>
            </a:r>
            <a:endParaRPr lang="en-AU" dirty="0"/>
          </a:p>
        </p:txBody>
      </p:sp>
      <p:sp>
        <p:nvSpPr>
          <p:cNvPr id="10" name="Slide Number Placeholder 9">
            <a:extLst>
              <a:ext uri="{FF2B5EF4-FFF2-40B4-BE49-F238E27FC236}">
                <a16:creationId xmlns:a16="http://schemas.microsoft.com/office/drawing/2014/main" id="{E14DA2D9-ABD9-451B-A5BC-C38E555A6AFE}"/>
              </a:ext>
            </a:extLst>
          </p:cNvPr>
          <p:cNvSpPr>
            <a:spLocks noGrp="1"/>
          </p:cNvSpPr>
          <p:nvPr>
            <p:ph type="sldNum" sz="quarter" idx="13"/>
          </p:nvPr>
        </p:nvSpPr>
        <p:spPr/>
        <p:txBody>
          <a:bodyPr/>
          <a:lstStyle/>
          <a:p>
            <a:fld id="{E917DE0E-AFB1-41FD-BC35-27DB61CA125F}" type="slidenum">
              <a:rPr lang="en-AU" smtClean="0"/>
              <a:pPr/>
              <a:t>5</a:t>
            </a:fld>
            <a:endParaRPr lang="en-AU" dirty="0"/>
          </a:p>
        </p:txBody>
      </p:sp>
      <p:grpSp>
        <p:nvGrpSpPr>
          <p:cNvPr id="9" name="Group 8"/>
          <p:cNvGrpSpPr/>
          <p:nvPr/>
        </p:nvGrpSpPr>
        <p:grpSpPr>
          <a:xfrm>
            <a:off x="533400" y="2971800"/>
            <a:ext cx="4568585" cy="903822"/>
            <a:chOff x="683568" y="1772816"/>
            <a:chExt cx="5040560" cy="997195"/>
          </a:xfrm>
        </p:grpSpPr>
        <p:pic>
          <p:nvPicPr>
            <p:cNvPr id="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 r="64637" b="87562"/>
            <a:stretch/>
          </p:blipFill>
          <p:spPr bwMode="auto">
            <a:xfrm>
              <a:off x="683568" y="1772816"/>
              <a:ext cx="5040560" cy="99719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Rectangle 7"/>
            <p:cNvSpPr/>
            <p:nvPr/>
          </p:nvSpPr>
          <p:spPr>
            <a:xfrm>
              <a:off x="1806818" y="2132856"/>
              <a:ext cx="360040" cy="630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7"/>
            </a:p>
          </p:txBody>
        </p:sp>
      </p:grpSp>
    </p:spTree>
    <p:extLst>
      <p:ext uri="{BB962C8B-B14F-4D97-AF65-F5344CB8AC3E}">
        <p14:creationId xmlns:p14="http://schemas.microsoft.com/office/powerpoint/2010/main" val="1127843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1"/>
          </p:nvPr>
        </p:nvSpPr>
        <p:spPr/>
        <p:txBody>
          <a:bodyPr>
            <a:normAutofit fontScale="85000" lnSpcReduction="20000"/>
          </a:bodyPr>
          <a:lstStyle/>
          <a:p>
            <a:r>
              <a:rPr lang="en-AU" dirty="0"/>
              <a:t>Content text is entered here. </a:t>
            </a:r>
          </a:p>
          <a:p>
            <a:r>
              <a:rPr lang="en-AU" dirty="0"/>
              <a:t>The layouts have 3 options for bullets set up in what is called a level system.  To change the text to the next list level design, press ‘Tab’ at the start of the line (or use the </a:t>
            </a:r>
            <a:r>
              <a:rPr lang="en-AU" b="1" dirty="0">
                <a:solidFill>
                  <a:schemeClr val="accent2"/>
                </a:solidFill>
              </a:rPr>
              <a:t>‘Increase List Level’ </a:t>
            </a:r>
            <a:r>
              <a:rPr lang="en-AU" dirty="0"/>
              <a:t>button).  </a:t>
            </a:r>
          </a:p>
          <a:p>
            <a:endParaRPr lang="en-US" dirty="0"/>
          </a:p>
          <a:p>
            <a:endParaRPr lang="en-US" dirty="0"/>
          </a:p>
          <a:p>
            <a:endParaRPr lang="en-US" dirty="0"/>
          </a:p>
          <a:p>
            <a:r>
              <a:rPr lang="en-AU" dirty="0"/>
              <a:t>Pressing ‘</a:t>
            </a:r>
            <a:r>
              <a:rPr lang="en-AU" dirty="0" err="1"/>
              <a:t>Shift+Tab</a:t>
            </a:r>
            <a:r>
              <a:rPr lang="en-AU" dirty="0"/>
              <a:t>’ (or the </a:t>
            </a:r>
            <a:r>
              <a:rPr lang="en-AU" b="1" dirty="0">
                <a:solidFill>
                  <a:schemeClr val="accent5"/>
                </a:solidFill>
              </a:rPr>
              <a:t>‘Decrease List Level’ </a:t>
            </a:r>
            <a:r>
              <a:rPr lang="en-AU" dirty="0"/>
              <a:t>button) will take you back through the bullet list levels. </a:t>
            </a:r>
          </a:p>
        </p:txBody>
      </p:sp>
      <p:sp>
        <p:nvSpPr>
          <p:cNvPr id="6" name="Title 5"/>
          <p:cNvSpPr>
            <a:spLocks noGrp="1"/>
          </p:cNvSpPr>
          <p:nvPr>
            <p:ph type="title"/>
          </p:nvPr>
        </p:nvSpPr>
        <p:spPr/>
        <p:txBody>
          <a:bodyPr/>
          <a:lstStyle/>
          <a:p>
            <a:r>
              <a:rPr lang="en-AU"/>
              <a:t>Title and content slide layout</a:t>
            </a:r>
            <a:endParaRPr lang="en-AU" dirty="0"/>
          </a:p>
        </p:txBody>
      </p:sp>
      <p:sp>
        <p:nvSpPr>
          <p:cNvPr id="8" name="Footer Placeholder 7">
            <a:extLst>
              <a:ext uri="{FF2B5EF4-FFF2-40B4-BE49-F238E27FC236}">
                <a16:creationId xmlns:a16="http://schemas.microsoft.com/office/drawing/2014/main" id="{6B56C01E-62DF-42C2-B850-D34C6B4FF1B1}"/>
              </a:ext>
            </a:extLst>
          </p:cNvPr>
          <p:cNvSpPr>
            <a:spLocks noGrp="1"/>
          </p:cNvSpPr>
          <p:nvPr>
            <p:ph type="ftr" sz="quarter" idx="12"/>
          </p:nvPr>
        </p:nvSpPr>
        <p:spPr/>
        <p:txBody>
          <a:bodyPr/>
          <a:lstStyle/>
          <a:p>
            <a:r>
              <a:rPr lang="en-AU"/>
              <a:t>[Footer]</a:t>
            </a:r>
            <a:endParaRPr lang="en-AU" dirty="0"/>
          </a:p>
        </p:txBody>
      </p:sp>
      <p:sp>
        <p:nvSpPr>
          <p:cNvPr id="9" name="Slide Number Placeholder 8">
            <a:extLst>
              <a:ext uri="{FF2B5EF4-FFF2-40B4-BE49-F238E27FC236}">
                <a16:creationId xmlns:a16="http://schemas.microsoft.com/office/drawing/2014/main" id="{1A0F8BA3-518A-438A-A4CF-09DA3035616D}"/>
              </a:ext>
            </a:extLst>
          </p:cNvPr>
          <p:cNvSpPr>
            <a:spLocks noGrp="1"/>
          </p:cNvSpPr>
          <p:nvPr>
            <p:ph type="sldNum" sz="quarter" idx="13"/>
          </p:nvPr>
        </p:nvSpPr>
        <p:spPr/>
        <p:txBody>
          <a:bodyPr/>
          <a:lstStyle/>
          <a:p>
            <a:fld id="{E917DE0E-AFB1-41FD-BC35-27DB61CA125F}" type="slidenum">
              <a:rPr lang="en-AU" smtClean="0"/>
              <a:pPr/>
              <a:t>6</a:t>
            </a:fld>
            <a:endParaRPr lang="en-AU" dirty="0"/>
          </a:p>
        </p:txBody>
      </p:sp>
      <p:grpSp>
        <p:nvGrpSpPr>
          <p:cNvPr id="3" name="Group 2"/>
          <p:cNvGrpSpPr/>
          <p:nvPr/>
        </p:nvGrpSpPr>
        <p:grpSpPr>
          <a:xfrm>
            <a:off x="533400" y="4114800"/>
            <a:ext cx="3223827" cy="886082"/>
            <a:chOff x="4364988" y="3322961"/>
            <a:chExt cx="3726392" cy="1053594"/>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372" t="4308" r="57474" b="87572"/>
            <a:stretch/>
          </p:blipFill>
          <p:spPr bwMode="auto">
            <a:xfrm>
              <a:off x="4364988" y="3322961"/>
              <a:ext cx="3726392" cy="105359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Rectangle 1"/>
            <p:cNvSpPr/>
            <p:nvPr/>
          </p:nvSpPr>
          <p:spPr>
            <a:xfrm>
              <a:off x="5652120" y="3429000"/>
              <a:ext cx="288032" cy="28803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7"/>
            </a:p>
          </p:txBody>
        </p:sp>
        <p:sp>
          <p:nvSpPr>
            <p:cNvPr id="13" name="Rectangle 12"/>
            <p:cNvSpPr/>
            <p:nvPr/>
          </p:nvSpPr>
          <p:spPr>
            <a:xfrm>
              <a:off x="5364088" y="3429000"/>
              <a:ext cx="288032" cy="288032"/>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7"/>
            </a:p>
          </p:txBody>
        </p:sp>
      </p:grpSp>
    </p:spTree>
    <p:extLst>
      <p:ext uri="{BB962C8B-B14F-4D97-AF65-F5344CB8AC3E}">
        <p14:creationId xmlns:p14="http://schemas.microsoft.com/office/powerpoint/2010/main" val="3413433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lnSpcReduction="10000"/>
          </a:bodyPr>
          <a:lstStyle/>
          <a:p>
            <a:pPr lvl="0"/>
            <a:r>
              <a:rPr lang="en-AU"/>
              <a:t>This is the first level (you can remove the bullet to create a regular paragraph by clicking the bullets button on the Home tab)</a:t>
            </a:r>
          </a:p>
          <a:p>
            <a:pPr lvl="1"/>
            <a:r>
              <a:rPr lang="en-AU"/>
              <a:t>This is the second level</a:t>
            </a:r>
          </a:p>
          <a:p>
            <a:pPr lvl="2"/>
            <a:r>
              <a:rPr lang="en-AU"/>
              <a:t>This is the third level</a:t>
            </a:r>
          </a:p>
          <a:p>
            <a:pPr lvl="3"/>
            <a:r>
              <a:rPr lang="en-AU"/>
              <a:t>This is the fourth level</a:t>
            </a:r>
          </a:p>
          <a:p>
            <a:pPr lvl="4"/>
            <a:r>
              <a:rPr lang="en-AU"/>
              <a:t>This is the fifth and final level</a:t>
            </a:r>
          </a:p>
          <a:p>
            <a:pPr lvl="0"/>
            <a:endParaRPr lang="en-AU"/>
          </a:p>
          <a:p>
            <a:endParaRPr lang="en-AU" dirty="0"/>
          </a:p>
        </p:txBody>
      </p:sp>
      <p:sp>
        <p:nvSpPr>
          <p:cNvPr id="4" name="Content Placeholder 3"/>
          <p:cNvSpPr>
            <a:spLocks noGrp="1"/>
          </p:cNvSpPr>
          <p:nvPr>
            <p:ph sz="half" idx="2"/>
          </p:nvPr>
        </p:nvSpPr>
        <p:spPr/>
        <p:txBody>
          <a:bodyPr/>
          <a:lstStyle/>
          <a:p>
            <a:r>
              <a:rPr lang="en-AU"/>
              <a:t>In any of the slides, the text area can also contain other content.</a:t>
            </a:r>
          </a:p>
          <a:p>
            <a:r>
              <a:rPr lang="en-AU"/>
              <a:t>You will notice under the “Click to enter text” line are icons displaying options to insert graphs, pictures, Excel tables etc.</a:t>
            </a:r>
          </a:p>
          <a:p>
            <a:endParaRPr lang="en-AU" dirty="0"/>
          </a:p>
        </p:txBody>
      </p:sp>
      <p:sp>
        <p:nvSpPr>
          <p:cNvPr id="2" name="Title 1"/>
          <p:cNvSpPr>
            <a:spLocks noGrp="1"/>
          </p:cNvSpPr>
          <p:nvPr>
            <p:ph type="title"/>
          </p:nvPr>
        </p:nvSpPr>
        <p:spPr/>
        <p:txBody>
          <a:bodyPr/>
          <a:lstStyle/>
          <a:p>
            <a:r>
              <a:rPr lang="en-AU"/>
              <a:t>Text levels and content areas</a:t>
            </a:r>
            <a:endParaRPr lang="en-AU" dirty="0"/>
          </a:p>
        </p:txBody>
      </p:sp>
      <p:sp>
        <p:nvSpPr>
          <p:cNvPr id="9" name="Footer Placeholder 8">
            <a:extLst>
              <a:ext uri="{FF2B5EF4-FFF2-40B4-BE49-F238E27FC236}">
                <a16:creationId xmlns:a16="http://schemas.microsoft.com/office/drawing/2014/main" id="{291D9571-88CA-418E-8EE4-87641E5FB243}"/>
              </a:ext>
            </a:extLst>
          </p:cNvPr>
          <p:cNvSpPr>
            <a:spLocks noGrp="1"/>
          </p:cNvSpPr>
          <p:nvPr>
            <p:ph type="ftr" sz="quarter" idx="10"/>
          </p:nvPr>
        </p:nvSpPr>
        <p:spPr/>
        <p:txBody>
          <a:bodyPr/>
          <a:lstStyle/>
          <a:p>
            <a:pPr algn="ctr"/>
            <a:r>
              <a:rPr lang="en-AU" dirty="0"/>
              <a:t>[Footer]</a:t>
            </a:r>
          </a:p>
        </p:txBody>
      </p:sp>
      <p:sp>
        <p:nvSpPr>
          <p:cNvPr id="10" name="Slide Number Placeholder 9">
            <a:extLst>
              <a:ext uri="{FF2B5EF4-FFF2-40B4-BE49-F238E27FC236}">
                <a16:creationId xmlns:a16="http://schemas.microsoft.com/office/drawing/2014/main" id="{DBF9AFFD-98CF-466A-B25C-D51E87E09816}"/>
              </a:ext>
            </a:extLst>
          </p:cNvPr>
          <p:cNvSpPr>
            <a:spLocks noGrp="1"/>
          </p:cNvSpPr>
          <p:nvPr>
            <p:ph type="sldNum" sz="quarter" idx="11"/>
          </p:nvPr>
        </p:nvSpPr>
        <p:spPr/>
        <p:txBody>
          <a:bodyPr/>
          <a:lstStyle/>
          <a:p>
            <a:fld id="{E917DE0E-AFB1-41FD-BC35-27DB61CA125F}" type="slidenum">
              <a:rPr lang="en-AU" smtClean="0"/>
              <a:pPr/>
              <a:t>7</a:t>
            </a:fld>
            <a:endParaRPr lang="en-AU" dirty="0"/>
          </a:p>
        </p:txBody>
      </p:sp>
      <p:pic>
        <p:nvPicPr>
          <p:cNvPr id="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54249" t="51841" r="37832" b="37928"/>
          <a:stretch/>
        </p:blipFill>
        <p:spPr bwMode="auto">
          <a:xfrm>
            <a:off x="6400800" y="5752843"/>
            <a:ext cx="1018495" cy="7400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203683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1764955" y="2618779"/>
            <a:ext cx="8659858" cy="3874161"/>
          </a:xfrm>
        </p:spPr>
        <p:txBody>
          <a:bodyPr>
            <a:normAutofit fontScale="55000" lnSpcReduction="20000"/>
          </a:bodyPr>
          <a:lstStyle/>
          <a:p>
            <a:r>
              <a:rPr lang="en-AU" dirty="0"/>
              <a:t>You can easily insert and re-format slides from existing presentations.</a:t>
            </a:r>
          </a:p>
          <a:p>
            <a:pPr lvl="1"/>
            <a:r>
              <a:rPr lang="en-AU" dirty="0"/>
              <a:t>Select the slides in the existing presentation via the slide thumbnails panel to the left of the program</a:t>
            </a:r>
          </a:p>
          <a:p>
            <a:pPr lvl="1"/>
            <a:r>
              <a:rPr lang="en-AU" dirty="0"/>
              <a:t>Copy, then paste into the template presentation slide thumbnails panel</a:t>
            </a:r>
          </a:p>
          <a:p>
            <a:pPr lvl="1"/>
            <a:r>
              <a:rPr lang="en-AU" dirty="0"/>
              <a:t>Choose the </a:t>
            </a:r>
            <a:r>
              <a:rPr lang="en-AU" b="1" dirty="0">
                <a:solidFill>
                  <a:schemeClr val="accent2"/>
                </a:solidFill>
              </a:rPr>
              <a:t>‘Layout’</a:t>
            </a:r>
            <a:r>
              <a:rPr lang="en-AU" dirty="0"/>
              <a:t> for each slide as appropriate</a:t>
            </a:r>
          </a:p>
          <a:p>
            <a:pPr lvl="1"/>
            <a:endParaRPr lang="en-AU" dirty="0"/>
          </a:p>
          <a:p>
            <a:pPr lvl="1"/>
            <a:endParaRPr lang="en-AU" dirty="0"/>
          </a:p>
          <a:p>
            <a:pPr lvl="1"/>
            <a:endParaRPr lang="en-AU" dirty="0"/>
          </a:p>
          <a:p>
            <a:pPr lvl="1"/>
            <a:endParaRPr lang="en-AU" dirty="0"/>
          </a:p>
          <a:p>
            <a:pPr lvl="1"/>
            <a:r>
              <a:rPr lang="en-AU" dirty="0"/>
              <a:t>Make sure to select the Slides once more and choose </a:t>
            </a:r>
            <a:r>
              <a:rPr lang="en-AU" b="1" dirty="0">
                <a:solidFill>
                  <a:schemeClr val="accent5"/>
                </a:solidFill>
              </a:rPr>
              <a:t>‘Reset’</a:t>
            </a:r>
            <a:r>
              <a:rPr lang="en-AU" dirty="0"/>
              <a:t>.  This will ensure all items within the slide are forced to adopt the new layout.</a:t>
            </a:r>
          </a:p>
          <a:p>
            <a:pPr lvl="1"/>
            <a:r>
              <a:rPr lang="en-AU" dirty="0"/>
              <a:t>Any custom slide layout masters in old presentations/templates will copy through. In these cases it is best to copy content from inside text areas rather than the whole slide.</a:t>
            </a:r>
          </a:p>
        </p:txBody>
      </p:sp>
      <p:sp>
        <p:nvSpPr>
          <p:cNvPr id="4" name="Title 3"/>
          <p:cNvSpPr>
            <a:spLocks noGrp="1"/>
          </p:cNvSpPr>
          <p:nvPr>
            <p:ph type="title"/>
          </p:nvPr>
        </p:nvSpPr>
        <p:spPr/>
        <p:txBody>
          <a:bodyPr>
            <a:normAutofit/>
          </a:bodyPr>
          <a:lstStyle/>
          <a:p>
            <a:r>
              <a:rPr lang="en-AU" dirty="0"/>
              <a:t>Formatting </a:t>
            </a:r>
            <a:r>
              <a:rPr lang="en-AU"/>
              <a:t>existing presentations</a:t>
            </a:r>
            <a:endParaRPr lang="en-AU" dirty="0"/>
          </a:p>
        </p:txBody>
      </p:sp>
      <p:sp>
        <p:nvSpPr>
          <p:cNvPr id="6" name="Footer Placeholder 5">
            <a:extLst>
              <a:ext uri="{FF2B5EF4-FFF2-40B4-BE49-F238E27FC236}">
                <a16:creationId xmlns:a16="http://schemas.microsoft.com/office/drawing/2014/main" id="{7D63BCBE-FECA-4BD3-A82F-DF66CA474CCE}"/>
              </a:ext>
            </a:extLst>
          </p:cNvPr>
          <p:cNvSpPr>
            <a:spLocks noGrp="1"/>
          </p:cNvSpPr>
          <p:nvPr>
            <p:ph type="ftr" sz="quarter" idx="12"/>
          </p:nvPr>
        </p:nvSpPr>
        <p:spPr/>
        <p:txBody>
          <a:bodyPr/>
          <a:lstStyle/>
          <a:p>
            <a:r>
              <a:rPr lang="en-AU"/>
              <a:t>[Footer]</a:t>
            </a:r>
            <a:endParaRPr lang="en-AU" dirty="0"/>
          </a:p>
        </p:txBody>
      </p:sp>
      <p:sp>
        <p:nvSpPr>
          <p:cNvPr id="8" name="Slide Number Placeholder 7">
            <a:extLst>
              <a:ext uri="{FF2B5EF4-FFF2-40B4-BE49-F238E27FC236}">
                <a16:creationId xmlns:a16="http://schemas.microsoft.com/office/drawing/2014/main" id="{41D5E3E0-239B-448E-9E37-79EBDB6702FC}"/>
              </a:ext>
            </a:extLst>
          </p:cNvPr>
          <p:cNvSpPr>
            <a:spLocks noGrp="1"/>
          </p:cNvSpPr>
          <p:nvPr>
            <p:ph type="sldNum" sz="quarter" idx="13"/>
          </p:nvPr>
        </p:nvSpPr>
        <p:spPr/>
        <p:txBody>
          <a:bodyPr/>
          <a:lstStyle/>
          <a:p>
            <a:fld id="{E917DE0E-AFB1-41FD-BC35-27DB61CA125F}" type="slidenum">
              <a:rPr lang="en-AU" smtClean="0"/>
              <a:pPr/>
              <a:t>8</a:t>
            </a:fld>
            <a:endParaRPr lang="en-AU" dirty="0"/>
          </a:p>
        </p:txBody>
      </p:sp>
      <p:grpSp>
        <p:nvGrpSpPr>
          <p:cNvPr id="7" name="Group 6"/>
          <p:cNvGrpSpPr/>
          <p:nvPr/>
        </p:nvGrpSpPr>
        <p:grpSpPr>
          <a:xfrm>
            <a:off x="2383047" y="4100109"/>
            <a:ext cx="4607392" cy="911500"/>
            <a:chOff x="683568" y="1772816"/>
            <a:chExt cx="5040560" cy="997195"/>
          </a:xfrm>
        </p:grpSpPr>
        <p:pic>
          <p:nvPicPr>
            <p:cNvPr id="13" name="Picture 12"/>
            <p:cNvPicPr>
              <a:picLocks noChangeAspect="1" noChangeArrowheads="1"/>
            </p:cNvPicPr>
            <p:nvPr/>
          </p:nvPicPr>
          <p:blipFill rotWithShape="1">
            <a:blip r:embed="rId2">
              <a:extLst>
                <a:ext uri="{28A0092B-C50C-407E-A947-70E740481C1C}">
                  <a14:useLocalDpi xmlns:a14="http://schemas.microsoft.com/office/drawing/2010/main" val="0"/>
                </a:ext>
              </a:extLst>
            </a:blip>
            <a:srcRect l="-1" r="64637" b="87562"/>
            <a:stretch/>
          </p:blipFill>
          <p:spPr bwMode="auto">
            <a:xfrm>
              <a:off x="683568" y="1772816"/>
              <a:ext cx="5040560" cy="99719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4" name="Rectangle 13"/>
            <p:cNvSpPr/>
            <p:nvPr/>
          </p:nvSpPr>
          <p:spPr>
            <a:xfrm>
              <a:off x="2123728" y="2132856"/>
              <a:ext cx="575610" cy="180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7"/>
            </a:p>
          </p:txBody>
        </p:sp>
        <p:sp>
          <p:nvSpPr>
            <p:cNvPr id="15" name="Rectangle 14"/>
            <p:cNvSpPr/>
            <p:nvPr/>
          </p:nvSpPr>
          <p:spPr>
            <a:xfrm>
              <a:off x="2123728" y="2310957"/>
              <a:ext cx="575610" cy="18000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7"/>
            </a:p>
          </p:txBody>
        </p:sp>
      </p:grpSp>
    </p:spTree>
    <p:extLst>
      <p:ext uri="{BB962C8B-B14F-4D97-AF65-F5344CB8AC3E}">
        <p14:creationId xmlns:p14="http://schemas.microsoft.com/office/powerpoint/2010/main" val="1942119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85000" lnSpcReduction="10000"/>
          </a:bodyPr>
          <a:lstStyle/>
          <a:p>
            <a:pPr marL="0" indent="-45720">
              <a:buNone/>
            </a:pPr>
            <a:r>
              <a:rPr lang="en-AU" dirty="0"/>
              <a:t>Inserting/deleting a footer or slide number</a:t>
            </a:r>
          </a:p>
          <a:p>
            <a:r>
              <a:rPr lang="en-AU" dirty="0"/>
              <a:t>Go to the ‘Insert’ tab</a:t>
            </a:r>
          </a:p>
          <a:p>
            <a:r>
              <a:rPr lang="en-AU" dirty="0"/>
              <a:t>Select ‘Header &amp; Footer’</a:t>
            </a:r>
          </a:p>
          <a:p>
            <a:r>
              <a:rPr lang="en-AU" dirty="0"/>
              <a:t>Tick or untick the footer and/or page numbers checkboxes as required</a:t>
            </a:r>
          </a:p>
          <a:p>
            <a:r>
              <a:rPr lang="en-AU" dirty="0"/>
              <a:t>Type text in the footer section if required</a:t>
            </a:r>
          </a:p>
          <a:p>
            <a:r>
              <a:rPr lang="en-AU" dirty="0"/>
              <a:t>‘Apply to all’.</a:t>
            </a:r>
          </a:p>
          <a:p>
            <a:pPr lvl="1"/>
            <a:endParaRPr lang="en-AU" dirty="0"/>
          </a:p>
        </p:txBody>
      </p:sp>
      <p:sp>
        <p:nvSpPr>
          <p:cNvPr id="4" name="Content Placeholder 3"/>
          <p:cNvSpPr>
            <a:spLocks noGrp="1"/>
          </p:cNvSpPr>
          <p:nvPr>
            <p:ph sz="half" idx="2"/>
          </p:nvPr>
        </p:nvSpPr>
        <p:spPr/>
        <p:txBody>
          <a:bodyPr>
            <a:normAutofit fontScale="77500" lnSpcReduction="20000"/>
          </a:bodyPr>
          <a:lstStyle/>
          <a:p>
            <a:pPr marL="0" indent="-45720">
              <a:buNone/>
            </a:pPr>
            <a:r>
              <a:rPr lang="en-US" dirty="0"/>
              <a:t>To reduce the file size of the presentation:</a:t>
            </a:r>
            <a:endParaRPr lang="en-AU" dirty="0"/>
          </a:p>
          <a:p>
            <a:r>
              <a:rPr lang="en-US" dirty="0"/>
              <a:t>Go to the ‘Save As’ function</a:t>
            </a:r>
            <a:endParaRPr lang="en-AU" dirty="0"/>
          </a:p>
          <a:p>
            <a:r>
              <a:rPr lang="en-US" dirty="0"/>
              <a:t>‘Tools’ dropdown (next to the ‘Save’ button)</a:t>
            </a:r>
            <a:endParaRPr lang="en-AU" dirty="0"/>
          </a:p>
          <a:p>
            <a:r>
              <a:rPr lang="en-US" dirty="0"/>
              <a:t>‘Compress Pictures’</a:t>
            </a:r>
            <a:endParaRPr lang="en-AU" dirty="0"/>
          </a:p>
          <a:p>
            <a:r>
              <a:rPr lang="en-US" dirty="0"/>
              <a:t>Select the option you want. The lower the resolution the smaller the file.</a:t>
            </a:r>
            <a:endParaRPr lang="en-AU" dirty="0"/>
          </a:p>
          <a:p>
            <a:r>
              <a:rPr lang="en-US" dirty="0"/>
              <a:t>‘OK’</a:t>
            </a:r>
            <a:endParaRPr lang="en-AU" dirty="0"/>
          </a:p>
          <a:p>
            <a:r>
              <a:rPr lang="en-US" dirty="0"/>
              <a:t>‘Save’</a:t>
            </a:r>
            <a:endParaRPr lang="en-AU" dirty="0"/>
          </a:p>
          <a:p>
            <a:endParaRPr lang="en-AU" dirty="0"/>
          </a:p>
          <a:p>
            <a:endParaRPr lang="en-AU" dirty="0"/>
          </a:p>
        </p:txBody>
      </p:sp>
      <p:sp>
        <p:nvSpPr>
          <p:cNvPr id="2" name="Title 1"/>
          <p:cNvSpPr>
            <a:spLocks noGrp="1"/>
          </p:cNvSpPr>
          <p:nvPr>
            <p:ph type="title"/>
          </p:nvPr>
        </p:nvSpPr>
        <p:spPr/>
        <p:txBody>
          <a:bodyPr/>
          <a:lstStyle/>
          <a:p>
            <a:r>
              <a:rPr lang="en-AU"/>
              <a:t>Footers &amp; file size</a:t>
            </a:r>
            <a:endParaRPr lang="en-AU" dirty="0"/>
          </a:p>
        </p:txBody>
      </p:sp>
      <p:sp>
        <p:nvSpPr>
          <p:cNvPr id="8" name="Footer Placeholder 7">
            <a:extLst>
              <a:ext uri="{FF2B5EF4-FFF2-40B4-BE49-F238E27FC236}">
                <a16:creationId xmlns:a16="http://schemas.microsoft.com/office/drawing/2014/main" id="{6CF3BDA7-1F21-4F97-BDFB-A3ABDECFAD1D}"/>
              </a:ext>
            </a:extLst>
          </p:cNvPr>
          <p:cNvSpPr>
            <a:spLocks noGrp="1"/>
          </p:cNvSpPr>
          <p:nvPr>
            <p:ph type="ftr" sz="quarter" idx="10"/>
          </p:nvPr>
        </p:nvSpPr>
        <p:spPr/>
        <p:txBody>
          <a:bodyPr/>
          <a:lstStyle/>
          <a:p>
            <a:pPr algn="ctr"/>
            <a:r>
              <a:rPr lang="en-AU" dirty="0"/>
              <a:t>[Footer]</a:t>
            </a:r>
          </a:p>
        </p:txBody>
      </p:sp>
      <p:sp>
        <p:nvSpPr>
          <p:cNvPr id="9" name="Slide Number Placeholder 8">
            <a:extLst>
              <a:ext uri="{FF2B5EF4-FFF2-40B4-BE49-F238E27FC236}">
                <a16:creationId xmlns:a16="http://schemas.microsoft.com/office/drawing/2014/main" id="{1639550F-7F8C-4916-B4B2-4A7B484C74EA}"/>
              </a:ext>
            </a:extLst>
          </p:cNvPr>
          <p:cNvSpPr>
            <a:spLocks noGrp="1"/>
          </p:cNvSpPr>
          <p:nvPr>
            <p:ph type="sldNum" sz="quarter" idx="11"/>
          </p:nvPr>
        </p:nvSpPr>
        <p:spPr/>
        <p:txBody>
          <a:bodyPr/>
          <a:lstStyle/>
          <a:p>
            <a:fld id="{E917DE0E-AFB1-41FD-BC35-27DB61CA125F}" type="slidenum">
              <a:rPr lang="en-AU" smtClean="0"/>
              <a:pPr/>
              <a:t>9</a:t>
            </a:fld>
            <a:endParaRPr lang="en-AU" dirty="0"/>
          </a:p>
        </p:txBody>
      </p:sp>
    </p:spTree>
    <p:extLst>
      <p:ext uri="{BB962C8B-B14F-4D97-AF65-F5344CB8AC3E}">
        <p14:creationId xmlns:p14="http://schemas.microsoft.com/office/powerpoint/2010/main" val="4191219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artmouth">
  <a:themeElements>
    <a:clrScheme name="Custom 4">
      <a:dk1>
        <a:srgbClr val="000000"/>
      </a:dk1>
      <a:lt1>
        <a:srgbClr val="FFFFFF"/>
      </a:lt1>
      <a:dk2>
        <a:srgbClr val="797979"/>
      </a:dk2>
      <a:lt2>
        <a:srgbClr val="D9D9D9"/>
      </a:lt2>
      <a:accent1>
        <a:srgbClr val="00693E"/>
      </a:accent1>
      <a:accent2>
        <a:srgbClr val="12312B"/>
      </a:accent2>
      <a:accent3>
        <a:srgbClr val="C3DD88"/>
      </a:accent3>
      <a:accent4>
        <a:srgbClr val="6EAA8D"/>
      </a:accent4>
      <a:accent5>
        <a:srgbClr val="797979"/>
      </a:accent5>
      <a:accent6>
        <a:srgbClr val="EBF3EF"/>
      </a:accent6>
      <a:hlink>
        <a:srgbClr val="00693E"/>
      </a:hlink>
      <a:folHlink>
        <a:srgbClr val="12312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28" id="{BE358758-C192-7F48-A888-046A0C83140D}" vid="{5D3D2DA7-C4E6-3841-8354-1F24A6027EE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Dartmouth</Template>
  <TotalTime>0</TotalTime>
  <Words>920</Words>
  <Application>Microsoft Macintosh PowerPoint</Application>
  <PresentationFormat>Widescreen</PresentationFormat>
  <Paragraphs>119</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Dartmouth</vt:lpstr>
      <vt:lpstr>PowerPoint Presentation</vt:lpstr>
      <vt:lpstr>Instructions  for using this template</vt:lpstr>
      <vt:lpstr>Slides in this template</vt:lpstr>
      <vt:lpstr>Slides in this template</vt:lpstr>
      <vt:lpstr>New slides</vt:lpstr>
      <vt:lpstr>Title and content slide layout</vt:lpstr>
      <vt:lpstr>Text levels and content areas</vt:lpstr>
      <vt:lpstr>Formatting existing presentations</vt:lpstr>
      <vt:lpstr>Footers &amp; file size</vt:lpstr>
      <vt:lpstr>File Size / Image Resolution</vt:lpstr>
      <vt:lpstr>File Size / Image Resolution</vt:lpstr>
      <vt:lpstr>Chart examples</vt:lpstr>
      <vt:lpstr>SmartArt examples</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Richard G. Clark</dc:creator>
  <cp:keywords/>
  <dc:description/>
  <cp:lastModifiedBy>Richard G. Clark</cp:lastModifiedBy>
  <cp:revision>1</cp:revision>
  <cp:lastPrinted>2018-02-22T17:02:12Z</cp:lastPrinted>
  <dcterms:created xsi:type="dcterms:W3CDTF">2022-02-03T18:04:20Z</dcterms:created>
  <dcterms:modified xsi:type="dcterms:W3CDTF">2022-02-03T18:04:41Z</dcterms:modified>
  <cp:category/>
</cp:coreProperties>
</file>