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127A09-205C-4ED5-A29E-8E03605EF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Global Education Indicators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1FCD4CE-E29B-4C14-B0DE-90911C01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" y="0"/>
            <a:ext cx="1211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FF3EFBC1-576E-4C3E-A128-883DD8466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491"/>
            <a:ext cx="12192000" cy="6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02F41E15-34B2-4091-85FB-F3E4C8FB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7"/>
            <a:ext cx="12192000" cy="6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Analysis of Global Education Indicators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Ravi Shankar</cp:lastModifiedBy>
  <cp:revision>3</cp:revision>
  <dcterms:created xsi:type="dcterms:W3CDTF">2024-07-18T17:50:14Z</dcterms:created>
  <dcterms:modified xsi:type="dcterms:W3CDTF">2025-06-05T06:00:22Z</dcterms:modified>
</cp:coreProperties>
</file>