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305B0-3180-4EE9-9B8B-7B4C4E62C8AE}" v="12" dt="2023-08-13T18:07:25.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98" d="100"/>
          <a:sy n="98" d="100"/>
        </p:scale>
        <p:origin x="9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staton" userId="375b495fe36a1610" providerId="LiveId" clId="{B1A305B0-3180-4EE9-9B8B-7B4C4E62C8AE}"/>
    <pc:docChg chg="undo custSel delSld modSld">
      <pc:chgData name="timothy staton" userId="375b495fe36a1610" providerId="LiveId" clId="{B1A305B0-3180-4EE9-9B8B-7B4C4E62C8AE}" dt="2023-08-13T18:22:10.695" v="471" actId="20577"/>
      <pc:docMkLst>
        <pc:docMk/>
      </pc:docMkLst>
      <pc:sldChg chg="addSp delSp modSp mod addAnim setClrOvrMap delDesignElem">
        <pc:chgData name="timothy staton" userId="375b495fe36a1610" providerId="LiveId" clId="{B1A305B0-3180-4EE9-9B8B-7B4C4E62C8AE}" dt="2023-08-13T17:59:42.711" v="47"/>
        <pc:sldMkLst>
          <pc:docMk/>
          <pc:sldMk cId="124294876" sldId="256"/>
        </pc:sldMkLst>
        <pc:spChg chg="mod">
          <ac:chgData name="timothy staton" userId="375b495fe36a1610" providerId="LiveId" clId="{B1A305B0-3180-4EE9-9B8B-7B4C4E62C8AE}" dt="2023-08-13T17:59:42.708" v="45" actId="26606"/>
          <ac:spMkLst>
            <pc:docMk/>
            <pc:sldMk cId="124294876" sldId="256"/>
            <ac:spMk id="2" creationId="{A4F28BE2-AA0D-4435-860A-A9329AB66A18}"/>
          </ac:spMkLst>
        </pc:spChg>
        <pc:spChg chg="mod">
          <ac:chgData name="timothy staton" userId="375b495fe36a1610" providerId="LiveId" clId="{B1A305B0-3180-4EE9-9B8B-7B4C4E62C8AE}" dt="2023-08-13T17:59:42.708" v="45" actId="26606"/>
          <ac:spMkLst>
            <pc:docMk/>
            <pc:sldMk cId="124294876" sldId="256"/>
            <ac:spMk id="3" creationId="{F63054B8-5C1B-48C8-BB6A-4A3294F7D595}"/>
          </ac:spMkLst>
        </pc:spChg>
        <pc:spChg chg="del">
          <ac:chgData name="timothy staton" userId="375b495fe36a1610" providerId="LiveId" clId="{B1A305B0-3180-4EE9-9B8B-7B4C4E62C8AE}" dt="2023-08-13T17:59:31.104" v="38"/>
          <ac:spMkLst>
            <pc:docMk/>
            <pc:sldMk cId="124294876" sldId="256"/>
            <ac:spMk id="8" creationId="{ED8E54F9-849C-4865-8C5E-FD967B81D756}"/>
          </ac:spMkLst>
        </pc:spChg>
        <pc:spChg chg="add">
          <ac:chgData name="timothy staton" userId="375b495fe36a1610" providerId="LiveId" clId="{B1A305B0-3180-4EE9-9B8B-7B4C4E62C8AE}" dt="2023-08-13T17:59:42.708" v="45" actId="26606"/>
          <ac:spMkLst>
            <pc:docMk/>
            <pc:sldMk cId="124294876" sldId="256"/>
            <ac:spMk id="9" creationId="{491A5E26-1F21-459D-8C03-ADB057B09066}"/>
          </ac:spMkLst>
        </pc:spChg>
        <pc:spChg chg="del">
          <ac:chgData name="timothy staton" userId="375b495fe36a1610" providerId="LiveId" clId="{B1A305B0-3180-4EE9-9B8B-7B4C4E62C8AE}" dt="2023-08-13T17:59:31.104" v="38"/>
          <ac:spMkLst>
            <pc:docMk/>
            <pc:sldMk cId="124294876" sldId="256"/>
            <ac:spMk id="10" creationId="{391AE6B3-1D2D-4C67-A4DB-888635B527AC}"/>
          </ac:spMkLst>
        </pc:spChg>
        <pc:spChg chg="del">
          <ac:chgData name="timothy staton" userId="375b495fe36a1610" providerId="LiveId" clId="{B1A305B0-3180-4EE9-9B8B-7B4C4E62C8AE}" dt="2023-08-13T17:59:31.104" v="38"/>
          <ac:spMkLst>
            <pc:docMk/>
            <pc:sldMk cId="124294876" sldId="256"/>
            <ac:spMk id="12" creationId="{6D080EC2-42B5-4E04-BBF7-F0BC5CB7C997}"/>
          </ac:spMkLst>
        </pc:spChg>
        <pc:picChg chg="add">
          <ac:chgData name="timothy staton" userId="375b495fe36a1610" providerId="LiveId" clId="{B1A305B0-3180-4EE9-9B8B-7B4C4E62C8AE}" dt="2023-08-13T17:59:42.708" v="45" actId="26606"/>
          <ac:picMkLst>
            <pc:docMk/>
            <pc:sldMk cId="124294876" sldId="256"/>
            <ac:picMk id="5" creationId="{11524221-0E32-6D78-271B-A8BB55F100CD}"/>
          </ac:picMkLst>
        </pc:picChg>
      </pc:sldChg>
      <pc:sldChg chg="addSp delSp modSp mod setBg setClrOvrMap delDesignElem">
        <pc:chgData name="timothy staton" userId="375b495fe36a1610" providerId="LiveId" clId="{B1A305B0-3180-4EE9-9B8B-7B4C4E62C8AE}" dt="2023-08-13T18:00:21.455" v="50" actId="113"/>
        <pc:sldMkLst>
          <pc:docMk/>
          <pc:sldMk cId="2659814497" sldId="257"/>
        </pc:sldMkLst>
        <pc:spChg chg="mod">
          <ac:chgData name="timothy staton" userId="375b495fe36a1610" providerId="LiveId" clId="{B1A305B0-3180-4EE9-9B8B-7B4C4E62C8AE}" dt="2023-08-13T18:00:21.455" v="50" actId="113"/>
          <ac:spMkLst>
            <pc:docMk/>
            <pc:sldMk cId="2659814497" sldId="257"/>
            <ac:spMk id="2" creationId="{CD722484-11F7-4530-9598-662BD31D3EBD}"/>
          </ac:spMkLst>
        </pc:spChg>
        <pc:spChg chg="del">
          <ac:chgData name="timothy staton" userId="375b495fe36a1610" providerId="LiveId" clId="{B1A305B0-3180-4EE9-9B8B-7B4C4E62C8AE}" dt="2023-08-13T17:59:31.104" v="38"/>
          <ac:spMkLst>
            <pc:docMk/>
            <pc:sldMk cId="2659814497" sldId="257"/>
            <ac:spMk id="9" creationId="{2E442304-DDBD-4F7B-8017-36BCC863FB40}"/>
          </ac:spMkLst>
        </pc:spChg>
        <pc:spChg chg="del">
          <ac:chgData name="timothy staton" userId="375b495fe36a1610" providerId="LiveId" clId="{B1A305B0-3180-4EE9-9B8B-7B4C4E62C8AE}" dt="2023-08-13T17:59:31.104" v="38"/>
          <ac:spMkLst>
            <pc:docMk/>
            <pc:sldMk cId="2659814497" sldId="257"/>
            <ac:spMk id="11" creationId="{5E107275-3853-46FD-A241-DE4355A42675}"/>
          </ac:spMkLst>
        </pc:spChg>
        <pc:spChg chg="add">
          <ac:chgData name="timothy staton" userId="375b495fe36a1610" providerId="LiveId" clId="{B1A305B0-3180-4EE9-9B8B-7B4C4E62C8AE}" dt="2023-08-13T18:00:11.888" v="48" actId="26606"/>
          <ac:spMkLst>
            <pc:docMk/>
            <pc:sldMk cId="2659814497" sldId="257"/>
            <ac:spMk id="14" creationId="{F9ED434F-8767-46CC-B26B-5AF62FF01E66}"/>
          </ac:spMkLst>
        </pc:spChg>
        <pc:grpChg chg="add">
          <ac:chgData name="timothy staton" userId="375b495fe36a1610" providerId="LiveId" clId="{B1A305B0-3180-4EE9-9B8B-7B4C4E62C8AE}" dt="2023-08-13T18:00:11.888" v="48" actId="26606"/>
          <ac:grpSpMkLst>
            <pc:docMk/>
            <pc:sldMk cId="2659814497" sldId="257"/>
            <ac:grpSpMk id="10" creationId="{2F448CB3-7B4F-45D7-B7C0-DF553DF61453}"/>
          </ac:grpSpMkLst>
        </pc:grpChg>
        <pc:graphicFrameChg chg="mod modGraphic">
          <ac:chgData name="timothy staton" userId="375b495fe36a1610" providerId="LiveId" clId="{B1A305B0-3180-4EE9-9B8B-7B4C4E62C8AE}" dt="2023-08-13T18:00:11.888" v="48" actId="26606"/>
          <ac:graphicFrameMkLst>
            <pc:docMk/>
            <pc:sldMk cId="2659814497" sldId="257"/>
            <ac:graphicFrameMk id="5" creationId="{E2E71F14-E1A0-4CDA-9015-22CD9502DE35}"/>
          </ac:graphicFrameMkLst>
        </pc:graphicFrameChg>
      </pc:sldChg>
      <pc:sldChg chg="delSp modSp mod delDesignElem">
        <pc:chgData name="timothy staton" userId="375b495fe36a1610" providerId="LiveId" clId="{B1A305B0-3180-4EE9-9B8B-7B4C4E62C8AE}" dt="2023-08-13T18:02:59.427" v="119" actId="20577"/>
        <pc:sldMkLst>
          <pc:docMk/>
          <pc:sldMk cId="1980686539" sldId="258"/>
        </pc:sldMkLst>
        <pc:spChg chg="mod">
          <ac:chgData name="timothy staton" userId="375b495fe36a1610" providerId="LiveId" clId="{B1A305B0-3180-4EE9-9B8B-7B4C4E62C8AE}" dt="2023-08-13T18:02:59.427" v="119" actId="20577"/>
          <ac:spMkLst>
            <pc:docMk/>
            <pc:sldMk cId="1980686539" sldId="258"/>
            <ac:spMk id="3" creationId="{80FB518D-09A4-420B-8840-6165EE38ABD2}"/>
          </ac:spMkLst>
        </pc:spChg>
        <pc:spChg chg="del">
          <ac:chgData name="timothy staton" userId="375b495fe36a1610" providerId="LiveId" clId="{B1A305B0-3180-4EE9-9B8B-7B4C4E62C8AE}" dt="2023-08-13T17:59:31.104" v="38"/>
          <ac:spMkLst>
            <pc:docMk/>
            <pc:sldMk cId="1980686539" sldId="258"/>
            <ac:spMk id="9" creationId="{2C61293E-6EBE-43EF-A52C-9BEBFD7679D4}"/>
          </ac:spMkLst>
        </pc:spChg>
        <pc:spChg chg="del">
          <ac:chgData name="timothy staton" userId="375b495fe36a1610" providerId="LiveId" clId="{B1A305B0-3180-4EE9-9B8B-7B4C4E62C8AE}" dt="2023-08-13T17:59:31.104" v="38"/>
          <ac:spMkLst>
            <pc:docMk/>
            <pc:sldMk cId="1980686539" sldId="258"/>
            <ac:spMk id="11" creationId="{21540236-BFD5-4A9D-8840-4703E7F76825}"/>
          </ac:spMkLst>
        </pc:spChg>
      </pc:sldChg>
      <pc:sldChg chg="addSp delSp modSp mod setBg setClrOvrMap delDesignElem">
        <pc:chgData name="timothy staton" userId="375b495fe36a1610" providerId="LiveId" clId="{B1A305B0-3180-4EE9-9B8B-7B4C4E62C8AE}" dt="2023-08-13T18:04:43.143" v="137" actId="26606"/>
        <pc:sldMkLst>
          <pc:docMk/>
          <pc:sldMk cId="4256242832" sldId="259"/>
        </pc:sldMkLst>
        <pc:spChg chg="mod">
          <ac:chgData name="timothy staton" userId="375b495fe36a1610" providerId="LiveId" clId="{B1A305B0-3180-4EE9-9B8B-7B4C4E62C8AE}" dt="2023-08-13T18:04:43.143" v="137" actId="26606"/>
          <ac:spMkLst>
            <pc:docMk/>
            <pc:sldMk cId="4256242832" sldId="259"/>
            <ac:spMk id="2" creationId="{CCEB44CB-73EE-4451-9BD2-E486561BE3BD}"/>
          </ac:spMkLst>
        </pc:spChg>
        <pc:spChg chg="del">
          <ac:chgData name="timothy staton" userId="375b495fe36a1610" providerId="LiveId" clId="{B1A305B0-3180-4EE9-9B8B-7B4C4E62C8AE}" dt="2023-08-13T17:59:31.104" v="38"/>
          <ac:spMkLst>
            <pc:docMk/>
            <pc:sldMk cId="4256242832" sldId="259"/>
            <ac:spMk id="48" creationId="{AC17DE74-01C9-4859-B65A-85CF999E8580}"/>
          </ac:spMkLst>
        </pc:spChg>
        <pc:spChg chg="del">
          <ac:chgData name="timothy staton" userId="375b495fe36a1610" providerId="LiveId" clId="{B1A305B0-3180-4EE9-9B8B-7B4C4E62C8AE}" dt="2023-08-13T17:59:31.104" v="38"/>
          <ac:spMkLst>
            <pc:docMk/>
            <pc:sldMk cId="4256242832" sldId="259"/>
            <ac:spMk id="49" creationId="{068C0432-0E90-4CC1-8CD3-D44A90DF07EF}"/>
          </ac:spMkLst>
        </pc:spChg>
        <pc:spChg chg="del mod">
          <ac:chgData name="timothy staton" userId="375b495fe36a1610" providerId="LiveId" clId="{B1A305B0-3180-4EE9-9B8B-7B4C4E62C8AE}" dt="2023-08-13T18:04:43.143" v="137" actId="26606"/>
          <ac:spMkLst>
            <pc:docMk/>
            <pc:sldMk cId="4256242832" sldId="259"/>
            <ac:spMk id="50" creationId="{97253B28-061D-456A-867E-2AEA0F8268C2}"/>
          </ac:spMkLst>
        </pc:spChg>
        <pc:spChg chg="add">
          <ac:chgData name="timothy staton" userId="375b495fe36a1610" providerId="LiveId" clId="{B1A305B0-3180-4EE9-9B8B-7B4C4E62C8AE}" dt="2023-08-13T18:04:43.143" v="137" actId="26606"/>
          <ac:spMkLst>
            <pc:docMk/>
            <pc:sldMk cId="4256242832" sldId="259"/>
            <ac:spMk id="60" creationId="{F9ED434F-8767-46CC-B26B-5AF62FF01E66}"/>
          </ac:spMkLst>
        </pc:spChg>
        <pc:grpChg chg="add">
          <ac:chgData name="timothy staton" userId="375b495fe36a1610" providerId="LiveId" clId="{B1A305B0-3180-4EE9-9B8B-7B4C4E62C8AE}" dt="2023-08-13T18:04:43.143" v="137" actId="26606"/>
          <ac:grpSpMkLst>
            <pc:docMk/>
            <pc:sldMk cId="4256242832" sldId="259"/>
            <ac:grpSpMk id="56" creationId="{2F448CB3-7B4F-45D7-B7C0-DF553DF61453}"/>
          </ac:grpSpMkLst>
        </pc:grpChg>
        <pc:graphicFrameChg chg="add">
          <ac:chgData name="timothy staton" userId="375b495fe36a1610" providerId="LiveId" clId="{B1A305B0-3180-4EE9-9B8B-7B4C4E62C8AE}" dt="2023-08-13T18:04:43.143" v="137" actId="26606"/>
          <ac:graphicFrameMkLst>
            <pc:docMk/>
            <pc:sldMk cId="4256242832" sldId="259"/>
            <ac:graphicFrameMk id="52" creationId="{69CF8750-CEA6-9991-5A18-91477372F4B7}"/>
          </ac:graphicFrameMkLst>
        </pc:graphicFrameChg>
      </pc:sldChg>
      <pc:sldChg chg="addSp delSp modSp mod setBg setClrOvrMap delDesignElem">
        <pc:chgData name="timothy staton" userId="375b495fe36a1610" providerId="LiveId" clId="{B1A305B0-3180-4EE9-9B8B-7B4C4E62C8AE}" dt="2023-08-13T18:07:25.859" v="149" actId="20577"/>
        <pc:sldMkLst>
          <pc:docMk/>
          <pc:sldMk cId="1556248548" sldId="260"/>
        </pc:sldMkLst>
        <pc:spChg chg="mod">
          <ac:chgData name="timothy staton" userId="375b495fe36a1610" providerId="LiveId" clId="{B1A305B0-3180-4EE9-9B8B-7B4C4E62C8AE}" dt="2023-08-13T18:05:04.676" v="138" actId="26606"/>
          <ac:spMkLst>
            <pc:docMk/>
            <pc:sldMk cId="1556248548" sldId="260"/>
            <ac:spMk id="2" creationId="{57D77013-B4C3-489B-9308-320F499ABD91}"/>
          </ac:spMkLst>
        </pc:spChg>
        <pc:spChg chg="del">
          <ac:chgData name="timothy staton" userId="375b495fe36a1610" providerId="LiveId" clId="{B1A305B0-3180-4EE9-9B8B-7B4C4E62C8AE}" dt="2023-08-13T18:05:04.676" v="138" actId="26606"/>
          <ac:spMkLst>
            <pc:docMk/>
            <pc:sldMk cId="1556248548" sldId="260"/>
            <ac:spMk id="3" creationId="{10335AF1-1910-43F4-9185-CFACB299830A}"/>
          </ac:spMkLst>
        </pc:spChg>
        <pc:spChg chg="del">
          <ac:chgData name="timothy staton" userId="375b495fe36a1610" providerId="LiveId" clId="{B1A305B0-3180-4EE9-9B8B-7B4C4E62C8AE}" dt="2023-08-13T17:59:31.104" v="38"/>
          <ac:spMkLst>
            <pc:docMk/>
            <pc:sldMk cId="1556248548" sldId="260"/>
            <ac:spMk id="8" creationId="{C05CBC3C-2E5A-4839-8B9B-2E5A6ADF0F58}"/>
          </ac:spMkLst>
        </pc:spChg>
        <pc:spChg chg="del">
          <ac:chgData name="timothy staton" userId="375b495fe36a1610" providerId="LiveId" clId="{B1A305B0-3180-4EE9-9B8B-7B4C4E62C8AE}" dt="2023-08-13T17:59:31.104" v="38"/>
          <ac:spMkLst>
            <pc:docMk/>
            <pc:sldMk cId="1556248548" sldId="260"/>
            <ac:spMk id="10" creationId="{827FF362-FC97-4BF5-949B-D4ADFA26E457}"/>
          </ac:spMkLst>
        </pc:spChg>
        <pc:spChg chg="add">
          <ac:chgData name="timothy staton" userId="375b495fe36a1610" providerId="LiveId" clId="{B1A305B0-3180-4EE9-9B8B-7B4C4E62C8AE}" dt="2023-08-13T18:05:04.676" v="138" actId="26606"/>
          <ac:spMkLst>
            <pc:docMk/>
            <pc:sldMk cId="1556248548" sldId="260"/>
            <ac:spMk id="13" creationId="{F9ED434F-8767-46CC-B26B-5AF62FF01E66}"/>
          </ac:spMkLst>
        </pc:spChg>
        <pc:grpChg chg="add">
          <ac:chgData name="timothy staton" userId="375b495fe36a1610" providerId="LiveId" clId="{B1A305B0-3180-4EE9-9B8B-7B4C4E62C8AE}" dt="2023-08-13T18:05:04.676" v="138" actId="26606"/>
          <ac:grpSpMkLst>
            <pc:docMk/>
            <pc:sldMk cId="1556248548" sldId="260"/>
            <ac:grpSpMk id="9" creationId="{2F448CB3-7B4F-45D7-B7C0-DF553DF61453}"/>
          </ac:grpSpMkLst>
        </pc:grpChg>
        <pc:graphicFrameChg chg="add mod">
          <ac:chgData name="timothy staton" userId="375b495fe36a1610" providerId="LiveId" clId="{B1A305B0-3180-4EE9-9B8B-7B4C4E62C8AE}" dt="2023-08-13T18:07:25.859" v="149" actId="20577"/>
          <ac:graphicFrameMkLst>
            <pc:docMk/>
            <pc:sldMk cId="1556248548" sldId="260"/>
            <ac:graphicFrameMk id="5" creationId="{9EC6C53A-D254-3686-7C14-1D4DD41F59C3}"/>
          </ac:graphicFrameMkLst>
        </pc:graphicFrameChg>
      </pc:sldChg>
      <pc:sldChg chg="addSp delSp modSp mod setClrOvrMap delDesignElem">
        <pc:chgData name="timothy staton" userId="375b495fe36a1610" providerId="LiveId" clId="{B1A305B0-3180-4EE9-9B8B-7B4C4E62C8AE}" dt="2023-08-13T18:09:41.004" v="346" actId="20577"/>
        <pc:sldMkLst>
          <pc:docMk/>
          <pc:sldMk cId="1477499479" sldId="261"/>
        </pc:sldMkLst>
        <pc:spChg chg="mod">
          <ac:chgData name="timothy staton" userId="375b495fe36a1610" providerId="LiveId" clId="{B1A305B0-3180-4EE9-9B8B-7B4C4E62C8AE}" dt="2023-08-13T18:07:41.711" v="150" actId="26606"/>
          <ac:spMkLst>
            <pc:docMk/>
            <pc:sldMk cId="1477499479" sldId="261"/>
            <ac:spMk id="2" creationId="{5B0D9700-9B08-4437-A670-2447F65C732A}"/>
          </ac:spMkLst>
        </pc:spChg>
        <pc:spChg chg="mod">
          <ac:chgData name="timothy staton" userId="375b495fe36a1610" providerId="LiveId" clId="{B1A305B0-3180-4EE9-9B8B-7B4C4E62C8AE}" dt="2023-08-13T18:09:41.004" v="346" actId="20577"/>
          <ac:spMkLst>
            <pc:docMk/>
            <pc:sldMk cId="1477499479" sldId="261"/>
            <ac:spMk id="3" creationId="{D6B7CE32-DDAE-4DFA-9054-7F8DCE8EF691}"/>
          </ac:spMkLst>
        </pc:spChg>
        <pc:spChg chg="add">
          <ac:chgData name="timothy staton" userId="375b495fe36a1610" providerId="LiveId" clId="{B1A305B0-3180-4EE9-9B8B-7B4C4E62C8AE}" dt="2023-08-13T18:07:41.711" v="150" actId="26606"/>
          <ac:spMkLst>
            <pc:docMk/>
            <pc:sldMk cId="1477499479" sldId="261"/>
            <ac:spMk id="5" creationId="{38ABDB68-E3D5-448E-97D3-06FFEF680193}"/>
          </ac:spMkLst>
        </pc:spChg>
        <pc:spChg chg="del">
          <ac:chgData name="timothy staton" userId="375b495fe36a1610" providerId="LiveId" clId="{B1A305B0-3180-4EE9-9B8B-7B4C4E62C8AE}" dt="2023-08-13T17:59:31.104" v="38"/>
          <ac:spMkLst>
            <pc:docMk/>
            <pc:sldMk cId="1477499479" sldId="261"/>
            <ac:spMk id="8" creationId="{100EDD19-6802-4EC3-95CE-CFFAB042CFD6}"/>
          </ac:spMkLst>
        </pc:spChg>
        <pc:spChg chg="del">
          <ac:chgData name="timothy staton" userId="375b495fe36a1610" providerId="LiveId" clId="{B1A305B0-3180-4EE9-9B8B-7B4C4E62C8AE}" dt="2023-08-13T17:59:31.104" v="38"/>
          <ac:spMkLst>
            <pc:docMk/>
            <pc:sldMk cId="1477499479" sldId="261"/>
            <ac:spMk id="10" creationId="{DB17E863-922E-4C26-BD64-E8FD41D28661}"/>
          </ac:spMkLst>
        </pc:spChg>
        <pc:spChg chg="add">
          <ac:chgData name="timothy staton" userId="375b495fe36a1610" providerId="LiveId" clId="{B1A305B0-3180-4EE9-9B8B-7B4C4E62C8AE}" dt="2023-08-13T18:07:41.711" v="150" actId="26606"/>
          <ac:spMkLst>
            <pc:docMk/>
            <pc:sldMk cId="1477499479" sldId="261"/>
            <ac:spMk id="12" creationId="{B8DD7FEB-D9F3-4F5B-982C-36B0664D0205}"/>
          </ac:spMkLst>
        </pc:spChg>
        <pc:spChg chg="add">
          <ac:chgData name="timothy staton" userId="375b495fe36a1610" providerId="LiveId" clId="{B1A305B0-3180-4EE9-9B8B-7B4C4E62C8AE}" dt="2023-08-13T18:07:41.711" v="150" actId="26606"/>
          <ac:spMkLst>
            <pc:docMk/>
            <pc:sldMk cId="1477499479" sldId="261"/>
            <ac:spMk id="14" creationId="{96BA11E4-0636-4FA9-A836-2A4FB176449A}"/>
          </ac:spMkLst>
        </pc:spChg>
        <pc:spChg chg="add">
          <ac:chgData name="timothy staton" userId="375b495fe36a1610" providerId="LiveId" clId="{B1A305B0-3180-4EE9-9B8B-7B4C4E62C8AE}" dt="2023-08-13T18:07:41.711" v="150" actId="26606"/>
          <ac:spMkLst>
            <pc:docMk/>
            <pc:sldMk cId="1477499479" sldId="261"/>
            <ac:spMk id="16" creationId="{5681882E-BDD0-4311-AF62-E8019628524D}"/>
          </ac:spMkLst>
        </pc:spChg>
        <pc:spChg chg="add">
          <ac:chgData name="timothy staton" userId="375b495fe36a1610" providerId="LiveId" clId="{B1A305B0-3180-4EE9-9B8B-7B4C4E62C8AE}" dt="2023-08-13T18:07:41.711" v="150" actId="26606"/>
          <ac:spMkLst>
            <pc:docMk/>
            <pc:sldMk cId="1477499479" sldId="261"/>
            <ac:spMk id="18" creationId="{EADD3260-4BDA-459B-A162-5E1B897E38FC}"/>
          </ac:spMkLst>
        </pc:spChg>
        <pc:spChg chg="add">
          <ac:chgData name="timothy staton" userId="375b495fe36a1610" providerId="LiveId" clId="{B1A305B0-3180-4EE9-9B8B-7B4C4E62C8AE}" dt="2023-08-13T18:07:41.711" v="150" actId="26606"/>
          <ac:spMkLst>
            <pc:docMk/>
            <pc:sldMk cId="1477499479" sldId="261"/>
            <ac:spMk id="20" creationId="{283DA7DD-CA37-4ED7-8710-48E56B063BA4}"/>
          </ac:spMkLst>
        </pc:spChg>
        <pc:spChg chg="add">
          <ac:chgData name="timothy staton" userId="375b495fe36a1610" providerId="LiveId" clId="{B1A305B0-3180-4EE9-9B8B-7B4C4E62C8AE}" dt="2023-08-13T18:07:41.711" v="150" actId="26606"/>
          <ac:spMkLst>
            <pc:docMk/>
            <pc:sldMk cId="1477499479" sldId="261"/>
            <ac:spMk id="22" creationId="{B92F2E3C-66CD-4DEB-BA14-2A5912B65A21}"/>
          </ac:spMkLst>
        </pc:spChg>
        <pc:picChg chg="add">
          <ac:chgData name="timothy staton" userId="375b495fe36a1610" providerId="LiveId" clId="{B1A305B0-3180-4EE9-9B8B-7B4C4E62C8AE}" dt="2023-08-13T18:07:41.711" v="150" actId="26606"/>
          <ac:picMkLst>
            <pc:docMk/>
            <pc:sldMk cId="1477499479" sldId="261"/>
            <ac:picMk id="7" creationId="{3F0F608A-D907-AD2E-5904-46C8ADCE5DC0}"/>
          </ac:picMkLst>
        </pc:picChg>
      </pc:sldChg>
      <pc:sldChg chg="delSp modSp del mod delDesignElem">
        <pc:chgData name="timothy staton" userId="375b495fe36a1610" providerId="LiveId" clId="{B1A305B0-3180-4EE9-9B8B-7B4C4E62C8AE}" dt="2023-08-13T18:07:52.846" v="151" actId="47"/>
        <pc:sldMkLst>
          <pc:docMk/>
          <pc:sldMk cId="2302186981" sldId="262"/>
        </pc:sldMkLst>
        <pc:spChg chg="mod">
          <ac:chgData name="timothy staton" userId="375b495fe36a1610" providerId="LiveId" clId="{B1A305B0-3180-4EE9-9B8B-7B4C4E62C8AE}" dt="2023-08-13T17:59:31.209" v="41" actId="27636"/>
          <ac:spMkLst>
            <pc:docMk/>
            <pc:sldMk cId="2302186981" sldId="262"/>
            <ac:spMk id="2" creationId="{76D25FE6-CE2D-4687-92D7-B856B4C977FF}"/>
          </ac:spMkLst>
        </pc:spChg>
        <pc:spChg chg="del">
          <ac:chgData name="timothy staton" userId="375b495fe36a1610" providerId="LiveId" clId="{B1A305B0-3180-4EE9-9B8B-7B4C4E62C8AE}" dt="2023-08-13T17:59:31.104" v="38"/>
          <ac:spMkLst>
            <pc:docMk/>
            <pc:sldMk cId="2302186981" sldId="262"/>
            <ac:spMk id="12" creationId="{2B97F24A-32CE-4C1C-A50D-3016B394DCFB}"/>
          </ac:spMkLst>
        </pc:spChg>
        <pc:spChg chg="del">
          <ac:chgData name="timothy staton" userId="375b495fe36a1610" providerId="LiveId" clId="{B1A305B0-3180-4EE9-9B8B-7B4C4E62C8AE}" dt="2023-08-13T17:59:31.104" v="38"/>
          <ac:spMkLst>
            <pc:docMk/>
            <pc:sldMk cId="2302186981" sldId="262"/>
            <ac:spMk id="14" creationId="{CD8B4F24-440B-49E9-B85D-733523DC064B}"/>
          </ac:spMkLst>
        </pc:spChg>
      </pc:sldChg>
      <pc:sldChg chg="addSp delSp modSp mod setBg setClrOvrMap delDesignElem">
        <pc:chgData name="timothy staton" userId="375b495fe36a1610" providerId="LiveId" clId="{B1A305B0-3180-4EE9-9B8B-7B4C4E62C8AE}" dt="2023-08-13T18:10:58.910" v="368" actId="26606"/>
        <pc:sldMkLst>
          <pc:docMk/>
          <pc:sldMk cId="2810439397" sldId="263"/>
        </pc:sldMkLst>
        <pc:spChg chg="mod">
          <ac:chgData name="timothy staton" userId="375b495fe36a1610" providerId="LiveId" clId="{B1A305B0-3180-4EE9-9B8B-7B4C4E62C8AE}" dt="2023-08-13T18:10:58.910" v="368" actId="26606"/>
          <ac:spMkLst>
            <pc:docMk/>
            <pc:sldMk cId="2810439397" sldId="263"/>
            <ac:spMk id="2" creationId="{F76CEB2A-CF21-43D5-A7A7-80FBE4084192}"/>
          </ac:spMkLst>
        </pc:spChg>
        <pc:spChg chg="mod">
          <ac:chgData name="timothy staton" userId="375b495fe36a1610" providerId="LiveId" clId="{B1A305B0-3180-4EE9-9B8B-7B4C4E62C8AE}" dt="2023-08-13T18:10:58.910" v="368" actId="26606"/>
          <ac:spMkLst>
            <pc:docMk/>
            <pc:sldMk cId="2810439397" sldId="263"/>
            <ac:spMk id="3" creationId="{B78DC7EB-FC4E-4252-91C9-BDF322946ED1}"/>
          </ac:spMkLst>
        </pc:spChg>
        <pc:spChg chg="add del">
          <ac:chgData name="timothy staton" userId="375b495fe36a1610" providerId="LiveId" clId="{B1A305B0-3180-4EE9-9B8B-7B4C4E62C8AE}" dt="2023-08-13T18:10:58.910" v="368" actId="26606"/>
          <ac:spMkLst>
            <pc:docMk/>
            <pc:sldMk cId="2810439397" sldId="263"/>
            <ac:spMk id="5" creationId="{FB3EF4D6-026A-4D52-B916-967329EE3FFE}"/>
          </ac:spMkLst>
        </pc:spChg>
        <pc:spChg chg="add del">
          <ac:chgData name="timothy staton" userId="375b495fe36a1610" providerId="LiveId" clId="{B1A305B0-3180-4EE9-9B8B-7B4C4E62C8AE}" dt="2023-08-13T18:10:58.910" v="368" actId="26606"/>
          <ac:spMkLst>
            <pc:docMk/>
            <pc:sldMk cId="2810439397" sldId="263"/>
            <ac:spMk id="6" creationId="{4DB4846F-6AA5-4DB3-9581-D95F22BD5662}"/>
          </ac:spMkLst>
        </pc:spChg>
        <pc:spChg chg="add del">
          <ac:chgData name="timothy staton" userId="375b495fe36a1610" providerId="LiveId" clId="{B1A305B0-3180-4EE9-9B8B-7B4C4E62C8AE}" dt="2023-08-13T18:10:58.910" v="368" actId="26606"/>
          <ac:spMkLst>
            <pc:docMk/>
            <pc:sldMk cId="2810439397" sldId="263"/>
            <ac:spMk id="7" creationId="{D54EC22E-2292-4292-A80B-E81DF64BFB26}"/>
          </ac:spMkLst>
        </pc:spChg>
        <pc:spChg chg="del">
          <ac:chgData name="timothy staton" userId="375b495fe36a1610" providerId="LiveId" clId="{B1A305B0-3180-4EE9-9B8B-7B4C4E62C8AE}" dt="2023-08-13T17:59:31.104" v="38"/>
          <ac:spMkLst>
            <pc:docMk/>
            <pc:sldMk cId="2810439397" sldId="263"/>
            <ac:spMk id="8" creationId="{907EF6B7-1338-4443-8C46-6A318D952DFD}"/>
          </ac:spMkLst>
        </pc:spChg>
        <pc:spChg chg="del">
          <ac:chgData name="timothy staton" userId="375b495fe36a1610" providerId="LiveId" clId="{B1A305B0-3180-4EE9-9B8B-7B4C4E62C8AE}" dt="2023-08-13T17:59:31.104" v="38"/>
          <ac:spMkLst>
            <pc:docMk/>
            <pc:sldMk cId="2810439397" sldId="263"/>
            <ac:spMk id="10" creationId="{DAAE4CDD-124C-4DCF-9584-B6033B545DD5}"/>
          </ac:spMkLst>
        </pc:spChg>
        <pc:spChg chg="del">
          <ac:chgData name="timothy staton" userId="375b495fe36a1610" providerId="LiveId" clId="{B1A305B0-3180-4EE9-9B8B-7B4C4E62C8AE}" dt="2023-08-13T17:59:31.104" v="38"/>
          <ac:spMkLst>
            <pc:docMk/>
            <pc:sldMk cId="2810439397" sldId="263"/>
            <ac:spMk id="12" creationId="{081E4A58-353D-44AE-B2FC-2A74E2E400F7}"/>
          </ac:spMkLst>
        </pc:spChg>
        <pc:spChg chg="add del">
          <ac:chgData name="timothy staton" userId="375b495fe36a1610" providerId="LiveId" clId="{B1A305B0-3180-4EE9-9B8B-7B4C4E62C8AE}" dt="2023-08-13T18:10:58.910" v="368" actId="26606"/>
          <ac:spMkLst>
            <pc:docMk/>
            <pc:sldMk cId="2810439397" sldId="263"/>
            <ac:spMk id="14" creationId="{CC1C7165-8A3A-44EB-88D0-4EFA36A004E2}"/>
          </ac:spMkLst>
        </pc:spChg>
        <pc:spChg chg="add del">
          <ac:chgData name="timothy staton" userId="375b495fe36a1610" providerId="LiveId" clId="{B1A305B0-3180-4EE9-9B8B-7B4C4E62C8AE}" dt="2023-08-13T18:10:58.910" v="368" actId="26606"/>
          <ac:spMkLst>
            <pc:docMk/>
            <pc:sldMk cId="2810439397" sldId="263"/>
            <ac:spMk id="16" creationId="{A1081473-BB93-49A4-B605-4E2053739770}"/>
          </ac:spMkLst>
        </pc:spChg>
        <pc:spChg chg="add del">
          <ac:chgData name="timothy staton" userId="375b495fe36a1610" providerId="LiveId" clId="{B1A305B0-3180-4EE9-9B8B-7B4C4E62C8AE}" dt="2023-08-13T18:10:58.883" v="367" actId="26606"/>
          <ac:spMkLst>
            <pc:docMk/>
            <pc:sldMk cId="2810439397" sldId="263"/>
            <ac:spMk id="21" creationId="{B219AE65-9B94-44EA-BEF3-EF4BFA169C81}"/>
          </ac:spMkLst>
        </pc:spChg>
        <pc:spChg chg="add del">
          <ac:chgData name="timothy staton" userId="375b495fe36a1610" providerId="LiveId" clId="{B1A305B0-3180-4EE9-9B8B-7B4C4E62C8AE}" dt="2023-08-13T18:10:58.883" v="367" actId="26606"/>
          <ac:spMkLst>
            <pc:docMk/>
            <pc:sldMk cId="2810439397" sldId="263"/>
            <ac:spMk id="23" creationId="{F0C81A57-9CD5-461B-8FFE-4A8CB6CFBE01}"/>
          </ac:spMkLst>
        </pc:spChg>
        <pc:spChg chg="add">
          <ac:chgData name="timothy staton" userId="375b495fe36a1610" providerId="LiveId" clId="{B1A305B0-3180-4EE9-9B8B-7B4C4E62C8AE}" dt="2023-08-13T18:10:58.910" v="368" actId="26606"/>
          <ac:spMkLst>
            <pc:docMk/>
            <pc:sldMk cId="2810439397" sldId="263"/>
            <ac:spMk id="29" creationId="{C314C310-850D-4491-AA52-C75BEA68B68C}"/>
          </ac:spMkLst>
        </pc:spChg>
        <pc:grpChg chg="add del">
          <ac:chgData name="timothy staton" userId="375b495fe36a1610" providerId="LiveId" clId="{B1A305B0-3180-4EE9-9B8B-7B4C4E62C8AE}" dt="2023-08-13T18:10:58.883" v="367" actId="26606"/>
          <ac:grpSpMkLst>
            <pc:docMk/>
            <pc:sldMk cId="2810439397" sldId="263"/>
            <ac:grpSpMk id="25" creationId="{3086C462-37F4-494D-8292-CCB95221CC1A}"/>
          </ac:grpSpMkLst>
        </pc:grpChg>
        <pc:grpChg chg="add">
          <ac:chgData name="timothy staton" userId="375b495fe36a1610" providerId="LiveId" clId="{B1A305B0-3180-4EE9-9B8B-7B4C4E62C8AE}" dt="2023-08-13T18:10:58.910" v="368" actId="26606"/>
          <ac:grpSpMkLst>
            <pc:docMk/>
            <pc:sldMk cId="2810439397" sldId="263"/>
            <ac:grpSpMk id="30" creationId="{D4EC3799-3F52-48CE-85CC-83AED368EB42}"/>
          </ac:grpSpMkLst>
        </pc:grpChg>
        <pc:cxnChg chg="add">
          <ac:chgData name="timothy staton" userId="375b495fe36a1610" providerId="LiveId" clId="{B1A305B0-3180-4EE9-9B8B-7B4C4E62C8AE}" dt="2023-08-13T18:10:58.910" v="368" actId="26606"/>
          <ac:cxnSpMkLst>
            <pc:docMk/>
            <pc:sldMk cId="2810439397" sldId="263"/>
            <ac:cxnSpMk id="27" creationId="{789E20C7-BB50-4317-93C7-90C8ED80B275}"/>
          </ac:cxnSpMkLst>
        </pc:cxnChg>
      </pc:sldChg>
      <pc:sldChg chg="addSp delSp modSp mod setClrOvrMap delDesignElem">
        <pc:chgData name="timothy staton" userId="375b495fe36a1610" providerId="LiveId" clId="{B1A305B0-3180-4EE9-9B8B-7B4C4E62C8AE}" dt="2023-08-13T18:12:48.385" v="439" actId="20577"/>
        <pc:sldMkLst>
          <pc:docMk/>
          <pc:sldMk cId="1710038962" sldId="264"/>
        </pc:sldMkLst>
        <pc:spChg chg="mod">
          <ac:chgData name="timothy staton" userId="375b495fe36a1610" providerId="LiveId" clId="{B1A305B0-3180-4EE9-9B8B-7B4C4E62C8AE}" dt="2023-08-13T18:12:06.974" v="389" actId="20577"/>
          <ac:spMkLst>
            <pc:docMk/>
            <pc:sldMk cId="1710038962" sldId="264"/>
            <ac:spMk id="2" creationId="{7DA9B1B6-D042-42BA-AA59-0CFE1F5DAAC2}"/>
          </ac:spMkLst>
        </pc:spChg>
        <pc:spChg chg="mod">
          <ac:chgData name="timothy staton" userId="375b495fe36a1610" providerId="LiveId" clId="{B1A305B0-3180-4EE9-9B8B-7B4C4E62C8AE}" dt="2023-08-13T18:12:48.385" v="439" actId="20577"/>
          <ac:spMkLst>
            <pc:docMk/>
            <pc:sldMk cId="1710038962" sldId="264"/>
            <ac:spMk id="3" creationId="{E7121008-A25F-454A-B4B7-E9084F5E0A27}"/>
          </ac:spMkLst>
        </pc:spChg>
        <pc:spChg chg="add">
          <ac:chgData name="timothy staton" userId="375b495fe36a1610" providerId="LiveId" clId="{B1A305B0-3180-4EE9-9B8B-7B4C4E62C8AE}" dt="2023-08-13T18:11:45.509" v="369" actId="26606"/>
          <ac:spMkLst>
            <pc:docMk/>
            <pc:sldMk cId="1710038962" sldId="264"/>
            <ac:spMk id="5" creationId="{0D105174-071A-4257-860A-5EE2D11DD5E6}"/>
          </ac:spMkLst>
        </pc:spChg>
        <pc:spChg chg="add">
          <ac:chgData name="timothy staton" userId="375b495fe36a1610" providerId="LiveId" clId="{B1A305B0-3180-4EE9-9B8B-7B4C4E62C8AE}" dt="2023-08-13T18:11:45.509" v="369" actId="26606"/>
          <ac:spMkLst>
            <pc:docMk/>
            <pc:sldMk cId="1710038962" sldId="264"/>
            <ac:spMk id="6" creationId="{E17B217C-3C66-46B3-9E9D-2771AA2A23E2}"/>
          </ac:spMkLst>
        </pc:spChg>
        <pc:spChg chg="del">
          <ac:chgData name="timothy staton" userId="375b495fe36a1610" providerId="LiveId" clId="{B1A305B0-3180-4EE9-9B8B-7B4C4E62C8AE}" dt="2023-08-13T17:59:31.104" v="38"/>
          <ac:spMkLst>
            <pc:docMk/>
            <pc:sldMk cId="1710038962" sldId="264"/>
            <ac:spMk id="8" creationId="{C2554CA6-288E-4202-BC52-2E5A8F0C0AED}"/>
          </ac:spMkLst>
        </pc:spChg>
        <pc:spChg chg="add">
          <ac:chgData name="timothy staton" userId="375b495fe36a1610" providerId="LiveId" clId="{B1A305B0-3180-4EE9-9B8B-7B4C4E62C8AE}" dt="2023-08-13T18:11:45.509" v="369" actId="26606"/>
          <ac:spMkLst>
            <pc:docMk/>
            <pc:sldMk cId="1710038962" sldId="264"/>
            <ac:spMk id="9" creationId="{8A848D99-5D8B-49F5-97E9-AA7C3F5F2BE6}"/>
          </ac:spMkLst>
        </pc:spChg>
        <pc:spChg chg="del">
          <ac:chgData name="timothy staton" userId="375b495fe36a1610" providerId="LiveId" clId="{B1A305B0-3180-4EE9-9B8B-7B4C4E62C8AE}" dt="2023-08-13T17:59:31.104" v="38"/>
          <ac:spMkLst>
            <pc:docMk/>
            <pc:sldMk cId="1710038962" sldId="264"/>
            <ac:spMk id="10" creationId="{B10BB131-AC8E-4A8E-A5D1-36260F720C3B}"/>
          </ac:spMkLst>
        </pc:spChg>
        <pc:spChg chg="del">
          <ac:chgData name="timothy staton" userId="375b495fe36a1610" providerId="LiveId" clId="{B1A305B0-3180-4EE9-9B8B-7B4C4E62C8AE}" dt="2023-08-13T17:59:31.104" v="38"/>
          <ac:spMkLst>
            <pc:docMk/>
            <pc:sldMk cId="1710038962" sldId="264"/>
            <ac:spMk id="12" creationId="{5B7778FC-632E-4DCA-A7CB-0D7731CCF970}"/>
          </ac:spMkLst>
        </pc:spChg>
        <pc:spChg chg="del">
          <ac:chgData name="timothy staton" userId="375b495fe36a1610" providerId="LiveId" clId="{B1A305B0-3180-4EE9-9B8B-7B4C4E62C8AE}" dt="2023-08-13T17:59:31.104" v="38"/>
          <ac:spMkLst>
            <pc:docMk/>
            <pc:sldMk cId="1710038962" sldId="264"/>
            <ac:spMk id="14" creationId="{FA23A907-97FB-4A8F-880A-DD77401C4296}"/>
          </ac:spMkLst>
        </pc:spChg>
        <pc:picChg chg="add">
          <ac:chgData name="timothy staton" userId="375b495fe36a1610" providerId="LiveId" clId="{B1A305B0-3180-4EE9-9B8B-7B4C4E62C8AE}" dt="2023-08-13T18:11:45.509" v="369" actId="26606"/>
          <ac:picMkLst>
            <pc:docMk/>
            <pc:sldMk cId="1710038962" sldId="264"/>
            <ac:picMk id="7" creationId="{CDD84758-DF81-3804-A841-EDD0AAB7356D}"/>
          </ac:picMkLst>
        </pc:picChg>
      </pc:sldChg>
      <pc:sldChg chg="addSp delSp modSp mod setBg setClrOvrMap delDesignElem">
        <pc:chgData name="timothy staton" userId="375b495fe36a1610" providerId="LiveId" clId="{B1A305B0-3180-4EE9-9B8B-7B4C4E62C8AE}" dt="2023-08-13T18:17:06.922" v="441"/>
        <pc:sldMkLst>
          <pc:docMk/>
          <pc:sldMk cId="3107126075" sldId="265"/>
        </pc:sldMkLst>
        <pc:spChg chg="mod">
          <ac:chgData name="timothy staton" userId="375b495fe36a1610" providerId="LiveId" clId="{B1A305B0-3180-4EE9-9B8B-7B4C4E62C8AE}" dt="2023-08-13T18:12:57.648" v="440" actId="26606"/>
          <ac:spMkLst>
            <pc:docMk/>
            <pc:sldMk cId="3107126075" sldId="265"/>
            <ac:spMk id="2" creationId="{850DF68D-0867-4A43-BA06-AD678685A6F6}"/>
          </ac:spMkLst>
        </pc:spChg>
        <pc:spChg chg="mod">
          <ac:chgData name="timothy staton" userId="375b495fe36a1610" providerId="LiveId" clId="{B1A305B0-3180-4EE9-9B8B-7B4C4E62C8AE}" dt="2023-08-13T18:17:06.922" v="441"/>
          <ac:spMkLst>
            <pc:docMk/>
            <pc:sldMk cId="3107126075" sldId="265"/>
            <ac:spMk id="3" creationId="{90671CA6-9F4A-486C-B011-692909CABE20}"/>
          </ac:spMkLst>
        </pc:spChg>
        <pc:spChg chg="add">
          <ac:chgData name="timothy staton" userId="375b495fe36a1610" providerId="LiveId" clId="{B1A305B0-3180-4EE9-9B8B-7B4C4E62C8AE}" dt="2023-08-13T18:12:57.648" v="440" actId="26606"/>
          <ac:spMkLst>
            <pc:docMk/>
            <pc:sldMk cId="3107126075" sldId="265"/>
            <ac:spMk id="5" creationId="{C314C310-850D-4491-AA52-C75BEA68B68C}"/>
          </ac:spMkLst>
        </pc:spChg>
        <pc:spChg chg="del">
          <ac:chgData name="timothy staton" userId="375b495fe36a1610" providerId="LiveId" clId="{B1A305B0-3180-4EE9-9B8B-7B4C4E62C8AE}" dt="2023-08-13T17:59:31.104" v="38"/>
          <ac:spMkLst>
            <pc:docMk/>
            <pc:sldMk cId="3107126075" sldId="265"/>
            <ac:spMk id="8" creationId="{E92FEB64-6EEA-4759-B4A4-BD2C1E660BA8}"/>
          </ac:spMkLst>
        </pc:spChg>
        <pc:spChg chg="del">
          <ac:chgData name="timothy staton" userId="375b495fe36a1610" providerId="LiveId" clId="{B1A305B0-3180-4EE9-9B8B-7B4C4E62C8AE}" dt="2023-08-13T17:59:31.104" v="38"/>
          <ac:spMkLst>
            <pc:docMk/>
            <pc:sldMk cId="3107126075" sldId="265"/>
            <ac:spMk id="10" creationId="{B10BB131-AC8E-4A8E-A5D1-36260F720C3B}"/>
          </ac:spMkLst>
        </pc:spChg>
        <pc:spChg chg="del">
          <ac:chgData name="timothy staton" userId="375b495fe36a1610" providerId="LiveId" clId="{B1A305B0-3180-4EE9-9B8B-7B4C4E62C8AE}" dt="2023-08-13T17:59:31.104" v="38"/>
          <ac:spMkLst>
            <pc:docMk/>
            <pc:sldMk cId="3107126075" sldId="265"/>
            <ac:spMk id="12" creationId="{14847E93-7DC1-4D4B-8829-B19AA7137C50}"/>
          </ac:spMkLst>
        </pc:spChg>
        <pc:spChg chg="del">
          <ac:chgData name="timothy staton" userId="375b495fe36a1610" providerId="LiveId" clId="{B1A305B0-3180-4EE9-9B8B-7B4C4E62C8AE}" dt="2023-08-13T17:59:31.104" v="38"/>
          <ac:spMkLst>
            <pc:docMk/>
            <pc:sldMk cId="3107126075" sldId="265"/>
            <ac:spMk id="14" creationId="{5566D6E1-03A1-4D73-A4E0-35D74D568A04}"/>
          </ac:spMkLst>
        </pc:spChg>
        <pc:spChg chg="del">
          <ac:chgData name="timothy staton" userId="375b495fe36a1610" providerId="LiveId" clId="{B1A305B0-3180-4EE9-9B8B-7B4C4E62C8AE}" dt="2023-08-13T17:59:31.104" v="38"/>
          <ac:spMkLst>
            <pc:docMk/>
            <pc:sldMk cId="3107126075" sldId="265"/>
            <ac:spMk id="16" creationId="{9F835A99-04AC-494A-A572-AFE8413CC938}"/>
          </ac:spMkLst>
        </pc:spChg>
        <pc:spChg chg="del">
          <ac:chgData name="timothy staton" userId="375b495fe36a1610" providerId="LiveId" clId="{B1A305B0-3180-4EE9-9B8B-7B4C4E62C8AE}" dt="2023-08-13T17:59:31.104" v="38"/>
          <ac:spMkLst>
            <pc:docMk/>
            <pc:sldMk cId="3107126075" sldId="265"/>
            <ac:spMk id="18" creationId="{7B786209-1B0B-4CA9-9BDD-F7327066A84D}"/>
          </ac:spMkLst>
        </pc:spChg>
        <pc:spChg chg="del">
          <ac:chgData name="timothy staton" userId="375b495fe36a1610" providerId="LiveId" clId="{B1A305B0-3180-4EE9-9B8B-7B4C4E62C8AE}" dt="2023-08-13T17:59:31.104" v="38"/>
          <ac:spMkLst>
            <pc:docMk/>
            <pc:sldMk cId="3107126075" sldId="265"/>
            <ac:spMk id="20" creationId="{2D2964BB-484D-45AE-AD66-D407D0629652}"/>
          </ac:spMkLst>
        </pc:spChg>
        <pc:spChg chg="del">
          <ac:chgData name="timothy staton" userId="375b495fe36a1610" providerId="LiveId" clId="{B1A305B0-3180-4EE9-9B8B-7B4C4E62C8AE}" dt="2023-08-13T17:59:31.104" v="38"/>
          <ac:spMkLst>
            <pc:docMk/>
            <pc:sldMk cId="3107126075" sldId="265"/>
            <ac:spMk id="22" creationId="{6691AC69-A76E-4DAB-B565-468B6B87ACF3}"/>
          </ac:spMkLst>
        </pc:spChg>
        <pc:grpChg chg="add">
          <ac:chgData name="timothy staton" userId="375b495fe36a1610" providerId="LiveId" clId="{B1A305B0-3180-4EE9-9B8B-7B4C4E62C8AE}" dt="2023-08-13T18:12:57.648" v="440" actId="26606"/>
          <ac:grpSpMkLst>
            <pc:docMk/>
            <pc:sldMk cId="3107126075" sldId="265"/>
            <ac:grpSpMk id="6" creationId="{D4EC3799-3F52-48CE-85CC-83AED368EB42}"/>
          </ac:grpSpMkLst>
        </pc:grpChg>
        <pc:cxnChg chg="add">
          <ac:chgData name="timothy staton" userId="375b495fe36a1610" providerId="LiveId" clId="{B1A305B0-3180-4EE9-9B8B-7B4C4E62C8AE}" dt="2023-08-13T18:12:57.648" v="440" actId="26606"/>
          <ac:cxnSpMkLst>
            <pc:docMk/>
            <pc:sldMk cId="3107126075" sldId="265"/>
            <ac:cxnSpMk id="9" creationId="{789E20C7-BB50-4317-93C7-90C8ED80B275}"/>
          </ac:cxnSpMkLst>
        </pc:cxnChg>
      </pc:sldChg>
      <pc:sldChg chg="addSp delSp modSp mod setBg setClrOvrMap delDesignElem">
        <pc:chgData name="timothy staton" userId="375b495fe36a1610" providerId="LiveId" clId="{B1A305B0-3180-4EE9-9B8B-7B4C4E62C8AE}" dt="2023-08-13T18:22:10.695" v="471" actId="20577"/>
        <pc:sldMkLst>
          <pc:docMk/>
          <pc:sldMk cId="282628181" sldId="266"/>
        </pc:sldMkLst>
        <pc:spChg chg="mod">
          <ac:chgData name="timothy staton" userId="375b495fe36a1610" providerId="LiveId" clId="{B1A305B0-3180-4EE9-9B8B-7B4C4E62C8AE}" dt="2023-08-13T18:22:10.695" v="471" actId="20577"/>
          <ac:spMkLst>
            <pc:docMk/>
            <pc:sldMk cId="282628181" sldId="266"/>
            <ac:spMk id="2" creationId="{B139B49C-782C-4601-BB83-E53E98173EDE}"/>
          </ac:spMkLst>
        </pc:spChg>
        <pc:spChg chg="add del mod">
          <ac:chgData name="timothy staton" userId="375b495fe36a1610" providerId="LiveId" clId="{B1A305B0-3180-4EE9-9B8B-7B4C4E62C8AE}" dt="2023-08-13T18:17:34.744" v="445" actId="26606"/>
          <ac:spMkLst>
            <pc:docMk/>
            <pc:sldMk cId="282628181" sldId="266"/>
            <ac:spMk id="3" creationId="{BAFD2F32-F1DA-4551-8629-9BEDFCA38B54}"/>
          </ac:spMkLst>
        </pc:spChg>
        <pc:spChg chg="del">
          <ac:chgData name="timothy staton" userId="375b495fe36a1610" providerId="LiveId" clId="{B1A305B0-3180-4EE9-9B8B-7B4C4E62C8AE}" dt="2023-08-13T17:59:31.104" v="38"/>
          <ac:spMkLst>
            <pc:docMk/>
            <pc:sldMk cId="282628181" sldId="266"/>
            <ac:spMk id="12" creationId="{C05CBC3C-2E5A-4839-8B9B-2E5A6ADF0F58}"/>
          </ac:spMkLst>
        </pc:spChg>
        <pc:spChg chg="del">
          <ac:chgData name="timothy staton" userId="375b495fe36a1610" providerId="LiveId" clId="{B1A305B0-3180-4EE9-9B8B-7B4C4E62C8AE}" dt="2023-08-13T17:59:31.104" v="38"/>
          <ac:spMkLst>
            <pc:docMk/>
            <pc:sldMk cId="282628181" sldId="266"/>
            <ac:spMk id="13" creationId="{827FF362-FC97-4BF5-949B-D4ADFA26E457}"/>
          </ac:spMkLst>
        </pc:spChg>
        <pc:spChg chg="add del">
          <ac:chgData name="timothy staton" userId="375b495fe36a1610" providerId="LiveId" clId="{B1A305B0-3180-4EE9-9B8B-7B4C4E62C8AE}" dt="2023-08-13T18:17:34.738" v="444" actId="26606"/>
          <ac:spMkLst>
            <pc:docMk/>
            <pc:sldMk cId="282628181" sldId="266"/>
            <ac:spMk id="18" creationId="{CC28BCC9-4093-4FD5-83EB-7EC297F51396}"/>
          </ac:spMkLst>
        </pc:spChg>
        <pc:spChg chg="add del">
          <ac:chgData name="timothy staton" userId="375b495fe36a1610" providerId="LiveId" clId="{B1A305B0-3180-4EE9-9B8B-7B4C4E62C8AE}" dt="2023-08-13T18:21:47.571" v="449" actId="26606"/>
          <ac:spMkLst>
            <pc:docMk/>
            <pc:sldMk cId="282628181" sldId="266"/>
            <ac:spMk id="20" creationId="{6E0488BA-180E-40D8-8350-4B179179556B}"/>
          </ac:spMkLst>
        </pc:spChg>
        <pc:spChg chg="add mod">
          <ac:chgData name="timothy staton" userId="375b495fe36a1610" providerId="LiveId" clId="{B1A305B0-3180-4EE9-9B8B-7B4C4E62C8AE}" dt="2023-08-13T18:21:47.571" v="449" actId="26606"/>
          <ac:spMkLst>
            <pc:docMk/>
            <pc:sldMk cId="282628181" sldId="266"/>
            <ac:spMk id="22" creationId="{BAFD2F32-F1DA-4551-8629-9BEDFCA38B54}"/>
          </ac:spMkLst>
        </pc:spChg>
        <pc:spChg chg="add">
          <ac:chgData name="timothy staton" userId="375b495fe36a1610" providerId="LiveId" clId="{B1A305B0-3180-4EE9-9B8B-7B4C4E62C8AE}" dt="2023-08-13T18:21:47.571" v="449" actId="26606"/>
          <ac:spMkLst>
            <pc:docMk/>
            <pc:sldMk cId="282628181" sldId="266"/>
            <ac:spMk id="27" creationId="{89EA2611-DCBA-4E97-A2B2-9A466E76BDA4}"/>
          </ac:spMkLst>
        </pc:spChg>
        <pc:spChg chg="add">
          <ac:chgData name="timothy staton" userId="375b495fe36a1610" providerId="LiveId" clId="{B1A305B0-3180-4EE9-9B8B-7B4C4E62C8AE}" dt="2023-08-13T18:21:47.571" v="449" actId="26606"/>
          <ac:spMkLst>
            <pc:docMk/>
            <pc:sldMk cId="282628181" sldId="266"/>
            <ac:spMk id="29" creationId="{FD2669AB-35DB-41EC-BE9C-DA80B60A3280}"/>
          </ac:spMkLst>
        </pc:spChg>
        <pc:spChg chg="add">
          <ac:chgData name="timothy staton" userId="375b495fe36a1610" providerId="LiveId" clId="{B1A305B0-3180-4EE9-9B8B-7B4C4E62C8AE}" dt="2023-08-13T18:21:47.571" v="449" actId="26606"/>
          <ac:spMkLst>
            <pc:docMk/>
            <pc:sldMk cId="282628181" sldId="266"/>
            <ac:spMk id="31" creationId="{BBC615D1-6E12-40EF-915B-316CFDB550D5}"/>
          </ac:spMkLst>
        </pc:spChg>
        <pc:spChg chg="add">
          <ac:chgData name="timothy staton" userId="375b495fe36a1610" providerId="LiveId" clId="{B1A305B0-3180-4EE9-9B8B-7B4C4E62C8AE}" dt="2023-08-13T18:21:47.571" v="449" actId="26606"/>
          <ac:spMkLst>
            <pc:docMk/>
            <pc:sldMk cId="282628181" sldId="266"/>
            <ac:spMk id="33" creationId="{B9797D36-DE1E-47CD-881A-6C1F5828261B}"/>
          </ac:spMkLst>
        </pc:spChg>
        <pc:spChg chg="add">
          <ac:chgData name="timothy staton" userId="375b495fe36a1610" providerId="LiveId" clId="{B1A305B0-3180-4EE9-9B8B-7B4C4E62C8AE}" dt="2023-08-13T18:21:47.571" v="449" actId="26606"/>
          <ac:spMkLst>
            <pc:docMk/>
            <pc:sldMk cId="282628181" sldId="266"/>
            <ac:spMk id="35" creationId="{4A2FAF1F-F462-46AF-A9E6-CC93C4E2C359}"/>
          </ac:spMkLst>
        </pc:spChg>
        <pc:spChg chg="add">
          <ac:chgData name="timothy staton" userId="375b495fe36a1610" providerId="LiveId" clId="{B1A305B0-3180-4EE9-9B8B-7B4C4E62C8AE}" dt="2023-08-13T18:21:47.571" v="449" actId="26606"/>
          <ac:spMkLst>
            <pc:docMk/>
            <pc:sldMk cId="282628181" sldId="266"/>
            <ac:spMk id="37" creationId="{7146BED8-BAE9-42C5-A3DD-7B946445DB8C}"/>
          </ac:spMkLst>
        </pc:spChg>
        <pc:spChg chg="add">
          <ac:chgData name="timothy staton" userId="375b495fe36a1610" providerId="LiveId" clId="{B1A305B0-3180-4EE9-9B8B-7B4C4E62C8AE}" dt="2023-08-13T18:21:47.571" v="449" actId="26606"/>
          <ac:spMkLst>
            <pc:docMk/>
            <pc:sldMk cId="282628181" sldId="266"/>
            <ac:spMk id="39" creationId="{15765FE8-B62F-41E4-A73C-74C91A8FD945}"/>
          </ac:spMkLst>
        </pc:spChg>
        <pc:grpChg chg="add del">
          <ac:chgData name="timothy staton" userId="375b495fe36a1610" providerId="LiveId" clId="{B1A305B0-3180-4EE9-9B8B-7B4C4E62C8AE}" dt="2023-08-13T18:17:34.738" v="444" actId="26606"/>
          <ac:grpSpMkLst>
            <pc:docMk/>
            <pc:sldMk cId="282628181" sldId="266"/>
            <ac:grpSpMk id="9" creationId="{08BCF048-8940-4354-B9EC-5AD74E283CE3}"/>
          </ac:grpSpMkLst>
        </pc:grpChg>
        <pc:graphicFrameChg chg="add del">
          <ac:chgData name="timothy staton" userId="375b495fe36a1610" providerId="LiveId" clId="{B1A305B0-3180-4EE9-9B8B-7B4C4E62C8AE}" dt="2023-08-13T18:17:34.738" v="444" actId="26606"/>
          <ac:graphicFrameMkLst>
            <pc:docMk/>
            <pc:sldMk cId="282628181" sldId="266"/>
            <ac:graphicFrameMk id="5" creationId="{6F7ADD83-418A-0071-7D13-37F82CC4ED65}"/>
          </ac:graphicFrameMkLst>
        </pc:graphicFrameChg>
        <pc:picChg chg="add mod ord">
          <ac:chgData name="timothy staton" userId="375b495fe36a1610" providerId="LiveId" clId="{B1A305B0-3180-4EE9-9B8B-7B4C4E62C8AE}" dt="2023-08-13T18:21:47.571" v="449" actId="26606"/>
          <ac:picMkLst>
            <pc:docMk/>
            <pc:sldMk cId="282628181" sldId="266"/>
            <ac:picMk id="21" creationId="{B364BC0A-81B4-AD6D-B644-3FA5840126F9}"/>
          </ac:picMkLst>
        </pc:picChg>
      </pc:sldChg>
      <pc:sldChg chg="delSp del delDesignElem">
        <pc:chgData name="timothy staton" userId="375b495fe36a1610" providerId="LiveId" clId="{B1A305B0-3180-4EE9-9B8B-7B4C4E62C8AE}" dt="2023-08-13T18:17:11.071" v="442" actId="47"/>
        <pc:sldMkLst>
          <pc:docMk/>
          <pc:sldMk cId="1724668111" sldId="267"/>
        </pc:sldMkLst>
        <pc:spChg chg="del">
          <ac:chgData name="timothy staton" userId="375b495fe36a1610" providerId="LiveId" clId="{B1A305B0-3180-4EE9-9B8B-7B4C4E62C8AE}" dt="2023-08-13T17:59:31.104" v="38"/>
          <ac:spMkLst>
            <pc:docMk/>
            <pc:sldMk cId="1724668111" sldId="267"/>
            <ac:spMk id="8" creationId="{777A147A-9ED8-46B4-8660-1B3C2AA880B5}"/>
          </ac:spMkLst>
        </pc:spChg>
        <pc:spChg chg="del">
          <ac:chgData name="timothy staton" userId="375b495fe36a1610" providerId="LiveId" clId="{B1A305B0-3180-4EE9-9B8B-7B4C4E62C8AE}" dt="2023-08-13T17:59:31.104" v="38"/>
          <ac:spMkLst>
            <pc:docMk/>
            <pc:sldMk cId="1724668111" sldId="267"/>
            <ac:spMk id="10" creationId="{5D6C15A0-C087-4593-8414-2B4EC1CDC3DE}"/>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983A5-EA1D-4CD6-BD50-865ADD9830F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8E4307B3-D46E-41B1-A706-1B0038EAA0A9}">
      <dgm:prSet/>
      <dgm:spPr/>
      <dgm:t>
        <a:bodyPr/>
        <a:lstStyle/>
        <a:p>
          <a:r>
            <a:rPr lang="en-US"/>
            <a:t>Scrum Master</a:t>
          </a:r>
        </a:p>
      </dgm:t>
    </dgm:pt>
    <dgm:pt modelId="{A8735B11-8317-4287-8041-701504E7E0A9}" type="parTrans" cxnId="{93768C9B-EBB2-4858-8A59-85A101EEE02F}">
      <dgm:prSet/>
      <dgm:spPr/>
      <dgm:t>
        <a:bodyPr/>
        <a:lstStyle/>
        <a:p>
          <a:endParaRPr lang="en-US"/>
        </a:p>
      </dgm:t>
    </dgm:pt>
    <dgm:pt modelId="{B385D83C-535F-4AD7-87D0-3743C56CC0E0}" type="sibTrans" cxnId="{93768C9B-EBB2-4858-8A59-85A101EEE02F}">
      <dgm:prSet/>
      <dgm:spPr/>
      <dgm:t>
        <a:bodyPr/>
        <a:lstStyle/>
        <a:p>
          <a:endParaRPr lang="en-US"/>
        </a:p>
      </dgm:t>
    </dgm:pt>
    <dgm:pt modelId="{A20E71D2-374D-4CA3-825F-73118AC0798A}">
      <dgm:prSet/>
      <dgm:spPr/>
      <dgm:t>
        <a:bodyPr/>
        <a:lstStyle/>
        <a:p>
          <a:r>
            <a:rPr lang="en-US"/>
            <a:t>Product Owner</a:t>
          </a:r>
        </a:p>
      </dgm:t>
    </dgm:pt>
    <dgm:pt modelId="{BCCBFAA7-AADD-4B63-80F7-5238FC4BE126}" type="parTrans" cxnId="{87FB1DB3-B8CD-4757-B982-701077CC1B27}">
      <dgm:prSet/>
      <dgm:spPr/>
      <dgm:t>
        <a:bodyPr/>
        <a:lstStyle/>
        <a:p>
          <a:endParaRPr lang="en-US"/>
        </a:p>
      </dgm:t>
    </dgm:pt>
    <dgm:pt modelId="{5952691E-DEDF-43A3-85AE-BC536F7D340A}" type="sibTrans" cxnId="{87FB1DB3-B8CD-4757-B982-701077CC1B27}">
      <dgm:prSet/>
      <dgm:spPr/>
      <dgm:t>
        <a:bodyPr/>
        <a:lstStyle/>
        <a:p>
          <a:endParaRPr lang="en-US"/>
        </a:p>
      </dgm:t>
    </dgm:pt>
    <dgm:pt modelId="{194910F9-830C-4D48-AC7E-53EE0B621475}">
      <dgm:prSet/>
      <dgm:spPr/>
      <dgm:t>
        <a:bodyPr/>
        <a:lstStyle/>
        <a:p>
          <a:r>
            <a:rPr lang="en-US"/>
            <a:t>Developer</a:t>
          </a:r>
        </a:p>
      </dgm:t>
    </dgm:pt>
    <dgm:pt modelId="{E8C504D7-D541-4742-B7A7-6997B57105F2}" type="parTrans" cxnId="{831A1837-6812-4C52-858E-2A4B1B9F32BF}">
      <dgm:prSet/>
      <dgm:spPr/>
      <dgm:t>
        <a:bodyPr/>
        <a:lstStyle/>
        <a:p>
          <a:endParaRPr lang="en-US"/>
        </a:p>
      </dgm:t>
    </dgm:pt>
    <dgm:pt modelId="{DCF80DAA-5B47-42CD-8908-5C4169742EA6}" type="sibTrans" cxnId="{831A1837-6812-4C52-858E-2A4B1B9F32BF}">
      <dgm:prSet/>
      <dgm:spPr/>
      <dgm:t>
        <a:bodyPr/>
        <a:lstStyle/>
        <a:p>
          <a:endParaRPr lang="en-US"/>
        </a:p>
      </dgm:t>
    </dgm:pt>
    <dgm:pt modelId="{DD238292-6D5D-45DC-902A-1980BFB2978E}">
      <dgm:prSet/>
      <dgm:spPr/>
      <dgm:t>
        <a:bodyPr/>
        <a:lstStyle/>
        <a:p>
          <a:r>
            <a:rPr lang="en-US"/>
            <a:t>Tester</a:t>
          </a:r>
        </a:p>
      </dgm:t>
    </dgm:pt>
    <dgm:pt modelId="{A214FB43-B6E2-4E01-B296-773550DA022E}" type="parTrans" cxnId="{7972E9D0-6F6F-45FA-8371-C49CA3AE5B92}">
      <dgm:prSet/>
      <dgm:spPr/>
      <dgm:t>
        <a:bodyPr/>
        <a:lstStyle/>
        <a:p>
          <a:endParaRPr lang="en-US"/>
        </a:p>
      </dgm:t>
    </dgm:pt>
    <dgm:pt modelId="{2E9CF9F8-FA0A-40A8-B619-924722FBE54F}" type="sibTrans" cxnId="{7972E9D0-6F6F-45FA-8371-C49CA3AE5B92}">
      <dgm:prSet/>
      <dgm:spPr/>
      <dgm:t>
        <a:bodyPr/>
        <a:lstStyle/>
        <a:p>
          <a:endParaRPr lang="en-US"/>
        </a:p>
      </dgm:t>
    </dgm:pt>
    <dgm:pt modelId="{DC933CB8-A06E-4002-ABEA-BE4396304687}" type="pres">
      <dgm:prSet presAssocID="{A16983A5-EA1D-4CD6-BD50-865ADD9830F8}" presName="hierChild1" presStyleCnt="0">
        <dgm:presLayoutVars>
          <dgm:chPref val="1"/>
          <dgm:dir/>
          <dgm:animOne val="branch"/>
          <dgm:animLvl val="lvl"/>
          <dgm:resizeHandles/>
        </dgm:presLayoutVars>
      </dgm:prSet>
      <dgm:spPr/>
    </dgm:pt>
    <dgm:pt modelId="{D781D2B4-9101-45AB-8FE0-47BBCD355B16}" type="pres">
      <dgm:prSet presAssocID="{8E4307B3-D46E-41B1-A706-1B0038EAA0A9}" presName="hierRoot1" presStyleCnt="0"/>
      <dgm:spPr/>
    </dgm:pt>
    <dgm:pt modelId="{8E539796-1710-4F00-9236-97872561EBB2}" type="pres">
      <dgm:prSet presAssocID="{8E4307B3-D46E-41B1-A706-1B0038EAA0A9}" presName="composite" presStyleCnt="0"/>
      <dgm:spPr/>
    </dgm:pt>
    <dgm:pt modelId="{4E9E8D99-B411-4AA3-A9A0-ED74A9BEF360}" type="pres">
      <dgm:prSet presAssocID="{8E4307B3-D46E-41B1-A706-1B0038EAA0A9}" presName="background" presStyleLbl="node0" presStyleIdx="0" presStyleCnt="4"/>
      <dgm:spPr/>
    </dgm:pt>
    <dgm:pt modelId="{ABFCBC75-0592-43CF-B23B-2E1AE69D2DD6}" type="pres">
      <dgm:prSet presAssocID="{8E4307B3-D46E-41B1-A706-1B0038EAA0A9}" presName="text" presStyleLbl="fgAcc0" presStyleIdx="0" presStyleCnt="4">
        <dgm:presLayoutVars>
          <dgm:chPref val="3"/>
        </dgm:presLayoutVars>
      </dgm:prSet>
      <dgm:spPr/>
    </dgm:pt>
    <dgm:pt modelId="{4639B5E9-A289-4E0D-8234-DE7EC0CF628D}" type="pres">
      <dgm:prSet presAssocID="{8E4307B3-D46E-41B1-A706-1B0038EAA0A9}" presName="hierChild2" presStyleCnt="0"/>
      <dgm:spPr/>
    </dgm:pt>
    <dgm:pt modelId="{CE58A6FF-2831-4EB9-9E79-2B1C366A7264}" type="pres">
      <dgm:prSet presAssocID="{A20E71D2-374D-4CA3-825F-73118AC0798A}" presName="hierRoot1" presStyleCnt="0"/>
      <dgm:spPr/>
    </dgm:pt>
    <dgm:pt modelId="{B3E74D73-ABA9-445B-8C32-8148491BFFCA}" type="pres">
      <dgm:prSet presAssocID="{A20E71D2-374D-4CA3-825F-73118AC0798A}" presName="composite" presStyleCnt="0"/>
      <dgm:spPr/>
    </dgm:pt>
    <dgm:pt modelId="{1EBEF9FC-9529-4EE5-A96C-9C32D4025CC6}" type="pres">
      <dgm:prSet presAssocID="{A20E71D2-374D-4CA3-825F-73118AC0798A}" presName="background" presStyleLbl="node0" presStyleIdx="1" presStyleCnt="4"/>
      <dgm:spPr/>
    </dgm:pt>
    <dgm:pt modelId="{460A1FDF-A1E0-410C-93B7-7E3EED5A887C}" type="pres">
      <dgm:prSet presAssocID="{A20E71D2-374D-4CA3-825F-73118AC0798A}" presName="text" presStyleLbl="fgAcc0" presStyleIdx="1" presStyleCnt="4">
        <dgm:presLayoutVars>
          <dgm:chPref val="3"/>
        </dgm:presLayoutVars>
      </dgm:prSet>
      <dgm:spPr/>
    </dgm:pt>
    <dgm:pt modelId="{4EC61EAF-C962-4F7D-A1DE-BB0B3A4BFD91}" type="pres">
      <dgm:prSet presAssocID="{A20E71D2-374D-4CA3-825F-73118AC0798A}" presName="hierChild2" presStyleCnt="0"/>
      <dgm:spPr/>
    </dgm:pt>
    <dgm:pt modelId="{EF49643C-18D2-4D82-9FD7-A5D898372BF3}" type="pres">
      <dgm:prSet presAssocID="{194910F9-830C-4D48-AC7E-53EE0B621475}" presName="hierRoot1" presStyleCnt="0"/>
      <dgm:spPr/>
    </dgm:pt>
    <dgm:pt modelId="{91C1F35E-7E90-408C-BB6C-B8E087FF1F03}" type="pres">
      <dgm:prSet presAssocID="{194910F9-830C-4D48-AC7E-53EE0B621475}" presName="composite" presStyleCnt="0"/>
      <dgm:spPr/>
    </dgm:pt>
    <dgm:pt modelId="{D4D3FAD8-CA22-44B8-8F9C-5F55463134EC}" type="pres">
      <dgm:prSet presAssocID="{194910F9-830C-4D48-AC7E-53EE0B621475}" presName="background" presStyleLbl="node0" presStyleIdx="2" presStyleCnt="4"/>
      <dgm:spPr/>
    </dgm:pt>
    <dgm:pt modelId="{B30E95A0-17CA-437D-B072-8A43D7EA576C}" type="pres">
      <dgm:prSet presAssocID="{194910F9-830C-4D48-AC7E-53EE0B621475}" presName="text" presStyleLbl="fgAcc0" presStyleIdx="2" presStyleCnt="4">
        <dgm:presLayoutVars>
          <dgm:chPref val="3"/>
        </dgm:presLayoutVars>
      </dgm:prSet>
      <dgm:spPr/>
    </dgm:pt>
    <dgm:pt modelId="{77563473-828A-41AA-9109-BE2C3D084462}" type="pres">
      <dgm:prSet presAssocID="{194910F9-830C-4D48-AC7E-53EE0B621475}" presName="hierChild2" presStyleCnt="0"/>
      <dgm:spPr/>
    </dgm:pt>
    <dgm:pt modelId="{4714E296-7659-4358-885B-A48FF69EA8FA}" type="pres">
      <dgm:prSet presAssocID="{DD238292-6D5D-45DC-902A-1980BFB2978E}" presName="hierRoot1" presStyleCnt="0"/>
      <dgm:spPr/>
    </dgm:pt>
    <dgm:pt modelId="{73D62BF2-FDD4-4F37-A588-B4F8AA935CD0}" type="pres">
      <dgm:prSet presAssocID="{DD238292-6D5D-45DC-902A-1980BFB2978E}" presName="composite" presStyleCnt="0"/>
      <dgm:spPr/>
    </dgm:pt>
    <dgm:pt modelId="{1B67A573-8637-431B-AC82-5BC454368883}" type="pres">
      <dgm:prSet presAssocID="{DD238292-6D5D-45DC-902A-1980BFB2978E}" presName="background" presStyleLbl="node0" presStyleIdx="3" presStyleCnt="4"/>
      <dgm:spPr/>
    </dgm:pt>
    <dgm:pt modelId="{279EA484-CC01-4267-97B6-B3F0880FE191}" type="pres">
      <dgm:prSet presAssocID="{DD238292-6D5D-45DC-902A-1980BFB2978E}" presName="text" presStyleLbl="fgAcc0" presStyleIdx="3" presStyleCnt="4">
        <dgm:presLayoutVars>
          <dgm:chPref val="3"/>
        </dgm:presLayoutVars>
      </dgm:prSet>
      <dgm:spPr/>
    </dgm:pt>
    <dgm:pt modelId="{0363850E-D619-4F44-8DE4-EA7F53744CAB}" type="pres">
      <dgm:prSet presAssocID="{DD238292-6D5D-45DC-902A-1980BFB2978E}" presName="hierChild2" presStyleCnt="0"/>
      <dgm:spPr/>
    </dgm:pt>
  </dgm:ptLst>
  <dgm:cxnLst>
    <dgm:cxn modelId="{831A1837-6812-4C52-858E-2A4B1B9F32BF}" srcId="{A16983A5-EA1D-4CD6-BD50-865ADD9830F8}" destId="{194910F9-830C-4D48-AC7E-53EE0B621475}" srcOrd="2" destOrd="0" parTransId="{E8C504D7-D541-4742-B7A7-6997B57105F2}" sibTransId="{DCF80DAA-5B47-42CD-8908-5C4169742EA6}"/>
    <dgm:cxn modelId="{FC391244-C44E-456B-89F6-BCD03C723722}" type="presOf" srcId="{194910F9-830C-4D48-AC7E-53EE0B621475}" destId="{B30E95A0-17CA-437D-B072-8A43D7EA576C}" srcOrd="0" destOrd="0" presId="urn:microsoft.com/office/officeart/2005/8/layout/hierarchy1"/>
    <dgm:cxn modelId="{5ABC937B-1796-4AEE-A56A-4D54437AC90F}" type="presOf" srcId="{DD238292-6D5D-45DC-902A-1980BFB2978E}" destId="{279EA484-CC01-4267-97B6-B3F0880FE191}" srcOrd="0" destOrd="0" presId="urn:microsoft.com/office/officeart/2005/8/layout/hierarchy1"/>
    <dgm:cxn modelId="{93768C9B-EBB2-4858-8A59-85A101EEE02F}" srcId="{A16983A5-EA1D-4CD6-BD50-865ADD9830F8}" destId="{8E4307B3-D46E-41B1-A706-1B0038EAA0A9}" srcOrd="0" destOrd="0" parTransId="{A8735B11-8317-4287-8041-701504E7E0A9}" sibTransId="{B385D83C-535F-4AD7-87D0-3743C56CC0E0}"/>
    <dgm:cxn modelId="{0DBBE7B0-0F25-41C0-AF81-17B7374E4D3A}" type="presOf" srcId="{A16983A5-EA1D-4CD6-BD50-865ADD9830F8}" destId="{DC933CB8-A06E-4002-ABEA-BE4396304687}" srcOrd="0" destOrd="0" presId="urn:microsoft.com/office/officeart/2005/8/layout/hierarchy1"/>
    <dgm:cxn modelId="{87FB1DB3-B8CD-4757-B982-701077CC1B27}" srcId="{A16983A5-EA1D-4CD6-BD50-865ADD9830F8}" destId="{A20E71D2-374D-4CA3-825F-73118AC0798A}" srcOrd="1" destOrd="0" parTransId="{BCCBFAA7-AADD-4B63-80F7-5238FC4BE126}" sibTransId="{5952691E-DEDF-43A3-85AE-BC536F7D340A}"/>
    <dgm:cxn modelId="{7972E9D0-6F6F-45FA-8371-C49CA3AE5B92}" srcId="{A16983A5-EA1D-4CD6-BD50-865ADD9830F8}" destId="{DD238292-6D5D-45DC-902A-1980BFB2978E}" srcOrd="3" destOrd="0" parTransId="{A214FB43-B6E2-4E01-B296-773550DA022E}" sibTransId="{2E9CF9F8-FA0A-40A8-B619-924722FBE54F}"/>
    <dgm:cxn modelId="{ABDB5EFB-9D63-4ECC-B247-C85FDA101619}" type="presOf" srcId="{A20E71D2-374D-4CA3-825F-73118AC0798A}" destId="{460A1FDF-A1E0-410C-93B7-7E3EED5A887C}" srcOrd="0" destOrd="0" presId="urn:microsoft.com/office/officeart/2005/8/layout/hierarchy1"/>
    <dgm:cxn modelId="{2A048FFF-4A29-45C7-B57A-CB3FAAE1EEA9}" type="presOf" srcId="{8E4307B3-D46E-41B1-A706-1B0038EAA0A9}" destId="{ABFCBC75-0592-43CF-B23B-2E1AE69D2DD6}" srcOrd="0" destOrd="0" presId="urn:microsoft.com/office/officeart/2005/8/layout/hierarchy1"/>
    <dgm:cxn modelId="{3DB52B04-EA8B-4F61-B50D-0E0AD012F915}" type="presParOf" srcId="{DC933CB8-A06E-4002-ABEA-BE4396304687}" destId="{D781D2B4-9101-45AB-8FE0-47BBCD355B16}" srcOrd="0" destOrd="0" presId="urn:microsoft.com/office/officeart/2005/8/layout/hierarchy1"/>
    <dgm:cxn modelId="{B21EA6E3-4651-4536-9AA4-7DF741E81838}" type="presParOf" srcId="{D781D2B4-9101-45AB-8FE0-47BBCD355B16}" destId="{8E539796-1710-4F00-9236-97872561EBB2}" srcOrd="0" destOrd="0" presId="urn:microsoft.com/office/officeart/2005/8/layout/hierarchy1"/>
    <dgm:cxn modelId="{F7D7B975-29AF-42D5-ADB1-E8C3C4852393}" type="presParOf" srcId="{8E539796-1710-4F00-9236-97872561EBB2}" destId="{4E9E8D99-B411-4AA3-A9A0-ED74A9BEF360}" srcOrd="0" destOrd="0" presId="urn:microsoft.com/office/officeart/2005/8/layout/hierarchy1"/>
    <dgm:cxn modelId="{102EBD06-99D9-4523-B863-453690394AC4}" type="presParOf" srcId="{8E539796-1710-4F00-9236-97872561EBB2}" destId="{ABFCBC75-0592-43CF-B23B-2E1AE69D2DD6}" srcOrd="1" destOrd="0" presId="urn:microsoft.com/office/officeart/2005/8/layout/hierarchy1"/>
    <dgm:cxn modelId="{7586BB82-9185-48C5-920D-623EB17D3049}" type="presParOf" srcId="{D781D2B4-9101-45AB-8FE0-47BBCD355B16}" destId="{4639B5E9-A289-4E0D-8234-DE7EC0CF628D}" srcOrd="1" destOrd="0" presId="urn:microsoft.com/office/officeart/2005/8/layout/hierarchy1"/>
    <dgm:cxn modelId="{70451BC3-4D72-4814-A57D-10CC254C5A78}" type="presParOf" srcId="{DC933CB8-A06E-4002-ABEA-BE4396304687}" destId="{CE58A6FF-2831-4EB9-9E79-2B1C366A7264}" srcOrd="1" destOrd="0" presId="urn:microsoft.com/office/officeart/2005/8/layout/hierarchy1"/>
    <dgm:cxn modelId="{D3BAD5C0-9365-4511-8418-C638C2B29584}" type="presParOf" srcId="{CE58A6FF-2831-4EB9-9E79-2B1C366A7264}" destId="{B3E74D73-ABA9-445B-8C32-8148491BFFCA}" srcOrd="0" destOrd="0" presId="urn:microsoft.com/office/officeart/2005/8/layout/hierarchy1"/>
    <dgm:cxn modelId="{F6269CEF-CADA-49C7-B33E-C03D46D82137}" type="presParOf" srcId="{B3E74D73-ABA9-445B-8C32-8148491BFFCA}" destId="{1EBEF9FC-9529-4EE5-A96C-9C32D4025CC6}" srcOrd="0" destOrd="0" presId="urn:microsoft.com/office/officeart/2005/8/layout/hierarchy1"/>
    <dgm:cxn modelId="{99E881D4-6794-4742-983D-0ADA8A905724}" type="presParOf" srcId="{B3E74D73-ABA9-445B-8C32-8148491BFFCA}" destId="{460A1FDF-A1E0-410C-93B7-7E3EED5A887C}" srcOrd="1" destOrd="0" presId="urn:microsoft.com/office/officeart/2005/8/layout/hierarchy1"/>
    <dgm:cxn modelId="{6E576183-73ED-4429-ADF7-AE348C8D1BE4}" type="presParOf" srcId="{CE58A6FF-2831-4EB9-9E79-2B1C366A7264}" destId="{4EC61EAF-C962-4F7D-A1DE-BB0B3A4BFD91}" srcOrd="1" destOrd="0" presId="urn:microsoft.com/office/officeart/2005/8/layout/hierarchy1"/>
    <dgm:cxn modelId="{1754C8F5-CF54-4A1F-AC9A-5CF0EEA6094B}" type="presParOf" srcId="{DC933CB8-A06E-4002-ABEA-BE4396304687}" destId="{EF49643C-18D2-4D82-9FD7-A5D898372BF3}" srcOrd="2" destOrd="0" presId="urn:microsoft.com/office/officeart/2005/8/layout/hierarchy1"/>
    <dgm:cxn modelId="{ED9B901D-F324-438A-BB3A-95C89CB506C9}" type="presParOf" srcId="{EF49643C-18D2-4D82-9FD7-A5D898372BF3}" destId="{91C1F35E-7E90-408C-BB6C-B8E087FF1F03}" srcOrd="0" destOrd="0" presId="urn:microsoft.com/office/officeart/2005/8/layout/hierarchy1"/>
    <dgm:cxn modelId="{5E28807D-D2CA-4790-B315-D51DB8F73174}" type="presParOf" srcId="{91C1F35E-7E90-408C-BB6C-B8E087FF1F03}" destId="{D4D3FAD8-CA22-44B8-8F9C-5F55463134EC}" srcOrd="0" destOrd="0" presId="urn:microsoft.com/office/officeart/2005/8/layout/hierarchy1"/>
    <dgm:cxn modelId="{D079B7F5-51A3-45A3-AEAB-B7F2F6A9DF1E}" type="presParOf" srcId="{91C1F35E-7E90-408C-BB6C-B8E087FF1F03}" destId="{B30E95A0-17CA-437D-B072-8A43D7EA576C}" srcOrd="1" destOrd="0" presId="urn:microsoft.com/office/officeart/2005/8/layout/hierarchy1"/>
    <dgm:cxn modelId="{E067934B-5AEE-4903-A0CB-03EF9FEC37ED}" type="presParOf" srcId="{EF49643C-18D2-4D82-9FD7-A5D898372BF3}" destId="{77563473-828A-41AA-9109-BE2C3D084462}" srcOrd="1" destOrd="0" presId="urn:microsoft.com/office/officeart/2005/8/layout/hierarchy1"/>
    <dgm:cxn modelId="{1AC18FB2-309F-47C5-AC6F-29CFA8AC873F}" type="presParOf" srcId="{DC933CB8-A06E-4002-ABEA-BE4396304687}" destId="{4714E296-7659-4358-885B-A48FF69EA8FA}" srcOrd="3" destOrd="0" presId="urn:microsoft.com/office/officeart/2005/8/layout/hierarchy1"/>
    <dgm:cxn modelId="{C2CB67FD-176B-4EC8-BF1B-393C34E4986A}" type="presParOf" srcId="{4714E296-7659-4358-885B-A48FF69EA8FA}" destId="{73D62BF2-FDD4-4F37-A588-B4F8AA935CD0}" srcOrd="0" destOrd="0" presId="urn:microsoft.com/office/officeart/2005/8/layout/hierarchy1"/>
    <dgm:cxn modelId="{2FA53AB6-77C8-48E5-A531-9E2FE0F11910}" type="presParOf" srcId="{73D62BF2-FDD4-4F37-A588-B4F8AA935CD0}" destId="{1B67A573-8637-431B-AC82-5BC454368883}" srcOrd="0" destOrd="0" presId="urn:microsoft.com/office/officeart/2005/8/layout/hierarchy1"/>
    <dgm:cxn modelId="{A0052278-056F-408D-99D7-B1636141F782}" type="presParOf" srcId="{73D62BF2-FDD4-4F37-A588-B4F8AA935CD0}" destId="{279EA484-CC01-4267-97B6-B3F0880FE191}" srcOrd="1" destOrd="0" presId="urn:microsoft.com/office/officeart/2005/8/layout/hierarchy1"/>
    <dgm:cxn modelId="{6105F7D2-579B-4498-AC5B-7E9AF22C6F97}" type="presParOf" srcId="{4714E296-7659-4358-885B-A48FF69EA8FA}" destId="{0363850E-D619-4F44-8DE4-EA7F53744CA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ADD9C6-9D48-41CF-91F1-77A2E9A84F7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A5CBB4-B897-4E4A-9722-F8249530924B}">
      <dgm:prSet/>
      <dgm:spPr/>
      <dgm:t>
        <a:bodyPr/>
        <a:lstStyle/>
        <a:p>
          <a:pPr>
            <a:defRPr cap="all"/>
          </a:pPr>
          <a:r>
            <a:rPr lang="en-US" b="0" i="0"/>
            <a:t>Converts user stories into items for the backlog.</a:t>
          </a:r>
          <a:endParaRPr lang="en-US"/>
        </a:p>
      </dgm:t>
    </dgm:pt>
    <dgm:pt modelId="{89D1ED04-44A6-484F-A6BA-601433F3CDE3}" type="parTrans" cxnId="{6C056529-B8AB-42CA-8DA2-AB06B2C7FE39}">
      <dgm:prSet/>
      <dgm:spPr/>
      <dgm:t>
        <a:bodyPr/>
        <a:lstStyle/>
        <a:p>
          <a:endParaRPr lang="en-US"/>
        </a:p>
      </dgm:t>
    </dgm:pt>
    <dgm:pt modelId="{B658930D-84ED-4AC5-A281-74DB55719CCB}" type="sibTrans" cxnId="{6C056529-B8AB-42CA-8DA2-AB06B2C7FE39}">
      <dgm:prSet/>
      <dgm:spPr/>
      <dgm:t>
        <a:bodyPr/>
        <a:lstStyle/>
        <a:p>
          <a:endParaRPr lang="en-US"/>
        </a:p>
      </dgm:t>
    </dgm:pt>
    <dgm:pt modelId="{68DDFB7F-74DD-4F24-BE83-ED85129C2378}">
      <dgm:prSet/>
      <dgm:spPr/>
      <dgm:t>
        <a:bodyPr/>
        <a:lstStyle/>
        <a:p>
          <a:pPr>
            <a:defRPr cap="all"/>
          </a:pPr>
          <a:r>
            <a:rPr lang="en-US" b="0" i="0"/>
            <a:t>Maintains organization and maintains order in the product backlog.</a:t>
          </a:r>
          <a:endParaRPr lang="en-US"/>
        </a:p>
      </dgm:t>
    </dgm:pt>
    <dgm:pt modelId="{AEEEEA29-872E-4457-A806-4AC5EA46BEF2}" type="parTrans" cxnId="{F3DF984A-CBBA-48EF-8F9D-F328086F6A25}">
      <dgm:prSet/>
      <dgm:spPr/>
      <dgm:t>
        <a:bodyPr/>
        <a:lstStyle/>
        <a:p>
          <a:endParaRPr lang="en-US"/>
        </a:p>
      </dgm:t>
    </dgm:pt>
    <dgm:pt modelId="{E446B836-1DA4-49A7-B716-6DF92291A3E0}" type="sibTrans" cxnId="{F3DF984A-CBBA-48EF-8F9D-F328086F6A25}">
      <dgm:prSet/>
      <dgm:spPr/>
      <dgm:t>
        <a:bodyPr/>
        <a:lstStyle/>
        <a:p>
          <a:endParaRPr lang="en-US"/>
        </a:p>
      </dgm:t>
    </dgm:pt>
    <dgm:pt modelId="{61515D2B-EDDB-4903-BB4F-A9A5A8C2C194}">
      <dgm:prSet/>
      <dgm:spPr/>
      <dgm:t>
        <a:bodyPr/>
        <a:lstStyle/>
        <a:p>
          <a:pPr>
            <a:defRPr cap="all"/>
          </a:pPr>
          <a:r>
            <a:rPr lang="en-US" b="0" i="0"/>
            <a:t>Communicates with the consumer to learn what they want out of their product during the course of their conversation.</a:t>
          </a:r>
          <a:endParaRPr lang="en-US"/>
        </a:p>
      </dgm:t>
    </dgm:pt>
    <dgm:pt modelId="{C3D52DE0-AFD3-412D-B968-648719DFEF3C}" type="parTrans" cxnId="{9E40BAA4-CB41-49E9-B79C-FA46860C2261}">
      <dgm:prSet/>
      <dgm:spPr/>
      <dgm:t>
        <a:bodyPr/>
        <a:lstStyle/>
        <a:p>
          <a:endParaRPr lang="en-US"/>
        </a:p>
      </dgm:t>
    </dgm:pt>
    <dgm:pt modelId="{BDDE3235-6BE4-4E3A-9207-C9669C6641E1}" type="sibTrans" cxnId="{9E40BAA4-CB41-49E9-B79C-FA46860C2261}">
      <dgm:prSet/>
      <dgm:spPr/>
      <dgm:t>
        <a:bodyPr/>
        <a:lstStyle/>
        <a:p>
          <a:endParaRPr lang="en-US"/>
        </a:p>
      </dgm:t>
    </dgm:pt>
    <dgm:pt modelId="{05E05B3B-EA6E-4267-86DB-E64EE3CED79F}" type="pres">
      <dgm:prSet presAssocID="{DCADD9C6-9D48-41CF-91F1-77A2E9A84F74}" presName="root" presStyleCnt="0">
        <dgm:presLayoutVars>
          <dgm:dir/>
          <dgm:resizeHandles val="exact"/>
        </dgm:presLayoutVars>
      </dgm:prSet>
      <dgm:spPr/>
    </dgm:pt>
    <dgm:pt modelId="{4607E0BC-2086-40F4-8748-7677C37823AA}" type="pres">
      <dgm:prSet presAssocID="{DFA5CBB4-B897-4E4A-9722-F8249530924B}" presName="compNode" presStyleCnt="0"/>
      <dgm:spPr/>
    </dgm:pt>
    <dgm:pt modelId="{FE0B1595-8FC9-4FD9-897A-7E52A73B9291}" type="pres">
      <dgm:prSet presAssocID="{DFA5CBB4-B897-4E4A-9722-F8249530924B}" presName="iconBgRect" presStyleLbl="bgShp" presStyleIdx="0" presStyleCnt="3"/>
      <dgm:spPr/>
    </dgm:pt>
    <dgm:pt modelId="{2F103A1A-034F-4416-A596-867242061705}" type="pres">
      <dgm:prSet presAssocID="{DFA5CBB4-B897-4E4A-9722-F824953092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A91CA19-8932-464F-A57D-47679628B1AB}" type="pres">
      <dgm:prSet presAssocID="{DFA5CBB4-B897-4E4A-9722-F8249530924B}" presName="spaceRect" presStyleCnt="0"/>
      <dgm:spPr/>
    </dgm:pt>
    <dgm:pt modelId="{49648345-6302-4C0F-BAE9-7062F39C3FC9}" type="pres">
      <dgm:prSet presAssocID="{DFA5CBB4-B897-4E4A-9722-F8249530924B}" presName="textRect" presStyleLbl="revTx" presStyleIdx="0" presStyleCnt="3">
        <dgm:presLayoutVars>
          <dgm:chMax val="1"/>
          <dgm:chPref val="1"/>
        </dgm:presLayoutVars>
      </dgm:prSet>
      <dgm:spPr/>
    </dgm:pt>
    <dgm:pt modelId="{0615E8A7-5EB3-4F90-93E8-F327C506B9A6}" type="pres">
      <dgm:prSet presAssocID="{B658930D-84ED-4AC5-A281-74DB55719CCB}" presName="sibTrans" presStyleCnt="0"/>
      <dgm:spPr/>
    </dgm:pt>
    <dgm:pt modelId="{DF7CC202-8162-4054-8144-A62F8214480D}" type="pres">
      <dgm:prSet presAssocID="{68DDFB7F-74DD-4F24-BE83-ED85129C2378}" presName="compNode" presStyleCnt="0"/>
      <dgm:spPr/>
    </dgm:pt>
    <dgm:pt modelId="{6D7F228F-B8D2-4880-B164-AC4E88315CB9}" type="pres">
      <dgm:prSet presAssocID="{68DDFB7F-74DD-4F24-BE83-ED85129C2378}" presName="iconBgRect" presStyleLbl="bgShp" presStyleIdx="1" presStyleCnt="3"/>
      <dgm:spPr/>
    </dgm:pt>
    <dgm:pt modelId="{93197D93-6FDC-4684-B8AB-983F07B9C08D}" type="pres">
      <dgm:prSet presAssocID="{68DDFB7F-74DD-4F24-BE83-ED85129C23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BBC4882-C152-4BF7-BF19-EF19099B7F15}" type="pres">
      <dgm:prSet presAssocID="{68DDFB7F-74DD-4F24-BE83-ED85129C2378}" presName="spaceRect" presStyleCnt="0"/>
      <dgm:spPr/>
    </dgm:pt>
    <dgm:pt modelId="{3011F028-5E3B-4F90-815E-3DDAE6E25349}" type="pres">
      <dgm:prSet presAssocID="{68DDFB7F-74DD-4F24-BE83-ED85129C2378}" presName="textRect" presStyleLbl="revTx" presStyleIdx="1" presStyleCnt="3">
        <dgm:presLayoutVars>
          <dgm:chMax val="1"/>
          <dgm:chPref val="1"/>
        </dgm:presLayoutVars>
      </dgm:prSet>
      <dgm:spPr/>
    </dgm:pt>
    <dgm:pt modelId="{40B27557-1FFD-48D3-9D17-F28892189FC8}" type="pres">
      <dgm:prSet presAssocID="{E446B836-1DA4-49A7-B716-6DF92291A3E0}" presName="sibTrans" presStyleCnt="0"/>
      <dgm:spPr/>
    </dgm:pt>
    <dgm:pt modelId="{0FBF0CEA-1D6E-4EDA-9252-DD6D0DC679C0}" type="pres">
      <dgm:prSet presAssocID="{61515D2B-EDDB-4903-BB4F-A9A5A8C2C194}" presName="compNode" presStyleCnt="0"/>
      <dgm:spPr/>
    </dgm:pt>
    <dgm:pt modelId="{242EE234-5B51-4E40-AF33-E607CF8DF039}" type="pres">
      <dgm:prSet presAssocID="{61515D2B-EDDB-4903-BB4F-A9A5A8C2C194}" presName="iconBgRect" presStyleLbl="bgShp" presStyleIdx="2" presStyleCnt="3"/>
      <dgm:spPr/>
    </dgm:pt>
    <dgm:pt modelId="{F96BD7CA-CCD9-42EC-974D-C6B1E1844A01}" type="pres">
      <dgm:prSet presAssocID="{61515D2B-EDDB-4903-BB4F-A9A5A8C2C1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Bubble"/>
        </a:ext>
      </dgm:extLst>
    </dgm:pt>
    <dgm:pt modelId="{8C8A4BC5-FA9C-4D99-B84C-52C15E97CAED}" type="pres">
      <dgm:prSet presAssocID="{61515D2B-EDDB-4903-BB4F-A9A5A8C2C194}" presName="spaceRect" presStyleCnt="0"/>
      <dgm:spPr/>
    </dgm:pt>
    <dgm:pt modelId="{38C823C4-6C91-4853-B73E-508118D78C25}" type="pres">
      <dgm:prSet presAssocID="{61515D2B-EDDB-4903-BB4F-A9A5A8C2C194}" presName="textRect" presStyleLbl="revTx" presStyleIdx="2" presStyleCnt="3">
        <dgm:presLayoutVars>
          <dgm:chMax val="1"/>
          <dgm:chPref val="1"/>
        </dgm:presLayoutVars>
      </dgm:prSet>
      <dgm:spPr/>
    </dgm:pt>
  </dgm:ptLst>
  <dgm:cxnLst>
    <dgm:cxn modelId="{74E71117-DD31-4CCB-AE3A-783262640CB0}" type="presOf" srcId="{DFA5CBB4-B897-4E4A-9722-F8249530924B}" destId="{49648345-6302-4C0F-BAE9-7062F39C3FC9}" srcOrd="0" destOrd="0" presId="urn:microsoft.com/office/officeart/2018/5/layout/IconCircleLabelList"/>
    <dgm:cxn modelId="{6C056529-B8AB-42CA-8DA2-AB06B2C7FE39}" srcId="{DCADD9C6-9D48-41CF-91F1-77A2E9A84F74}" destId="{DFA5CBB4-B897-4E4A-9722-F8249530924B}" srcOrd="0" destOrd="0" parTransId="{89D1ED04-44A6-484F-A6BA-601433F3CDE3}" sibTransId="{B658930D-84ED-4AC5-A281-74DB55719CCB}"/>
    <dgm:cxn modelId="{7A36163B-346F-42A4-BCC1-8F0C91A40EEE}" type="presOf" srcId="{61515D2B-EDDB-4903-BB4F-A9A5A8C2C194}" destId="{38C823C4-6C91-4853-B73E-508118D78C25}" srcOrd="0" destOrd="0" presId="urn:microsoft.com/office/officeart/2018/5/layout/IconCircleLabelList"/>
    <dgm:cxn modelId="{F3DF984A-CBBA-48EF-8F9D-F328086F6A25}" srcId="{DCADD9C6-9D48-41CF-91F1-77A2E9A84F74}" destId="{68DDFB7F-74DD-4F24-BE83-ED85129C2378}" srcOrd="1" destOrd="0" parTransId="{AEEEEA29-872E-4457-A806-4AC5EA46BEF2}" sibTransId="{E446B836-1DA4-49A7-B716-6DF92291A3E0}"/>
    <dgm:cxn modelId="{4CC3CC9A-2606-4CF2-831C-923E80D9BD51}" type="presOf" srcId="{DCADD9C6-9D48-41CF-91F1-77A2E9A84F74}" destId="{05E05B3B-EA6E-4267-86DB-E64EE3CED79F}" srcOrd="0" destOrd="0" presId="urn:microsoft.com/office/officeart/2018/5/layout/IconCircleLabelList"/>
    <dgm:cxn modelId="{9E40BAA4-CB41-49E9-B79C-FA46860C2261}" srcId="{DCADD9C6-9D48-41CF-91F1-77A2E9A84F74}" destId="{61515D2B-EDDB-4903-BB4F-A9A5A8C2C194}" srcOrd="2" destOrd="0" parTransId="{C3D52DE0-AFD3-412D-B968-648719DFEF3C}" sibTransId="{BDDE3235-6BE4-4E3A-9207-C9669C6641E1}"/>
    <dgm:cxn modelId="{5B348DC9-1333-4103-AD20-BA0F3079DF7A}" type="presOf" srcId="{68DDFB7F-74DD-4F24-BE83-ED85129C2378}" destId="{3011F028-5E3B-4F90-815E-3DDAE6E25349}" srcOrd="0" destOrd="0" presId="urn:microsoft.com/office/officeart/2018/5/layout/IconCircleLabelList"/>
    <dgm:cxn modelId="{982F10E4-2029-4D8A-8127-E369019C1D33}" type="presParOf" srcId="{05E05B3B-EA6E-4267-86DB-E64EE3CED79F}" destId="{4607E0BC-2086-40F4-8748-7677C37823AA}" srcOrd="0" destOrd="0" presId="urn:microsoft.com/office/officeart/2018/5/layout/IconCircleLabelList"/>
    <dgm:cxn modelId="{9D3E76A8-279D-4007-B5FA-7E3068D29589}" type="presParOf" srcId="{4607E0BC-2086-40F4-8748-7677C37823AA}" destId="{FE0B1595-8FC9-4FD9-897A-7E52A73B9291}" srcOrd="0" destOrd="0" presId="urn:microsoft.com/office/officeart/2018/5/layout/IconCircleLabelList"/>
    <dgm:cxn modelId="{9036628F-0723-4AAF-8837-765F928FD697}" type="presParOf" srcId="{4607E0BC-2086-40F4-8748-7677C37823AA}" destId="{2F103A1A-034F-4416-A596-867242061705}" srcOrd="1" destOrd="0" presId="urn:microsoft.com/office/officeart/2018/5/layout/IconCircleLabelList"/>
    <dgm:cxn modelId="{967139A0-AB05-4ED0-97F1-9C4D1550156F}" type="presParOf" srcId="{4607E0BC-2086-40F4-8748-7677C37823AA}" destId="{7A91CA19-8932-464F-A57D-47679628B1AB}" srcOrd="2" destOrd="0" presId="urn:microsoft.com/office/officeart/2018/5/layout/IconCircleLabelList"/>
    <dgm:cxn modelId="{CA0AD4E3-FA89-44C3-A0C4-81066A8757DA}" type="presParOf" srcId="{4607E0BC-2086-40F4-8748-7677C37823AA}" destId="{49648345-6302-4C0F-BAE9-7062F39C3FC9}" srcOrd="3" destOrd="0" presId="urn:microsoft.com/office/officeart/2018/5/layout/IconCircleLabelList"/>
    <dgm:cxn modelId="{CB7E64B3-E099-4402-B34D-7DFB48E0B427}" type="presParOf" srcId="{05E05B3B-EA6E-4267-86DB-E64EE3CED79F}" destId="{0615E8A7-5EB3-4F90-93E8-F327C506B9A6}" srcOrd="1" destOrd="0" presId="urn:microsoft.com/office/officeart/2018/5/layout/IconCircleLabelList"/>
    <dgm:cxn modelId="{62A8255E-4317-419A-9E00-CAECCA7ECACE}" type="presParOf" srcId="{05E05B3B-EA6E-4267-86DB-E64EE3CED79F}" destId="{DF7CC202-8162-4054-8144-A62F8214480D}" srcOrd="2" destOrd="0" presId="urn:microsoft.com/office/officeart/2018/5/layout/IconCircleLabelList"/>
    <dgm:cxn modelId="{AA165616-769B-4F52-8B4F-88EAF7659D2E}" type="presParOf" srcId="{DF7CC202-8162-4054-8144-A62F8214480D}" destId="{6D7F228F-B8D2-4880-B164-AC4E88315CB9}" srcOrd="0" destOrd="0" presId="urn:microsoft.com/office/officeart/2018/5/layout/IconCircleLabelList"/>
    <dgm:cxn modelId="{3B60B37F-3472-4C4B-9B95-FFCCBFA641AD}" type="presParOf" srcId="{DF7CC202-8162-4054-8144-A62F8214480D}" destId="{93197D93-6FDC-4684-B8AB-983F07B9C08D}" srcOrd="1" destOrd="0" presId="urn:microsoft.com/office/officeart/2018/5/layout/IconCircleLabelList"/>
    <dgm:cxn modelId="{48CD1D38-7334-4EC2-9F14-B018705D26AA}" type="presParOf" srcId="{DF7CC202-8162-4054-8144-A62F8214480D}" destId="{0BBC4882-C152-4BF7-BF19-EF19099B7F15}" srcOrd="2" destOrd="0" presId="urn:microsoft.com/office/officeart/2018/5/layout/IconCircleLabelList"/>
    <dgm:cxn modelId="{959CBE88-675F-4B8C-B57B-65883993D2F2}" type="presParOf" srcId="{DF7CC202-8162-4054-8144-A62F8214480D}" destId="{3011F028-5E3B-4F90-815E-3DDAE6E25349}" srcOrd="3" destOrd="0" presId="urn:microsoft.com/office/officeart/2018/5/layout/IconCircleLabelList"/>
    <dgm:cxn modelId="{71EEFB7A-0FD2-4E58-B2AA-E422BB6F2910}" type="presParOf" srcId="{05E05B3B-EA6E-4267-86DB-E64EE3CED79F}" destId="{40B27557-1FFD-48D3-9D17-F28892189FC8}" srcOrd="3" destOrd="0" presId="urn:microsoft.com/office/officeart/2018/5/layout/IconCircleLabelList"/>
    <dgm:cxn modelId="{3B283C52-A335-4364-B435-A885095A44EE}" type="presParOf" srcId="{05E05B3B-EA6E-4267-86DB-E64EE3CED79F}" destId="{0FBF0CEA-1D6E-4EDA-9252-DD6D0DC679C0}" srcOrd="4" destOrd="0" presId="urn:microsoft.com/office/officeart/2018/5/layout/IconCircleLabelList"/>
    <dgm:cxn modelId="{0D71993B-4DC3-40A2-9F8B-694B32541117}" type="presParOf" srcId="{0FBF0CEA-1D6E-4EDA-9252-DD6D0DC679C0}" destId="{242EE234-5B51-4E40-AF33-E607CF8DF039}" srcOrd="0" destOrd="0" presId="urn:microsoft.com/office/officeart/2018/5/layout/IconCircleLabelList"/>
    <dgm:cxn modelId="{5D1757C5-FCC8-46EF-B48D-A44B0C25B707}" type="presParOf" srcId="{0FBF0CEA-1D6E-4EDA-9252-DD6D0DC679C0}" destId="{F96BD7CA-CCD9-42EC-974D-C6B1E1844A01}" srcOrd="1" destOrd="0" presId="urn:microsoft.com/office/officeart/2018/5/layout/IconCircleLabelList"/>
    <dgm:cxn modelId="{CA7C85FB-581C-444E-A3B9-E9215F257474}" type="presParOf" srcId="{0FBF0CEA-1D6E-4EDA-9252-DD6D0DC679C0}" destId="{8C8A4BC5-FA9C-4D99-B84C-52C15E97CAED}" srcOrd="2" destOrd="0" presId="urn:microsoft.com/office/officeart/2018/5/layout/IconCircleLabelList"/>
    <dgm:cxn modelId="{75A73599-EB8F-4E55-926E-66B2EC205887}" type="presParOf" srcId="{0FBF0CEA-1D6E-4EDA-9252-DD6D0DC679C0}" destId="{38C823C4-6C91-4853-B73E-508118D78C2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7B5009-9ADE-407C-97AE-9543BEDA063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BCC77B-73AA-4AEB-8B7F-43372084CFC6}">
      <dgm:prSet/>
      <dgm:spPr/>
      <dgm:t>
        <a:bodyPr/>
        <a:lstStyle/>
        <a:p>
          <a:r>
            <a:rPr lang="en-US" b="0" i="0" dirty="0"/>
            <a:t>Performs work on things to be removed from the product backlog.</a:t>
          </a:r>
          <a:endParaRPr lang="en-US" dirty="0"/>
        </a:p>
      </dgm:t>
    </dgm:pt>
    <dgm:pt modelId="{8F6525AF-CC8C-4670-AD40-75AD66993095}" type="parTrans" cxnId="{4E7BA19A-6EEA-4B89-A43E-63848103FBE7}">
      <dgm:prSet/>
      <dgm:spPr/>
      <dgm:t>
        <a:bodyPr/>
        <a:lstStyle/>
        <a:p>
          <a:endParaRPr lang="en-US"/>
        </a:p>
      </dgm:t>
    </dgm:pt>
    <dgm:pt modelId="{36B20B96-CCD1-4FC1-94C9-A10BE02025C2}" type="sibTrans" cxnId="{4E7BA19A-6EEA-4B89-A43E-63848103FBE7}">
      <dgm:prSet/>
      <dgm:spPr/>
      <dgm:t>
        <a:bodyPr/>
        <a:lstStyle/>
        <a:p>
          <a:endParaRPr lang="en-US"/>
        </a:p>
      </dgm:t>
    </dgm:pt>
    <dgm:pt modelId="{D41031EF-DCCD-4AAD-A13A-A512E59D3ED0}">
      <dgm:prSet/>
      <dgm:spPr/>
      <dgm:t>
        <a:bodyPr/>
        <a:lstStyle/>
        <a:p>
          <a:r>
            <a:rPr lang="en-US" b="0" i="0" dirty="0"/>
            <a:t>Participates in Scrum Events and contributes in meaningful ways.</a:t>
          </a:r>
          <a:endParaRPr lang="en-US" dirty="0"/>
        </a:p>
      </dgm:t>
    </dgm:pt>
    <dgm:pt modelId="{BD6CDC23-2782-4B07-B38D-9A704EBBE743}" type="parTrans" cxnId="{F2B7D099-FD7D-40D9-899E-FB35FCA02AB5}">
      <dgm:prSet/>
      <dgm:spPr/>
      <dgm:t>
        <a:bodyPr/>
        <a:lstStyle/>
        <a:p>
          <a:endParaRPr lang="en-US"/>
        </a:p>
      </dgm:t>
    </dgm:pt>
    <dgm:pt modelId="{8D1DE73D-3E1E-4CEC-B1CA-E7CDB3114C65}" type="sibTrans" cxnId="{F2B7D099-FD7D-40D9-899E-FB35FCA02AB5}">
      <dgm:prSet/>
      <dgm:spPr/>
      <dgm:t>
        <a:bodyPr/>
        <a:lstStyle/>
        <a:p>
          <a:endParaRPr lang="en-US"/>
        </a:p>
      </dgm:t>
    </dgm:pt>
    <dgm:pt modelId="{8034784B-70C1-43BE-BD79-F375C878A510}">
      <dgm:prSet/>
      <dgm:spPr/>
      <dgm:t>
        <a:bodyPr/>
        <a:lstStyle/>
        <a:p>
          <a:r>
            <a:rPr lang="en-US" b="0" i="0" dirty="0"/>
            <a:t>Utilizes high quality coding approaches such as extreme programming and programs just enough to meet the requirements.</a:t>
          </a:r>
          <a:endParaRPr lang="en-US" dirty="0"/>
        </a:p>
      </dgm:t>
    </dgm:pt>
    <dgm:pt modelId="{C69A53DB-2401-4046-86BD-E7DE0E3616A2}" type="parTrans" cxnId="{13518A57-9DDC-4DE2-B383-7BF00AB7B88E}">
      <dgm:prSet/>
      <dgm:spPr/>
      <dgm:t>
        <a:bodyPr/>
        <a:lstStyle/>
        <a:p>
          <a:endParaRPr lang="en-US"/>
        </a:p>
      </dgm:t>
    </dgm:pt>
    <dgm:pt modelId="{D299E6A3-0D2C-4AFA-ABDF-5AB22D624DAD}" type="sibTrans" cxnId="{13518A57-9DDC-4DE2-B383-7BF00AB7B88E}">
      <dgm:prSet/>
      <dgm:spPr/>
      <dgm:t>
        <a:bodyPr/>
        <a:lstStyle/>
        <a:p>
          <a:endParaRPr lang="en-US"/>
        </a:p>
      </dgm:t>
    </dgm:pt>
    <dgm:pt modelId="{7EBD6BF8-36D1-486B-92B2-2715B3F3010C}">
      <dgm:prSet/>
      <dgm:spPr/>
      <dgm:t>
        <a:bodyPr/>
        <a:lstStyle/>
        <a:p>
          <a:r>
            <a:rPr lang="en-US" b="0" i="0" dirty="0"/>
            <a:t>Determines if the code can successfully complete the test cases.</a:t>
          </a:r>
          <a:endParaRPr lang="en-US" dirty="0"/>
        </a:p>
      </dgm:t>
    </dgm:pt>
    <dgm:pt modelId="{6EDFDDC8-D1B9-474A-9A25-B80AA7DD08E7}" type="parTrans" cxnId="{06D155F4-B48B-4F01-9D07-7819E586196F}">
      <dgm:prSet/>
      <dgm:spPr/>
      <dgm:t>
        <a:bodyPr/>
        <a:lstStyle/>
        <a:p>
          <a:endParaRPr lang="en-US"/>
        </a:p>
      </dgm:t>
    </dgm:pt>
    <dgm:pt modelId="{19621644-9C3D-41B1-BA61-EC27485FF970}" type="sibTrans" cxnId="{06D155F4-B48B-4F01-9D07-7819E586196F}">
      <dgm:prSet/>
      <dgm:spPr/>
      <dgm:t>
        <a:bodyPr/>
        <a:lstStyle/>
        <a:p>
          <a:endParaRPr lang="en-US"/>
        </a:p>
      </dgm:t>
    </dgm:pt>
    <dgm:pt modelId="{73C340CA-6D1F-4CA0-A3BA-8ADCD015B53F}" type="pres">
      <dgm:prSet presAssocID="{167B5009-9ADE-407C-97AE-9543BEDA0630}" presName="root" presStyleCnt="0">
        <dgm:presLayoutVars>
          <dgm:dir/>
          <dgm:resizeHandles val="exact"/>
        </dgm:presLayoutVars>
      </dgm:prSet>
      <dgm:spPr/>
    </dgm:pt>
    <dgm:pt modelId="{B75243D2-7AF2-4972-B60F-5F6FFC9B72FF}" type="pres">
      <dgm:prSet presAssocID="{8EBCC77B-73AA-4AEB-8B7F-43372084CFC6}" presName="compNode" presStyleCnt="0"/>
      <dgm:spPr/>
    </dgm:pt>
    <dgm:pt modelId="{7E7DBB40-0E54-4CBD-9341-EF475B3F64A3}" type="pres">
      <dgm:prSet presAssocID="{8EBCC77B-73AA-4AEB-8B7F-43372084CF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C8B13D69-3C69-4EDF-B099-B21DBB63FA09}" type="pres">
      <dgm:prSet presAssocID="{8EBCC77B-73AA-4AEB-8B7F-43372084CFC6}" presName="spaceRect" presStyleCnt="0"/>
      <dgm:spPr/>
    </dgm:pt>
    <dgm:pt modelId="{5859BCED-70E0-4A16-BD36-38A8B4838F67}" type="pres">
      <dgm:prSet presAssocID="{8EBCC77B-73AA-4AEB-8B7F-43372084CFC6}" presName="textRect" presStyleLbl="revTx" presStyleIdx="0" presStyleCnt="4">
        <dgm:presLayoutVars>
          <dgm:chMax val="1"/>
          <dgm:chPref val="1"/>
        </dgm:presLayoutVars>
      </dgm:prSet>
      <dgm:spPr/>
    </dgm:pt>
    <dgm:pt modelId="{995FBDF8-37B8-494C-8CC0-49B85C2F0EC3}" type="pres">
      <dgm:prSet presAssocID="{36B20B96-CCD1-4FC1-94C9-A10BE02025C2}" presName="sibTrans" presStyleCnt="0"/>
      <dgm:spPr/>
    </dgm:pt>
    <dgm:pt modelId="{BF0B8D79-5197-4CFA-A5E6-E42A27F62BD3}" type="pres">
      <dgm:prSet presAssocID="{D41031EF-DCCD-4AAD-A13A-A512E59D3ED0}" presName="compNode" presStyleCnt="0"/>
      <dgm:spPr/>
    </dgm:pt>
    <dgm:pt modelId="{AB41A5BB-A4EA-46CB-81C8-42C2128F0314}" type="pres">
      <dgm:prSet presAssocID="{D41031EF-DCCD-4AAD-A13A-A512E59D3E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DFB492D9-BD34-4DF7-B3CB-05C618632D1F}" type="pres">
      <dgm:prSet presAssocID="{D41031EF-DCCD-4AAD-A13A-A512E59D3ED0}" presName="spaceRect" presStyleCnt="0"/>
      <dgm:spPr/>
    </dgm:pt>
    <dgm:pt modelId="{CC2844B4-9F9B-4DC2-9687-027D56B9DD26}" type="pres">
      <dgm:prSet presAssocID="{D41031EF-DCCD-4AAD-A13A-A512E59D3ED0}" presName="textRect" presStyleLbl="revTx" presStyleIdx="1" presStyleCnt="4">
        <dgm:presLayoutVars>
          <dgm:chMax val="1"/>
          <dgm:chPref val="1"/>
        </dgm:presLayoutVars>
      </dgm:prSet>
      <dgm:spPr/>
    </dgm:pt>
    <dgm:pt modelId="{B4C98542-8041-4699-9571-946962F66E5F}" type="pres">
      <dgm:prSet presAssocID="{8D1DE73D-3E1E-4CEC-B1CA-E7CDB3114C65}" presName="sibTrans" presStyleCnt="0"/>
      <dgm:spPr/>
    </dgm:pt>
    <dgm:pt modelId="{7AA6A3D8-0D48-443D-817F-0D8C8D6CA35B}" type="pres">
      <dgm:prSet presAssocID="{8034784B-70C1-43BE-BD79-F375C878A510}" presName="compNode" presStyleCnt="0"/>
      <dgm:spPr/>
    </dgm:pt>
    <dgm:pt modelId="{CD9E26C3-55BA-413E-A6A3-721CC55C815F}" type="pres">
      <dgm:prSet presAssocID="{8034784B-70C1-43BE-BD79-F375C878A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9B831C4F-F6B2-49FC-82AE-1F382A4C820B}" type="pres">
      <dgm:prSet presAssocID="{8034784B-70C1-43BE-BD79-F375C878A510}" presName="spaceRect" presStyleCnt="0"/>
      <dgm:spPr/>
    </dgm:pt>
    <dgm:pt modelId="{DA7C1B37-36F7-4442-A2A7-5D42B273DC71}" type="pres">
      <dgm:prSet presAssocID="{8034784B-70C1-43BE-BD79-F375C878A510}" presName="textRect" presStyleLbl="revTx" presStyleIdx="2" presStyleCnt="4">
        <dgm:presLayoutVars>
          <dgm:chMax val="1"/>
          <dgm:chPref val="1"/>
        </dgm:presLayoutVars>
      </dgm:prSet>
      <dgm:spPr/>
    </dgm:pt>
    <dgm:pt modelId="{30DBDC31-5512-4A26-99AA-F9557FCBA228}" type="pres">
      <dgm:prSet presAssocID="{D299E6A3-0D2C-4AFA-ABDF-5AB22D624DAD}" presName="sibTrans" presStyleCnt="0"/>
      <dgm:spPr/>
    </dgm:pt>
    <dgm:pt modelId="{5AD334B5-360F-4B86-9FBE-3A42AEB12619}" type="pres">
      <dgm:prSet presAssocID="{7EBD6BF8-36D1-486B-92B2-2715B3F3010C}" presName="compNode" presStyleCnt="0"/>
      <dgm:spPr/>
    </dgm:pt>
    <dgm:pt modelId="{CC86E57D-5B00-4E07-BD95-C798139411DC}" type="pres">
      <dgm:prSet presAssocID="{7EBD6BF8-36D1-486B-92B2-2715B3F301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24D5A2EE-E450-4CA1-B658-9D2A58CD2657}" type="pres">
      <dgm:prSet presAssocID="{7EBD6BF8-36D1-486B-92B2-2715B3F3010C}" presName="spaceRect" presStyleCnt="0"/>
      <dgm:spPr/>
    </dgm:pt>
    <dgm:pt modelId="{C3078A94-56D8-4EA0-B5EA-1D0AAC046F13}" type="pres">
      <dgm:prSet presAssocID="{7EBD6BF8-36D1-486B-92B2-2715B3F3010C}" presName="textRect" presStyleLbl="revTx" presStyleIdx="3" presStyleCnt="4">
        <dgm:presLayoutVars>
          <dgm:chMax val="1"/>
          <dgm:chPref val="1"/>
        </dgm:presLayoutVars>
      </dgm:prSet>
      <dgm:spPr/>
    </dgm:pt>
  </dgm:ptLst>
  <dgm:cxnLst>
    <dgm:cxn modelId="{36D0AB5B-17F5-47EC-8EB0-949846A60BCB}" type="presOf" srcId="{8EBCC77B-73AA-4AEB-8B7F-43372084CFC6}" destId="{5859BCED-70E0-4A16-BD36-38A8B4838F67}" srcOrd="0" destOrd="0" presId="urn:microsoft.com/office/officeart/2018/2/layout/IconLabelList"/>
    <dgm:cxn modelId="{B5921B69-D45A-4EB8-A484-2A9B38B007F2}" type="presOf" srcId="{167B5009-9ADE-407C-97AE-9543BEDA0630}" destId="{73C340CA-6D1F-4CA0-A3BA-8ADCD015B53F}" srcOrd="0" destOrd="0" presId="urn:microsoft.com/office/officeart/2018/2/layout/IconLabelList"/>
    <dgm:cxn modelId="{9394F74E-3082-48C6-8C39-827B47252CE4}" type="presOf" srcId="{7EBD6BF8-36D1-486B-92B2-2715B3F3010C}" destId="{C3078A94-56D8-4EA0-B5EA-1D0AAC046F13}" srcOrd="0" destOrd="0" presId="urn:microsoft.com/office/officeart/2018/2/layout/IconLabelList"/>
    <dgm:cxn modelId="{13518A57-9DDC-4DE2-B383-7BF00AB7B88E}" srcId="{167B5009-9ADE-407C-97AE-9543BEDA0630}" destId="{8034784B-70C1-43BE-BD79-F375C878A510}" srcOrd="2" destOrd="0" parTransId="{C69A53DB-2401-4046-86BD-E7DE0E3616A2}" sibTransId="{D299E6A3-0D2C-4AFA-ABDF-5AB22D624DAD}"/>
    <dgm:cxn modelId="{F2B7D099-FD7D-40D9-899E-FB35FCA02AB5}" srcId="{167B5009-9ADE-407C-97AE-9543BEDA0630}" destId="{D41031EF-DCCD-4AAD-A13A-A512E59D3ED0}" srcOrd="1" destOrd="0" parTransId="{BD6CDC23-2782-4B07-B38D-9A704EBBE743}" sibTransId="{8D1DE73D-3E1E-4CEC-B1CA-E7CDB3114C65}"/>
    <dgm:cxn modelId="{4E7BA19A-6EEA-4B89-A43E-63848103FBE7}" srcId="{167B5009-9ADE-407C-97AE-9543BEDA0630}" destId="{8EBCC77B-73AA-4AEB-8B7F-43372084CFC6}" srcOrd="0" destOrd="0" parTransId="{8F6525AF-CC8C-4670-AD40-75AD66993095}" sibTransId="{36B20B96-CCD1-4FC1-94C9-A10BE02025C2}"/>
    <dgm:cxn modelId="{EBC1DC9A-F6A9-4C2F-8644-C6D57FE924E1}" type="presOf" srcId="{D41031EF-DCCD-4AAD-A13A-A512E59D3ED0}" destId="{CC2844B4-9F9B-4DC2-9687-027D56B9DD26}" srcOrd="0" destOrd="0" presId="urn:microsoft.com/office/officeart/2018/2/layout/IconLabelList"/>
    <dgm:cxn modelId="{686155E7-F8C2-4B0C-AD80-E5F289429003}" type="presOf" srcId="{8034784B-70C1-43BE-BD79-F375C878A510}" destId="{DA7C1B37-36F7-4442-A2A7-5D42B273DC71}" srcOrd="0" destOrd="0" presId="urn:microsoft.com/office/officeart/2018/2/layout/IconLabelList"/>
    <dgm:cxn modelId="{06D155F4-B48B-4F01-9D07-7819E586196F}" srcId="{167B5009-9ADE-407C-97AE-9543BEDA0630}" destId="{7EBD6BF8-36D1-486B-92B2-2715B3F3010C}" srcOrd="3" destOrd="0" parTransId="{6EDFDDC8-D1B9-474A-9A25-B80AA7DD08E7}" sibTransId="{19621644-9C3D-41B1-BA61-EC27485FF970}"/>
    <dgm:cxn modelId="{58CA36CA-4660-4D85-8C69-65C2BB466486}" type="presParOf" srcId="{73C340CA-6D1F-4CA0-A3BA-8ADCD015B53F}" destId="{B75243D2-7AF2-4972-B60F-5F6FFC9B72FF}" srcOrd="0" destOrd="0" presId="urn:microsoft.com/office/officeart/2018/2/layout/IconLabelList"/>
    <dgm:cxn modelId="{E94F5EAB-E5D8-44C2-BCF9-92C30A4B6E5C}" type="presParOf" srcId="{B75243D2-7AF2-4972-B60F-5F6FFC9B72FF}" destId="{7E7DBB40-0E54-4CBD-9341-EF475B3F64A3}" srcOrd="0" destOrd="0" presId="urn:microsoft.com/office/officeart/2018/2/layout/IconLabelList"/>
    <dgm:cxn modelId="{9481CFF3-A950-41F9-93E9-BDC57867B204}" type="presParOf" srcId="{B75243D2-7AF2-4972-B60F-5F6FFC9B72FF}" destId="{C8B13D69-3C69-4EDF-B099-B21DBB63FA09}" srcOrd="1" destOrd="0" presId="urn:microsoft.com/office/officeart/2018/2/layout/IconLabelList"/>
    <dgm:cxn modelId="{9B072179-31B6-4486-95B4-C45661987F89}" type="presParOf" srcId="{B75243D2-7AF2-4972-B60F-5F6FFC9B72FF}" destId="{5859BCED-70E0-4A16-BD36-38A8B4838F67}" srcOrd="2" destOrd="0" presId="urn:microsoft.com/office/officeart/2018/2/layout/IconLabelList"/>
    <dgm:cxn modelId="{8C79F939-4690-4BFA-991C-9BAE14524A69}" type="presParOf" srcId="{73C340CA-6D1F-4CA0-A3BA-8ADCD015B53F}" destId="{995FBDF8-37B8-494C-8CC0-49B85C2F0EC3}" srcOrd="1" destOrd="0" presId="urn:microsoft.com/office/officeart/2018/2/layout/IconLabelList"/>
    <dgm:cxn modelId="{0509CBEC-7101-422C-B6E4-37B0EF414FE7}" type="presParOf" srcId="{73C340CA-6D1F-4CA0-A3BA-8ADCD015B53F}" destId="{BF0B8D79-5197-4CFA-A5E6-E42A27F62BD3}" srcOrd="2" destOrd="0" presId="urn:microsoft.com/office/officeart/2018/2/layout/IconLabelList"/>
    <dgm:cxn modelId="{B68B3E71-F0C5-4814-9354-57C839931DC9}" type="presParOf" srcId="{BF0B8D79-5197-4CFA-A5E6-E42A27F62BD3}" destId="{AB41A5BB-A4EA-46CB-81C8-42C2128F0314}" srcOrd="0" destOrd="0" presId="urn:microsoft.com/office/officeart/2018/2/layout/IconLabelList"/>
    <dgm:cxn modelId="{F044CF3C-EE36-45D6-B222-7D4383DC8E42}" type="presParOf" srcId="{BF0B8D79-5197-4CFA-A5E6-E42A27F62BD3}" destId="{DFB492D9-BD34-4DF7-B3CB-05C618632D1F}" srcOrd="1" destOrd="0" presId="urn:microsoft.com/office/officeart/2018/2/layout/IconLabelList"/>
    <dgm:cxn modelId="{2A04C8FF-4575-4D34-8C8E-984259234E07}" type="presParOf" srcId="{BF0B8D79-5197-4CFA-A5E6-E42A27F62BD3}" destId="{CC2844B4-9F9B-4DC2-9687-027D56B9DD26}" srcOrd="2" destOrd="0" presId="urn:microsoft.com/office/officeart/2018/2/layout/IconLabelList"/>
    <dgm:cxn modelId="{0753ECF0-6A9D-4E78-97F5-0F6F4EECD1E5}" type="presParOf" srcId="{73C340CA-6D1F-4CA0-A3BA-8ADCD015B53F}" destId="{B4C98542-8041-4699-9571-946962F66E5F}" srcOrd="3" destOrd="0" presId="urn:microsoft.com/office/officeart/2018/2/layout/IconLabelList"/>
    <dgm:cxn modelId="{85F02745-B5AD-401C-8DED-9E543BE674FA}" type="presParOf" srcId="{73C340CA-6D1F-4CA0-A3BA-8ADCD015B53F}" destId="{7AA6A3D8-0D48-443D-817F-0D8C8D6CA35B}" srcOrd="4" destOrd="0" presId="urn:microsoft.com/office/officeart/2018/2/layout/IconLabelList"/>
    <dgm:cxn modelId="{1E1B0037-6F92-4381-A438-A03381A32FD6}" type="presParOf" srcId="{7AA6A3D8-0D48-443D-817F-0D8C8D6CA35B}" destId="{CD9E26C3-55BA-413E-A6A3-721CC55C815F}" srcOrd="0" destOrd="0" presId="urn:microsoft.com/office/officeart/2018/2/layout/IconLabelList"/>
    <dgm:cxn modelId="{9B698D59-AFE7-45F9-84D8-0BC0F548E5B0}" type="presParOf" srcId="{7AA6A3D8-0D48-443D-817F-0D8C8D6CA35B}" destId="{9B831C4F-F6B2-49FC-82AE-1F382A4C820B}" srcOrd="1" destOrd="0" presId="urn:microsoft.com/office/officeart/2018/2/layout/IconLabelList"/>
    <dgm:cxn modelId="{B4706141-D1CB-4A27-9E43-734BFC7B3090}" type="presParOf" srcId="{7AA6A3D8-0D48-443D-817F-0D8C8D6CA35B}" destId="{DA7C1B37-36F7-4442-A2A7-5D42B273DC71}" srcOrd="2" destOrd="0" presId="urn:microsoft.com/office/officeart/2018/2/layout/IconLabelList"/>
    <dgm:cxn modelId="{C98D6927-7836-448C-A79F-FD4DAE31C4CE}" type="presParOf" srcId="{73C340CA-6D1F-4CA0-A3BA-8ADCD015B53F}" destId="{30DBDC31-5512-4A26-99AA-F9557FCBA228}" srcOrd="5" destOrd="0" presId="urn:microsoft.com/office/officeart/2018/2/layout/IconLabelList"/>
    <dgm:cxn modelId="{4398B38E-F7B9-4BC7-93E3-EF0FD62134E4}" type="presParOf" srcId="{73C340CA-6D1F-4CA0-A3BA-8ADCD015B53F}" destId="{5AD334B5-360F-4B86-9FBE-3A42AEB12619}" srcOrd="6" destOrd="0" presId="urn:microsoft.com/office/officeart/2018/2/layout/IconLabelList"/>
    <dgm:cxn modelId="{DBF8775F-1FC9-46F9-82E0-F88AA2E07FF9}" type="presParOf" srcId="{5AD334B5-360F-4B86-9FBE-3A42AEB12619}" destId="{CC86E57D-5B00-4E07-BD95-C798139411DC}" srcOrd="0" destOrd="0" presId="urn:microsoft.com/office/officeart/2018/2/layout/IconLabelList"/>
    <dgm:cxn modelId="{DA87C049-803C-45D7-97ED-22BDC6220337}" type="presParOf" srcId="{5AD334B5-360F-4B86-9FBE-3A42AEB12619}" destId="{24D5A2EE-E450-4CA1-B658-9D2A58CD2657}" srcOrd="1" destOrd="0" presId="urn:microsoft.com/office/officeart/2018/2/layout/IconLabelList"/>
    <dgm:cxn modelId="{16C50308-1BBE-4153-B6B3-3EBFCC2B7CBA}" type="presParOf" srcId="{5AD334B5-360F-4B86-9FBE-3A42AEB12619}" destId="{C3078A94-56D8-4EA0-B5EA-1D0AAC046F1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E8D99-B411-4AA3-A9A0-ED74A9BEF360}">
      <dsp:nvSpPr>
        <dsp:cNvPr id="0" name=""/>
        <dsp:cNvSpPr/>
      </dsp:nvSpPr>
      <dsp:spPr>
        <a:xfrm>
          <a:off x="2819" y="965811"/>
          <a:ext cx="2013434" cy="12785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FCBC75-0592-43CF-B23B-2E1AE69D2DD6}">
      <dsp:nvSpPr>
        <dsp:cNvPr id="0" name=""/>
        <dsp:cNvSpPr/>
      </dsp:nvSpPr>
      <dsp:spPr>
        <a:xfrm>
          <a:off x="226534" y="1178340"/>
          <a:ext cx="2013434" cy="12785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Scrum Master</a:t>
          </a:r>
        </a:p>
      </dsp:txBody>
      <dsp:txXfrm>
        <a:off x="263981" y="1215787"/>
        <a:ext cx="1938540" cy="1203636"/>
      </dsp:txXfrm>
    </dsp:sp>
    <dsp:sp modelId="{1EBEF9FC-9529-4EE5-A96C-9C32D4025CC6}">
      <dsp:nvSpPr>
        <dsp:cNvPr id="0" name=""/>
        <dsp:cNvSpPr/>
      </dsp:nvSpPr>
      <dsp:spPr>
        <a:xfrm>
          <a:off x="2463684" y="965811"/>
          <a:ext cx="2013434" cy="12785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60A1FDF-A1E0-410C-93B7-7E3EED5A887C}">
      <dsp:nvSpPr>
        <dsp:cNvPr id="0" name=""/>
        <dsp:cNvSpPr/>
      </dsp:nvSpPr>
      <dsp:spPr>
        <a:xfrm>
          <a:off x="2687399" y="1178340"/>
          <a:ext cx="2013434" cy="12785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Product Owner</a:t>
          </a:r>
        </a:p>
      </dsp:txBody>
      <dsp:txXfrm>
        <a:off x="2724846" y="1215787"/>
        <a:ext cx="1938540" cy="1203636"/>
      </dsp:txXfrm>
    </dsp:sp>
    <dsp:sp modelId="{D4D3FAD8-CA22-44B8-8F9C-5F55463134EC}">
      <dsp:nvSpPr>
        <dsp:cNvPr id="0" name=""/>
        <dsp:cNvSpPr/>
      </dsp:nvSpPr>
      <dsp:spPr>
        <a:xfrm>
          <a:off x="4924548" y="965811"/>
          <a:ext cx="2013434" cy="12785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30E95A0-17CA-437D-B072-8A43D7EA576C}">
      <dsp:nvSpPr>
        <dsp:cNvPr id="0" name=""/>
        <dsp:cNvSpPr/>
      </dsp:nvSpPr>
      <dsp:spPr>
        <a:xfrm>
          <a:off x="5148263" y="1178340"/>
          <a:ext cx="2013434" cy="12785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Developer</a:t>
          </a:r>
        </a:p>
      </dsp:txBody>
      <dsp:txXfrm>
        <a:off x="5185710" y="1215787"/>
        <a:ext cx="1938540" cy="1203636"/>
      </dsp:txXfrm>
    </dsp:sp>
    <dsp:sp modelId="{1B67A573-8637-431B-AC82-5BC454368883}">
      <dsp:nvSpPr>
        <dsp:cNvPr id="0" name=""/>
        <dsp:cNvSpPr/>
      </dsp:nvSpPr>
      <dsp:spPr>
        <a:xfrm>
          <a:off x="7385413" y="965811"/>
          <a:ext cx="2013434" cy="12785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79EA484-CC01-4267-97B6-B3F0880FE191}">
      <dsp:nvSpPr>
        <dsp:cNvPr id="0" name=""/>
        <dsp:cNvSpPr/>
      </dsp:nvSpPr>
      <dsp:spPr>
        <a:xfrm>
          <a:off x="7609128" y="1178340"/>
          <a:ext cx="2013434" cy="12785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Tester</a:t>
          </a:r>
        </a:p>
      </dsp:txBody>
      <dsp:txXfrm>
        <a:off x="7646575" y="1215787"/>
        <a:ext cx="1938540" cy="1203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B1595-8FC9-4FD9-897A-7E52A73B9291}">
      <dsp:nvSpPr>
        <dsp:cNvPr id="0" name=""/>
        <dsp:cNvSpPr/>
      </dsp:nvSpPr>
      <dsp:spPr>
        <a:xfrm>
          <a:off x="566941" y="2038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103A1A-034F-4416-A596-867242061705}">
      <dsp:nvSpPr>
        <dsp:cNvPr id="0" name=""/>
        <dsp:cNvSpPr/>
      </dsp:nvSpPr>
      <dsp:spPr>
        <a:xfrm>
          <a:off x="939879" y="5767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648345-6302-4C0F-BAE9-7062F39C3FC9}">
      <dsp:nvSpPr>
        <dsp:cNvPr id="0" name=""/>
        <dsp:cNvSpPr/>
      </dsp:nvSpPr>
      <dsp:spPr>
        <a:xfrm>
          <a:off x="7535"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Converts user stories into items for the backlog.</a:t>
          </a:r>
          <a:endParaRPr lang="en-US" sz="1200" kern="1200"/>
        </a:p>
      </dsp:txBody>
      <dsp:txXfrm>
        <a:off x="7535" y="2498841"/>
        <a:ext cx="2868750" cy="720000"/>
      </dsp:txXfrm>
    </dsp:sp>
    <dsp:sp modelId="{6D7F228F-B8D2-4880-B164-AC4E88315CB9}">
      <dsp:nvSpPr>
        <dsp:cNvPr id="0" name=""/>
        <dsp:cNvSpPr/>
      </dsp:nvSpPr>
      <dsp:spPr>
        <a:xfrm>
          <a:off x="3937722" y="2038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97D93-6FDC-4684-B8AB-983F07B9C08D}">
      <dsp:nvSpPr>
        <dsp:cNvPr id="0" name=""/>
        <dsp:cNvSpPr/>
      </dsp:nvSpPr>
      <dsp:spPr>
        <a:xfrm>
          <a:off x="4310660" y="5767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11F028-5E3B-4F90-815E-3DDAE6E25349}">
      <dsp:nvSpPr>
        <dsp:cNvPr id="0" name=""/>
        <dsp:cNvSpPr/>
      </dsp:nvSpPr>
      <dsp:spPr>
        <a:xfrm>
          <a:off x="3378316"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Maintains organization and maintains order in the product backlog.</a:t>
          </a:r>
          <a:endParaRPr lang="en-US" sz="1200" kern="1200"/>
        </a:p>
      </dsp:txBody>
      <dsp:txXfrm>
        <a:off x="3378316" y="2498841"/>
        <a:ext cx="2868750" cy="720000"/>
      </dsp:txXfrm>
    </dsp:sp>
    <dsp:sp modelId="{242EE234-5B51-4E40-AF33-E607CF8DF039}">
      <dsp:nvSpPr>
        <dsp:cNvPr id="0" name=""/>
        <dsp:cNvSpPr/>
      </dsp:nvSpPr>
      <dsp:spPr>
        <a:xfrm>
          <a:off x="7308504" y="2038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BD7CA-CCD9-42EC-974D-C6B1E1844A01}">
      <dsp:nvSpPr>
        <dsp:cNvPr id="0" name=""/>
        <dsp:cNvSpPr/>
      </dsp:nvSpPr>
      <dsp:spPr>
        <a:xfrm>
          <a:off x="7681441" y="5767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C823C4-6C91-4853-B73E-508118D78C25}">
      <dsp:nvSpPr>
        <dsp:cNvPr id="0" name=""/>
        <dsp:cNvSpPr/>
      </dsp:nvSpPr>
      <dsp:spPr>
        <a:xfrm>
          <a:off x="6749097"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Communicates with the consumer to learn what they want out of their product during the course of their conversation.</a:t>
          </a:r>
          <a:endParaRPr lang="en-US" sz="1200" kern="1200"/>
        </a:p>
      </dsp:txBody>
      <dsp:txXfrm>
        <a:off x="6749097" y="2498841"/>
        <a:ext cx="28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DBB40-0E54-4CBD-9341-EF475B3F64A3}">
      <dsp:nvSpPr>
        <dsp:cNvPr id="0" name=""/>
        <dsp:cNvSpPr/>
      </dsp:nvSpPr>
      <dsp:spPr>
        <a:xfrm>
          <a:off x="749161" y="706890"/>
          <a:ext cx="920044" cy="920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59BCED-70E0-4A16-BD36-38A8B4838F67}">
      <dsp:nvSpPr>
        <dsp:cNvPr id="0" name=""/>
        <dsp:cNvSpPr/>
      </dsp:nvSpPr>
      <dsp:spPr>
        <a:xfrm>
          <a:off x="186912" y="1928292"/>
          <a:ext cx="204454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Performs work on things to be removed from the product backlog.</a:t>
          </a:r>
          <a:endParaRPr lang="en-US" sz="1100" kern="1200" dirty="0"/>
        </a:p>
      </dsp:txBody>
      <dsp:txXfrm>
        <a:off x="186912" y="1928292"/>
        <a:ext cx="2044543" cy="787500"/>
      </dsp:txXfrm>
    </dsp:sp>
    <dsp:sp modelId="{AB41A5BB-A4EA-46CB-81C8-42C2128F0314}">
      <dsp:nvSpPr>
        <dsp:cNvPr id="0" name=""/>
        <dsp:cNvSpPr/>
      </dsp:nvSpPr>
      <dsp:spPr>
        <a:xfrm>
          <a:off x="3151500" y="706890"/>
          <a:ext cx="920044" cy="920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2844B4-9F9B-4DC2-9687-027D56B9DD26}">
      <dsp:nvSpPr>
        <dsp:cNvPr id="0" name=""/>
        <dsp:cNvSpPr/>
      </dsp:nvSpPr>
      <dsp:spPr>
        <a:xfrm>
          <a:off x="2589250" y="1928292"/>
          <a:ext cx="204454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Participates in Scrum Events and contributes in meaningful ways.</a:t>
          </a:r>
          <a:endParaRPr lang="en-US" sz="1100" kern="1200" dirty="0"/>
        </a:p>
      </dsp:txBody>
      <dsp:txXfrm>
        <a:off x="2589250" y="1928292"/>
        <a:ext cx="2044543" cy="787500"/>
      </dsp:txXfrm>
    </dsp:sp>
    <dsp:sp modelId="{CD9E26C3-55BA-413E-A6A3-721CC55C815F}">
      <dsp:nvSpPr>
        <dsp:cNvPr id="0" name=""/>
        <dsp:cNvSpPr/>
      </dsp:nvSpPr>
      <dsp:spPr>
        <a:xfrm>
          <a:off x="5553838" y="706890"/>
          <a:ext cx="920044" cy="920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7C1B37-36F7-4442-A2A7-5D42B273DC71}">
      <dsp:nvSpPr>
        <dsp:cNvPr id="0" name=""/>
        <dsp:cNvSpPr/>
      </dsp:nvSpPr>
      <dsp:spPr>
        <a:xfrm>
          <a:off x="4991589" y="1928292"/>
          <a:ext cx="204454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Utilizes high quality coding approaches such as extreme programming and programs just enough to meet the requirements.</a:t>
          </a:r>
          <a:endParaRPr lang="en-US" sz="1100" kern="1200" dirty="0"/>
        </a:p>
      </dsp:txBody>
      <dsp:txXfrm>
        <a:off x="4991589" y="1928292"/>
        <a:ext cx="2044543" cy="787500"/>
      </dsp:txXfrm>
    </dsp:sp>
    <dsp:sp modelId="{CC86E57D-5B00-4E07-BD95-C798139411DC}">
      <dsp:nvSpPr>
        <dsp:cNvPr id="0" name=""/>
        <dsp:cNvSpPr/>
      </dsp:nvSpPr>
      <dsp:spPr>
        <a:xfrm>
          <a:off x="7956176" y="706890"/>
          <a:ext cx="920044" cy="920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078A94-56D8-4EA0-B5EA-1D0AAC046F13}">
      <dsp:nvSpPr>
        <dsp:cNvPr id="0" name=""/>
        <dsp:cNvSpPr/>
      </dsp:nvSpPr>
      <dsp:spPr>
        <a:xfrm>
          <a:off x="7393927" y="1928292"/>
          <a:ext cx="204454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Determines if the code can successfully complete the test cases.</a:t>
          </a:r>
          <a:endParaRPr lang="en-US" sz="1100" kern="1200" dirty="0"/>
        </a:p>
      </dsp:txBody>
      <dsp:txXfrm>
        <a:off x="7393927" y="1928292"/>
        <a:ext cx="2044543" cy="7875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428400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2F4A6-07CD-4989-98F6-30FA5F993378}"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03817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402412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1261302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34759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22F4A6-07CD-4989-98F6-30FA5F993378}" type="datetimeFigureOut">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182755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22F4A6-07CD-4989-98F6-30FA5F993378}" type="datetimeFigureOut">
              <a:rPr lang="en-US" smtClean="0"/>
              <a:t>8/13/2023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62736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3605731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45290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422819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2F4A6-07CD-4989-98F6-30FA5F993378}"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18953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2F4A6-07CD-4989-98F6-30FA5F993378}"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64805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22F4A6-07CD-4989-98F6-30FA5F993378}" type="datetimeFigureOut">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165402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22F4A6-07CD-4989-98F6-30FA5F993378}" type="datetimeFigureOut">
              <a:rPr lang="en-US" smtClean="0"/>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56005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2F4A6-07CD-4989-98F6-30FA5F993378}" type="datetimeFigureOut">
              <a:rPr lang="en-US" smtClean="0"/>
              <a:t>8/13/2023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369091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2F4A6-07CD-4989-98F6-30FA5F993378}"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215236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2F4A6-07CD-4989-98F6-30FA5F993378}"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BE6CD4F-5B2C-4D00-9975-A8B01D13F508}" type="slidenum">
              <a:rPr lang="en-US" smtClean="0"/>
              <a:t>‹#›</a:t>
            </a:fld>
            <a:endParaRPr lang="en-US"/>
          </a:p>
        </p:txBody>
      </p:sp>
    </p:spTree>
    <p:extLst>
      <p:ext uri="{BB962C8B-B14F-4D97-AF65-F5344CB8AC3E}">
        <p14:creationId xmlns:p14="http://schemas.microsoft.com/office/powerpoint/2010/main" val="71267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22F4A6-07CD-4989-98F6-30FA5F993378}" type="datetimeFigureOut">
              <a:rPr lang="en-US" smtClean="0"/>
              <a:t>8/13/2023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BE6CD4F-5B2C-4D00-9975-A8B01D13F508}" type="slidenum">
              <a:rPr lang="en-US" smtClean="0"/>
              <a:t>‹#›</a:t>
            </a:fld>
            <a:endParaRPr lang="en-US"/>
          </a:p>
        </p:txBody>
      </p:sp>
    </p:spTree>
    <p:extLst>
      <p:ext uri="{BB962C8B-B14F-4D97-AF65-F5344CB8AC3E}">
        <p14:creationId xmlns:p14="http://schemas.microsoft.com/office/powerpoint/2010/main" val="1591613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arrows pointing at a red button">
            <a:extLst>
              <a:ext uri="{FF2B5EF4-FFF2-40B4-BE49-F238E27FC236}">
                <a16:creationId xmlns:a16="http://schemas.microsoft.com/office/drawing/2014/main" id="{11524221-0E32-6D78-271B-A8BB55F100CD}"/>
              </a:ext>
            </a:extLst>
          </p:cNvPr>
          <p:cNvPicPr>
            <a:picLocks noChangeAspect="1"/>
          </p:cNvPicPr>
          <p:nvPr/>
        </p:nvPicPr>
        <p:blipFill rotWithShape="1">
          <a:blip r:embed="rId2">
            <a:alphaModFix amt="40000"/>
          </a:blip>
          <a:srcRect t="10826" b="4904"/>
          <a:stretch/>
        </p:blipFill>
        <p:spPr>
          <a:xfrm>
            <a:off x="20" y="10"/>
            <a:ext cx="12191980" cy="6857990"/>
          </a:xfrm>
          <a:prstGeom prst="rect">
            <a:avLst/>
          </a:prstGeom>
        </p:spPr>
      </p:pic>
      <p:sp>
        <p:nvSpPr>
          <p:cNvPr id="2" name="Title 1">
            <a:extLst>
              <a:ext uri="{FF2B5EF4-FFF2-40B4-BE49-F238E27FC236}">
                <a16:creationId xmlns:a16="http://schemas.microsoft.com/office/drawing/2014/main" id="{A4F28BE2-AA0D-4435-860A-A9329AB66A18}"/>
              </a:ext>
            </a:extLst>
          </p:cNvPr>
          <p:cNvSpPr>
            <a:spLocks noGrp="1"/>
          </p:cNvSpPr>
          <p:nvPr>
            <p:ph type="ctrTitle"/>
          </p:nvPr>
        </p:nvSpPr>
        <p:spPr>
          <a:xfrm>
            <a:off x="1154955" y="2099733"/>
            <a:ext cx="8825658" cy="267764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Agile Methodology</a:t>
            </a:r>
          </a:p>
        </p:txBody>
      </p:sp>
      <p:sp>
        <p:nvSpPr>
          <p:cNvPr id="3" name="Subtitle 2">
            <a:extLst>
              <a:ext uri="{FF2B5EF4-FFF2-40B4-BE49-F238E27FC236}">
                <a16:creationId xmlns:a16="http://schemas.microsoft.com/office/drawing/2014/main" id="{F63054B8-5C1B-48C8-BB6A-4A3294F7D595}"/>
              </a:ext>
            </a:extLst>
          </p:cNvPr>
          <p:cNvSpPr>
            <a:spLocks noGrp="1"/>
          </p:cNvSpPr>
          <p:nvPr>
            <p:ph type="subTitle" idx="1"/>
          </p:nvPr>
        </p:nvSpPr>
        <p:spPr>
          <a:xfrm>
            <a:off x="1154955" y="4777380"/>
            <a:ext cx="8825658" cy="861420"/>
          </a:xfrm>
        </p:spPr>
        <p:txBody>
          <a:bodyPr>
            <a:normAutofit/>
          </a:bodyPr>
          <a:lstStyle/>
          <a:p>
            <a:r>
              <a:rPr lang="en-US">
                <a:solidFill>
                  <a:schemeClr val="tx1"/>
                </a:solidFill>
              </a:rPr>
              <a:t>Staton, Timothy</a:t>
            </a:r>
          </a:p>
        </p:txBody>
      </p:sp>
    </p:spTree>
    <p:extLst>
      <p:ext uri="{BB962C8B-B14F-4D97-AF65-F5344CB8AC3E}">
        <p14:creationId xmlns:p14="http://schemas.microsoft.com/office/powerpoint/2010/main" val="1242948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Shape 28">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dirty="0"/>
          </a:p>
        </p:txBody>
      </p:sp>
      <p:sp>
        <p:nvSpPr>
          <p:cNvPr id="2" name="Title 1">
            <a:extLst>
              <a:ext uri="{FF2B5EF4-FFF2-40B4-BE49-F238E27FC236}">
                <a16:creationId xmlns:a16="http://schemas.microsoft.com/office/drawing/2014/main" id="{B139B49C-782C-4601-BB83-E53E98173EDE}"/>
              </a:ext>
            </a:extLst>
          </p:cNvPr>
          <p:cNvSpPr>
            <a:spLocks noGrp="1"/>
          </p:cNvSpPr>
          <p:nvPr>
            <p:ph type="title"/>
          </p:nvPr>
        </p:nvSpPr>
        <p:spPr>
          <a:xfrm>
            <a:off x="639098" y="629265"/>
            <a:ext cx="6072776" cy="162232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Why Agile?</a:t>
            </a:r>
          </a:p>
        </p:txBody>
      </p:sp>
      <p:pic>
        <p:nvPicPr>
          <p:cNvPr id="21" name="Picture 4" descr="Tree by waterfalls">
            <a:extLst>
              <a:ext uri="{FF2B5EF4-FFF2-40B4-BE49-F238E27FC236}">
                <a16:creationId xmlns:a16="http://schemas.microsoft.com/office/drawing/2014/main" id="{B364BC0A-81B4-AD6D-B644-3FA5840126F9}"/>
              </a:ext>
            </a:extLst>
          </p:cNvPr>
          <p:cNvPicPr>
            <a:picLocks noChangeAspect="1"/>
          </p:cNvPicPr>
          <p:nvPr/>
        </p:nvPicPr>
        <p:blipFill rotWithShape="1">
          <a:blip r:embed="rId3"/>
          <a:srcRect l="30545" r="20154"/>
          <a:stretch/>
        </p:blipFill>
        <p:spPr>
          <a:xfrm>
            <a:off x="7418226" y="645106"/>
            <a:ext cx="4125317" cy="5585369"/>
          </a:xfrm>
          <a:prstGeom prst="rect">
            <a:avLst/>
          </a:prstGeom>
        </p:spPr>
      </p:pic>
      <p:sp>
        <p:nvSpPr>
          <p:cNvPr id="35" name="Rectangle 3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Content Placeholder 2">
            <a:extLst>
              <a:ext uri="{FF2B5EF4-FFF2-40B4-BE49-F238E27FC236}">
                <a16:creationId xmlns:a16="http://schemas.microsoft.com/office/drawing/2014/main" id="{BAFD2F32-F1DA-4551-8629-9BEDFCA38B54}"/>
              </a:ext>
            </a:extLst>
          </p:cNvPr>
          <p:cNvSpPr>
            <a:spLocks noGrp="1"/>
          </p:cNvSpPr>
          <p:nvPr>
            <p:ph idx="1"/>
          </p:nvPr>
        </p:nvSpPr>
        <p:spPr>
          <a:xfrm>
            <a:off x="639098" y="2418735"/>
            <a:ext cx="6072776" cy="3811740"/>
          </a:xfrm>
        </p:spPr>
        <p:txBody>
          <a:bodyPr anchor="ctr">
            <a:normAutofit/>
          </a:bodyPr>
          <a:lstStyle/>
          <a:p>
            <a:pPr marL="0" indent="0">
              <a:lnSpc>
                <a:spcPct val="90000"/>
              </a:lnSpc>
              <a:buNone/>
            </a:pPr>
            <a:r>
              <a:rPr lang="en-US" sz="1500" dirty="0">
                <a:solidFill>
                  <a:schemeClr val="tx1"/>
                </a:solidFill>
              </a:rPr>
              <a:t>The iterative and adaptable nature of the development process that agile offers makes it superior to the waterfall methodology. Instead of waiting until the conclusion of the project to release a finished product, agile development continually delivers increments of functional software to the client. This increases the likelihood that the customer will be satisfied with the development process. When deciding between Agile and Waterfall, the choice should eventually be made based on the dimensions of the project, including its degree of difficulty and risk, as well as the preferences of the team and the stakeholders. Agile is well suited for projects that need to be flexible and have ever-changing needs, such as the creation of software, especially in situations where user input and involvement are essential. On the other hand, the Waterfall methodology is best suited for projects that have clearly defined phases and needs that can be organized linearly. </a:t>
            </a:r>
          </a:p>
        </p:txBody>
      </p:sp>
    </p:spTree>
    <p:extLst>
      <p:ext uri="{BB962C8B-B14F-4D97-AF65-F5344CB8AC3E}">
        <p14:creationId xmlns:p14="http://schemas.microsoft.com/office/powerpoint/2010/main" val="2826281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D722484-11F7-4530-9598-662BD31D3EBD}"/>
              </a:ext>
            </a:extLst>
          </p:cNvPr>
          <p:cNvSpPr>
            <a:spLocks noGrp="1"/>
          </p:cNvSpPr>
          <p:nvPr>
            <p:ph type="title"/>
          </p:nvPr>
        </p:nvSpPr>
        <p:spPr>
          <a:xfrm>
            <a:off x="1154954" y="973668"/>
            <a:ext cx="8761413" cy="706964"/>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Team Roles</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2E71F14-E1A0-4CDA-9015-22CD9502DE35}"/>
              </a:ext>
            </a:extLst>
          </p:cNvPr>
          <p:cNvGraphicFramePr>
            <a:graphicFrameLocks noGrp="1"/>
          </p:cNvGraphicFramePr>
          <p:nvPr>
            <p:ph idx="1"/>
            <p:extLst>
              <p:ext uri="{D42A27DB-BD31-4B8C-83A1-F6EECF244321}">
                <p14:modId xmlns:p14="http://schemas.microsoft.com/office/powerpoint/2010/main" val="9699782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98144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7F53-CA24-43C6-BA49-93AD5FC42F82}"/>
              </a:ext>
            </a:extLst>
          </p:cNvPr>
          <p:cNvSpPr>
            <a:spLocks noGrp="1"/>
          </p:cNvSpPr>
          <p:nvPr>
            <p:ph type="title"/>
          </p:nvPr>
        </p:nvSpPr>
        <p:spPr>
          <a:xfrm>
            <a:off x="5297762" y="329184"/>
            <a:ext cx="6251110" cy="1783080"/>
          </a:xfrm>
        </p:spPr>
        <p:txBody>
          <a:bodyPr anchor="b">
            <a:normAutofit/>
          </a:bodyPr>
          <a:lstStyle/>
          <a:p>
            <a:r>
              <a:rPr lang="en-US" sz="5400">
                <a:latin typeface="Times New Roman" panose="02020603050405020304" pitchFamily="18" charset="0"/>
                <a:cs typeface="Times New Roman" panose="02020603050405020304" pitchFamily="18" charset="0"/>
              </a:rPr>
              <a:t>Scrum Master</a:t>
            </a:r>
          </a:p>
        </p:txBody>
      </p:sp>
      <p:sp>
        <p:nvSpPr>
          <p:cNvPr id="3" name="Content Placeholder 2">
            <a:extLst>
              <a:ext uri="{FF2B5EF4-FFF2-40B4-BE49-F238E27FC236}">
                <a16:creationId xmlns:a16="http://schemas.microsoft.com/office/drawing/2014/main" id="{80FB518D-09A4-420B-8840-6165EE38ABD2}"/>
              </a:ext>
            </a:extLst>
          </p:cNvPr>
          <p:cNvSpPr>
            <a:spLocks noGrp="1"/>
          </p:cNvSpPr>
          <p:nvPr>
            <p:ph idx="1"/>
          </p:nvPr>
        </p:nvSpPr>
        <p:spPr>
          <a:xfrm>
            <a:off x="5297762" y="2706624"/>
            <a:ext cx="6251110" cy="3483864"/>
          </a:xfrm>
        </p:spPr>
        <p:txBody>
          <a:bodyPr>
            <a:normAutofit/>
          </a:bodyPr>
          <a:lstStyle/>
          <a:p>
            <a:pPr marL="0" indent="0">
              <a:buNone/>
            </a:pPr>
            <a:endParaRPr lang="en-US" dirty="0"/>
          </a:p>
          <a:p>
            <a:r>
              <a:rPr lang="en-US" dirty="0"/>
              <a:t>Manages the team and is responsible for organizing the Scrum events.</a:t>
            </a:r>
          </a:p>
          <a:p>
            <a:r>
              <a:rPr lang="en-US" dirty="0"/>
              <a:t>Get rid of the obstruction that might potentially slow down the crew.</a:t>
            </a:r>
          </a:p>
          <a:p>
            <a:r>
              <a:rPr lang="en-US" dirty="0"/>
              <a:t>Acts as the team coach </a:t>
            </a:r>
          </a:p>
          <a:p>
            <a:r>
              <a:rPr lang="en-US" dirty="0"/>
              <a:t>Facilitates the adoption of an "Agile" attitude.</a:t>
            </a:r>
          </a:p>
          <a:p>
            <a:endParaRPr lang="en-US" sz="2200" dirty="0"/>
          </a:p>
        </p:txBody>
      </p:sp>
      <p:pic>
        <p:nvPicPr>
          <p:cNvPr id="5" name="Picture 4" descr="White puzzle with one red piece">
            <a:extLst>
              <a:ext uri="{FF2B5EF4-FFF2-40B4-BE49-F238E27FC236}">
                <a16:creationId xmlns:a16="http://schemas.microsoft.com/office/drawing/2014/main" id="{8233D98A-89C7-427A-92FE-F75247B1DBD7}"/>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98068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7" name="Rectangle 5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CEB44CB-73EE-4451-9BD2-E486561BE3BD}"/>
              </a:ext>
            </a:extLst>
          </p:cNvPr>
          <p:cNvSpPr>
            <a:spLocks noGrp="1"/>
          </p:cNvSpPr>
          <p:nvPr>
            <p:ph type="title"/>
          </p:nvPr>
        </p:nvSpPr>
        <p:spPr>
          <a:xfrm>
            <a:off x="1154954" y="973668"/>
            <a:ext cx="8761413" cy="706964"/>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Product Owner</a:t>
            </a:r>
          </a:p>
        </p:txBody>
      </p:sp>
      <p:sp>
        <p:nvSpPr>
          <p:cNvPr id="60" name="Rectangle 59">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2" name="Content Placeholder 2">
            <a:extLst>
              <a:ext uri="{FF2B5EF4-FFF2-40B4-BE49-F238E27FC236}">
                <a16:creationId xmlns:a16="http://schemas.microsoft.com/office/drawing/2014/main" id="{69CF8750-CEA6-9991-5A18-91477372F4B7}"/>
              </a:ext>
            </a:extLst>
          </p:cNvPr>
          <p:cNvGraphicFramePr>
            <a:graphicFrameLocks noGrp="1"/>
          </p:cNvGraphicFramePr>
          <p:nvPr>
            <p:ph idx="1"/>
            <p:extLst>
              <p:ext uri="{D42A27DB-BD31-4B8C-83A1-F6EECF244321}">
                <p14:modId xmlns:p14="http://schemas.microsoft.com/office/powerpoint/2010/main" val="78284683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242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7D77013-B4C3-489B-9308-320F499ABD91}"/>
              </a:ext>
            </a:extLst>
          </p:cNvPr>
          <p:cNvSpPr>
            <a:spLocks noGrp="1"/>
          </p:cNvSpPr>
          <p:nvPr>
            <p:ph type="title"/>
          </p:nvPr>
        </p:nvSpPr>
        <p:spPr>
          <a:xfrm>
            <a:off x="1154954" y="973668"/>
            <a:ext cx="8761413" cy="706964"/>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Developer</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EC6C53A-D254-3686-7C14-1D4DD41F59C3}"/>
              </a:ext>
            </a:extLst>
          </p:cNvPr>
          <p:cNvGraphicFramePr>
            <a:graphicFrameLocks noGrp="1"/>
          </p:cNvGraphicFramePr>
          <p:nvPr>
            <p:ph idx="1"/>
            <p:extLst>
              <p:ext uri="{D42A27DB-BD31-4B8C-83A1-F6EECF244321}">
                <p14:modId xmlns:p14="http://schemas.microsoft.com/office/powerpoint/2010/main" val="15773240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2485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B0D9700-9B08-4437-A670-2447F65C732A}"/>
              </a:ext>
            </a:extLst>
          </p:cNvPr>
          <p:cNvSpPr>
            <a:spLocks noGrp="1"/>
          </p:cNvSpPr>
          <p:nvPr>
            <p:ph type="title"/>
          </p:nvPr>
        </p:nvSpPr>
        <p:spPr>
          <a:xfrm>
            <a:off x="639098" y="629265"/>
            <a:ext cx="6072776" cy="1622322"/>
          </a:xfrm>
        </p:spPr>
        <p:txBody>
          <a:bodyPr>
            <a:normAutofit/>
          </a:bodyPr>
          <a:lstStyle/>
          <a:p>
            <a:r>
              <a:rPr lang="en-US">
                <a:solidFill>
                  <a:srgbClr val="EBEBEB"/>
                </a:solidFill>
              </a:rPr>
              <a:t>Tester</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Workflow">
            <a:extLst>
              <a:ext uri="{FF2B5EF4-FFF2-40B4-BE49-F238E27FC236}">
                <a16:creationId xmlns:a16="http://schemas.microsoft.com/office/drawing/2014/main" id="{3F0F608A-D907-AD2E-5904-46C8ADCE5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B7CE32-DDAE-4DFA-9054-7F8DCE8EF691}"/>
              </a:ext>
            </a:extLst>
          </p:cNvPr>
          <p:cNvSpPr>
            <a:spLocks noGrp="1"/>
          </p:cNvSpPr>
          <p:nvPr>
            <p:ph idx="1"/>
          </p:nvPr>
        </p:nvSpPr>
        <p:spPr>
          <a:xfrm>
            <a:off x="639098" y="2418735"/>
            <a:ext cx="6072776" cy="3811740"/>
          </a:xfrm>
        </p:spPr>
        <p:txBody>
          <a:bodyPr anchor="ctr">
            <a:normAutofit/>
          </a:bodyPr>
          <a:lstStyle/>
          <a:p>
            <a:r>
              <a:rPr lang="en-US" dirty="0">
                <a:solidFill>
                  <a:srgbClr val="FFFFFF"/>
                </a:solidFill>
              </a:rPr>
              <a:t>Provides test cases from the Product Manager’s stories for the backlog items</a:t>
            </a:r>
          </a:p>
          <a:p>
            <a:r>
              <a:rPr lang="en-US" dirty="0">
                <a:solidFill>
                  <a:srgbClr val="FFFFFF"/>
                </a:solidFill>
              </a:rPr>
              <a:t>Runs codes and asses for bugs. </a:t>
            </a:r>
          </a:p>
          <a:p>
            <a:r>
              <a:rPr lang="en-US" dirty="0">
                <a:solidFill>
                  <a:srgbClr val="FFFFFF"/>
                </a:solidFill>
              </a:rPr>
              <a:t>Will be present for the Scrum meetings.</a:t>
            </a:r>
          </a:p>
        </p:txBody>
      </p:sp>
    </p:spTree>
    <p:extLst>
      <p:ext uri="{BB962C8B-B14F-4D97-AF65-F5344CB8AC3E}">
        <p14:creationId xmlns:p14="http://schemas.microsoft.com/office/powerpoint/2010/main" val="14774994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76CEB2A-CF21-43D5-A7A7-80FBE4084192}"/>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latin typeface="Times New Roman" panose="02020603050405020304" pitchFamily="18" charset="0"/>
                <a:cs typeface="Times New Roman" panose="02020603050405020304" pitchFamily="18" charset="0"/>
              </a:rPr>
              <a:t>Sprint Planning</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8DC7EB-FC4E-4252-91C9-BDF322946ED1}"/>
              </a:ext>
            </a:extLst>
          </p:cNvPr>
          <p:cNvSpPr>
            <a:spLocks noGrp="1"/>
          </p:cNvSpPr>
          <p:nvPr>
            <p:ph idx="1"/>
          </p:nvPr>
        </p:nvSpPr>
        <p:spPr>
          <a:xfrm>
            <a:off x="5041399" y="1085549"/>
            <a:ext cx="5579707" cy="4686903"/>
          </a:xfrm>
        </p:spPr>
        <p:txBody>
          <a:bodyPr anchor="ctr">
            <a:normAutofit/>
          </a:bodyPr>
          <a:lstStyle/>
          <a:p>
            <a:pPr marL="0" indent="0">
              <a:buNone/>
            </a:pPr>
            <a:r>
              <a:rPr lang="en-US" dirty="0">
                <a:solidFill>
                  <a:schemeClr val="tx1"/>
                </a:solidFill>
              </a:rPr>
              <a:t>After the Product Owner has obtained the information they need from the client, the first step in the product development process is referred to as "Sprint Planning." The development team and the Product Owner are now negotiating the total amount of work or backlog items that need to be completed. This makes it possible for everyone to contribute their ideas and assists in maintaining rigorous deadlines, which reduces the need for rushed work. Before we got to this point, the Product Owner ought to have already sorted the backlog.</a:t>
            </a:r>
          </a:p>
        </p:txBody>
      </p:sp>
    </p:spTree>
    <p:extLst>
      <p:ext uri="{BB962C8B-B14F-4D97-AF65-F5344CB8AC3E}">
        <p14:creationId xmlns:p14="http://schemas.microsoft.com/office/powerpoint/2010/main" val="28104393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DA9B1B6-D042-42BA-AA59-0CFE1F5DAAC2}"/>
              </a:ext>
            </a:extLst>
          </p:cNvPr>
          <p:cNvSpPr>
            <a:spLocks noGrp="1"/>
          </p:cNvSpPr>
          <p:nvPr>
            <p:ph type="title"/>
          </p:nvPr>
        </p:nvSpPr>
        <p:spPr>
          <a:xfrm>
            <a:off x="639098" y="629265"/>
            <a:ext cx="3421623" cy="5601210"/>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Daily Scrum Meeting</a:t>
            </a:r>
          </a:p>
        </p:txBody>
      </p:sp>
      <p:sp>
        <p:nvSpPr>
          <p:cNvPr id="9"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7121008-A25F-454A-B4B7-E9084F5E0A27}"/>
              </a:ext>
            </a:extLst>
          </p:cNvPr>
          <p:cNvSpPr>
            <a:spLocks noGrp="1"/>
          </p:cNvSpPr>
          <p:nvPr>
            <p:ph idx="1"/>
          </p:nvPr>
        </p:nvSpPr>
        <p:spPr>
          <a:xfrm>
            <a:off x="4719483" y="629265"/>
            <a:ext cx="6813755" cy="3811740"/>
          </a:xfrm>
        </p:spPr>
        <p:txBody>
          <a:bodyPr anchor="ctr">
            <a:normAutofit/>
          </a:bodyPr>
          <a:lstStyle/>
          <a:p>
            <a:pPr marL="0" indent="0">
              <a:buNone/>
            </a:pPr>
            <a:r>
              <a:rPr lang="en-US" dirty="0">
                <a:solidFill>
                  <a:srgbClr val="FFFFFF"/>
                </a:solidFill>
              </a:rPr>
              <a:t>This is a daily meeting between the whole team, that should only last around 15 minutes. There are a few questions each team member should answer.</a:t>
            </a:r>
          </a:p>
          <a:p>
            <a:pPr marL="514350" indent="-514350">
              <a:buAutoNum type="arabicPeriod"/>
            </a:pPr>
            <a:r>
              <a:rPr lang="en-US" dirty="0">
                <a:solidFill>
                  <a:srgbClr val="FFFFFF"/>
                </a:solidFill>
              </a:rPr>
              <a:t>What did you accomplish yesterday?</a:t>
            </a:r>
          </a:p>
          <a:p>
            <a:pPr marL="514350" indent="-514350">
              <a:buAutoNum type="arabicPeriod"/>
            </a:pPr>
            <a:r>
              <a:rPr lang="en-US" dirty="0">
                <a:solidFill>
                  <a:srgbClr val="FFFFFF"/>
                </a:solidFill>
              </a:rPr>
              <a:t>What are you going to accomplish today?</a:t>
            </a:r>
          </a:p>
          <a:p>
            <a:pPr marL="514350" indent="-514350">
              <a:buAutoNum type="arabicPeriod"/>
            </a:pPr>
            <a:r>
              <a:rPr lang="en-US" dirty="0">
                <a:solidFill>
                  <a:srgbClr val="FFFFFF"/>
                </a:solidFill>
              </a:rPr>
              <a:t>What obstacles are in your way?</a:t>
            </a:r>
          </a:p>
          <a:p>
            <a:pPr marL="514350" indent="-514350">
              <a:buAutoNum type="arabicPeriod"/>
            </a:pPr>
            <a:r>
              <a:rPr lang="en-US" dirty="0">
                <a:solidFill>
                  <a:srgbClr val="FFFFFF"/>
                </a:solidFill>
              </a:rPr>
              <a:t>Can anyone provide better assistants?</a:t>
            </a:r>
          </a:p>
        </p:txBody>
      </p:sp>
      <p:pic>
        <p:nvPicPr>
          <p:cNvPr id="7" name="Graphic 6" descr="Users">
            <a:extLst>
              <a:ext uri="{FF2B5EF4-FFF2-40B4-BE49-F238E27FC236}">
                <a16:creationId xmlns:a16="http://schemas.microsoft.com/office/drawing/2014/main" id="{CDD84758-DF81-3804-A841-EDD0AAB735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85" y="4552335"/>
            <a:ext cx="1678140" cy="16781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100389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50DF68D-0867-4A43-BA06-AD678685A6F6}"/>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latin typeface="Times New Roman" panose="02020603050405020304" pitchFamily="18" charset="0"/>
                <a:cs typeface="Times New Roman" panose="02020603050405020304" pitchFamily="18" charset="0"/>
              </a:rPr>
              <a:t>Sprint Retrospective</a:t>
            </a:r>
          </a:p>
        </p:txBody>
      </p:sp>
      <p:cxnSp>
        <p:nvCxnSpPr>
          <p:cNvPr id="9"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671CA6-9F4A-486C-B011-692909CABE20}"/>
              </a:ext>
            </a:extLst>
          </p:cNvPr>
          <p:cNvSpPr>
            <a:spLocks noGrp="1"/>
          </p:cNvSpPr>
          <p:nvPr>
            <p:ph idx="1"/>
          </p:nvPr>
        </p:nvSpPr>
        <p:spPr>
          <a:xfrm>
            <a:off x="5041399" y="1085549"/>
            <a:ext cx="5579707" cy="4686903"/>
          </a:xfrm>
        </p:spPr>
        <p:txBody>
          <a:bodyPr anchor="ctr">
            <a:normAutofit/>
          </a:bodyPr>
          <a:lstStyle/>
          <a:p>
            <a:pPr marL="0" indent="0">
              <a:buNone/>
            </a:pPr>
            <a:r>
              <a:rPr lang="en-US" dirty="0">
                <a:solidFill>
                  <a:schemeClr val="tx1"/>
                </a:solidFill>
              </a:rPr>
              <a:t>This is an excellent chance to reflect on the challenges we faced and the things we learned throughout that sprint. In the same manner as a typical project, but due to the fact that sprints are shorter periods of time, this enables more and more rapid learning opportunities for the members of the team. </a:t>
            </a:r>
          </a:p>
        </p:txBody>
      </p:sp>
    </p:spTree>
    <p:extLst>
      <p:ext uri="{BB962C8B-B14F-4D97-AF65-F5344CB8AC3E}">
        <p14:creationId xmlns:p14="http://schemas.microsoft.com/office/powerpoint/2010/main" val="310712607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84</TotalTime>
  <Words>560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Agile Methodology</vt:lpstr>
      <vt:lpstr>Team Roles</vt:lpstr>
      <vt:lpstr>Scrum Master</vt:lpstr>
      <vt:lpstr>Product Owner</vt:lpstr>
      <vt:lpstr>Developer</vt:lpstr>
      <vt:lpstr>Tester</vt:lpstr>
      <vt:lpstr>Sprint Planning</vt:lpstr>
      <vt:lpstr>Daily Scrum Meeting</vt:lpstr>
      <vt:lpstr>Sprint Retrospective</vt:lpstr>
      <vt:lpstr>Why Agile?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Methodology</dc:title>
  <dc:creator>Durbin, Franklin</dc:creator>
  <cp:lastModifiedBy>timothy staton</cp:lastModifiedBy>
  <cp:revision>1</cp:revision>
  <dcterms:created xsi:type="dcterms:W3CDTF">2021-08-16T08:44:06Z</dcterms:created>
  <dcterms:modified xsi:type="dcterms:W3CDTF">2023-08-13T18:22:15Z</dcterms:modified>
</cp:coreProperties>
</file>