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7" r:id="rId12"/>
    <p:sldId id="265" r:id="rId13"/>
    <p:sldId id="268" r:id="rId1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Adoukonou" userId="S::ado20140364@student.ucb.ac.uk::14000def-a44b-499d-95af-7d99761949c1" providerId="AD" clId="Web-{703896DE-2079-5F33-BA46-9FCC2E971D1B}"/>
    <pc:docChg chg="sldOrd">
      <pc:chgData name="William Adoukonou" userId="S::ado20140364@student.ucb.ac.uk::14000def-a44b-499d-95af-7d99761949c1" providerId="AD" clId="Web-{703896DE-2079-5F33-BA46-9FCC2E971D1B}" dt="2024-01-11T12:18:39.584" v="0"/>
      <pc:docMkLst>
        <pc:docMk/>
      </pc:docMkLst>
      <pc:sldChg chg="ord">
        <pc:chgData name="William Adoukonou" userId="S::ado20140364@student.ucb.ac.uk::14000def-a44b-499d-95af-7d99761949c1" providerId="AD" clId="Web-{703896DE-2079-5F33-BA46-9FCC2E971D1B}" dt="2024-01-11T12:18:39.584" v="0"/>
        <pc:sldMkLst>
          <pc:docMk/>
          <pc:sldMk cId="4223618195" sldId="260"/>
        </pc:sldMkLst>
      </pc:sldChg>
    </pc:docChg>
  </pc:docChgLst>
  <pc:docChgLst>
    <pc:chgData name="William Adoukonou" userId="S::ado20140364@student.ucb.ac.uk::14000def-a44b-499d-95af-7d99761949c1" providerId="AD" clId="Web-{072648E6-F3EB-631A-C973-3F056E513AAE}"/>
    <pc:docChg chg="addSld modSld">
      <pc:chgData name="William Adoukonou" userId="S::ado20140364@student.ucb.ac.uk::14000def-a44b-499d-95af-7d99761949c1" providerId="AD" clId="Web-{072648E6-F3EB-631A-C973-3F056E513AAE}" dt="2024-01-01T22:57:14.515" v="11" actId="20577"/>
      <pc:docMkLst>
        <pc:docMk/>
      </pc:docMkLst>
      <pc:sldChg chg="modSp new">
        <pc:chgData name="William Adoukonou" userId="S::ado20140364@student.ucb.ac.uk::14000def-a44b-499d-95af-7d99761949c1" providerId="AD" clId="Web-{072648E6-F3EB-631A-C973-3F056E513AAE}" dt="2024-01-01T22:57:14.515" v="11" actId="20577"/>
        <pc:sldMkLst>
          <pc:docMk/>
          <pc:sldMk cId="1656148570" sldId="268"/>
        </pc:sldMkLst>
        <pc:spChg chg="mod">
          <ac:chgData name="William Adoukonou" userId="S::ado20140364@student.ucb.ac.uk::14000def-a44b-499d-95af-7d99761949c1" providerId="AD" clId="Web-{072648E6-F3EB-631A-C973-3F056E513AAE}" dt="2024-01-01T22:55:24.762" v="3" actId="20577"/>
          <ac:spMkLst>
            <pc:docMk/>
            <pc:sldMk cId="1656148570" sldId="268"/>
            <ac:spMk id="2" creationId="{9F3B98FD-5AC1-A06E-6338-E800C4B7CA85}"/>
          </ac:spMkLst>
        </pc:spChg>
        <pc:spChg chg="mod">
          <ac:chgData name="William Adoukonou" userId="S::ado20140364@student.ucb.ac.uk::14000def-a44b-499d-95af-7d99761949c1" providerId="AD" clId="Web-{072648E6-F3EB-631A-C973-3F056E513AAE}" dt="2024-01-01T22:57:14.515" v="11" actId="20577"/>
          <ac:spMkLst>
            <pc:docMk/>
            <pc:sldMk cId="1656148570" sldId="268"/>
            <ac:spMk id="3" creationId="{67BE7504-27E4-A45E-3FEE-7D5EDC217442}"/>
          </ac:spMkLst>
        </pc:spChg>
      </pc:sldChg>
    </pc:docChg>
  </pc:docChgLst>
  <pc:docChgLst>
    <pc:chgData name="William Adoukonou" userId="S::ado20140364@student.ucb.ac.uk::14000def-a44b-499d-95af-7d99761949c1" providerId="AD" clId="Web-{F265EFA5-95B7-0958-BBCB-E6B1EC400C95}"/>
    <pc:docChg chg="sldOrd">
      <pc:chgData name="William Adoukonou" userId="S::ado20140364@student.ucb.ac.uk::14000def-a44b-499d-95af-7d99761949c1" providerId="AD" clId="Web-{F265EFA5-95B7-0958-BBCB-E6B1EC400C95}" dt="2023-12-17T12:58:15.113" v="1"/>
      <pc:docMkLst>
        <pc:docMk/>
      </pc:docMkLst>
      <pc:sldChg chg="ord">
        <pc:chgData name="William Adoukonou" userId="S::ado20140364@student.ucb.ac.uk::14000def-a44b-499d-95af-7d99761949c1" providerId="AD" clId="Web-{F265EFA5-95B7-0958-BBCB-E6B1EC400C95}" dt="2023-12-17T12:58:15.113" v="1"/>
        <pc:sldMkLst>
          <pc:docMk/>
          <pc:sldMk cId="1732411368" sldId="265"/>
        </pc:sldMkLst>
      </pc:sldChg>
    </pc:docChg>
  </pc:docChgLst>
  <pc:docChgLst>
    <pc:chgData name="William Adoukonou" userId="S::ado20140364@student.ucb.ac.uk::14000def-a44b-499d-95af-7d99761949c1" providerId="AD" clId="Web-{528BEB86-BA97-A821-E8BB-6FB4E866CC44}"/>
    <pc:docChg chg="addSld modSld">
      <pc:chgData name="William Adoukonou" userId="S::ado20140364@student.ucb.ac.uk::14000def-a44b-499d-95af-7d99761949c1" providerId="AD" clId="Web-{528BEB86-BA97-A821-E8BB-6FB4E866CC44}" dt="2023-11-28T01:03:33.324" v="374" actId="20577"/>
      <pc:docMkLst>
        <pc:docMk/>
      </pc:docMkLst>
      <pc:sldChg chg="modSp">
        <pc:chgData name="William Adoukonou" userId="S::ado20140364@student.ucb.ac.uk::14000def-a44b-499d-95af-7d99761949c1" providerId="AD" clId="Web-{528BEB86-BA97-A821-E8BB-6FB4E866CC44}" dt="2023-11-28T00:51:36.537" v="3" actId="20577"/>
        <pc:sldMkLst>
          <pc:docMk/>
          <pc:sldMk cId="109857222" sldId="256"/>
        </pc:sldMkLst>
        <pc:spChg chg="mod">
          <ac:chgData name="William Adoukonou" userId="S::ado20140364@student.ucb.ac.uk::14000def-a44b-499d-95af-7d99761949c1" providerId="AD" clId="Web-{528BEB86-BA97-A821-E8BB-6FB4E866CC44}" dt="2023-11-28T00:51:36.537" v="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William Adoukonou" userId="S::ado20140364@student.ucb.ac.uk::14000def-a44b-499d-95af-7d99761949c1" providerId="AD" clId="Web-{528BEB86-BA97-A821-E8BB-6FB4E866CC44}" dt="2023-11-28T01:03:33.324" v="374" actId="20577"/>
        <pc:sldMkLst>
          <pc:docMk/>
          <pc:sldMk cId="364946940" sldId="257"/>
        </pc:sldMkLst>
        <pc:spChg chg="mod">
          <ac:chgData name="William Adoukonou" userId="S::ado20140364@student.ucb.ac.uk::14000def-a44b-499d-95af-7d99761949c1" providerId="AD" clId="Web-{528BEB86-BA97-A821-E8BB-6FB4E866CC44}" dt="2023-11-28T00:52:12.334" v="14" actId="20577"/>
          <ac:spMkLst>
            <pc:docMk/>
            <pc:sldMk cId="364946940" sldId="257"/>
            <ac:spMk id="2" creationId="{203ADE8A-BCD2-F225-DDFD-4186180777A4}"/>
          </ac:spMkLst>
        </pc:spChg>
        <pc:spChg chg="mod">
          <ac:chgData name="William Adoukonou" userId="S::ado20140364@student.ucb.ac.uk::14000def-a44b-499d-95af-7d99761949c1" providerId="AD" clId="Web-{528BEB86-BA97-A821-E8BB-6FB4E866CC44}" dt="2023-11-28T01:03:33.324" v="374" actId="20577"/>
          <ac:spMkLst>
            <pc:docMk/>
            <pc:sldMk cId="364946940" sldId="257"/>
            <ac:spMk id="3" creationId="{92F1FD10-83F6-B56C-5512-EB892533B2B9}"/>
          </ac:spMkLst>
        </pc:spChg>
      </pc:sldChg>
      <pc:sldChg chg="modSp new">
        <pc:chgData name="William Adoukonou" userId="S::ado20140364@student.ucb.ac.uk::14000def-a44b-499d-95af-7d99761949c1" providerId="AD" clId="Web-{528BEB86-BA97-A821-E8BB-6FB4E866CC44}" dt="2023-11-28T01:02:48.730" v="367" actId="20577"/>
        <pc:sldMkLst>
          <pc:docMk/>
          <pc:sldMk cId="2395051734" sldId="258"/>
        </pc:sldMkLst>
        <pc:spChg chg="mod">
          <ac:chgData name="William Adoukonou" userId="S::ado20140364@student.ucb.ac.uk::14000def-a44b-499d-95af-7d99761949c1" providerId="AD" clId="Web-{528BEB86-BA97-A821-E8BB-6FB4E866CC44}" dt="2023-11-28T00:57:55.176" v="202" actId="20577"/>
          <ac:spMkLst>
            <pc:docMk/>
            <pc:sldMk cId="2395051734" sldId="258"/>
            <ac:spMk id="2" creationId="{03B4FACC-1E72-5B42-F8DC-BBFF06689799}"/>
          </ac:spMkLst>
        </pc:spChg>
        <pc:spChg chg="mod">
          <ac:chgData name="William Adoukonou" userId="S::ado20140364@student.ucb.ac.uk::14000def-a44b-499d-95af-7d99761949c1" providerId="AD" clId="Web-{528BEB86-BA97-A821-E8BB-6FB4E866CC44}" dt="2023-11-28T01:02:48.730" v="367" actId="20577"/>
          <ac:spMkLst>
            <pc:docMk/>
            <pc:sldMk cId="2395051734" sldId="258"/>
            <ac:spMk id="3" creationId="{1341B5A9-B78E-91C5-52B8-3BD514D7DFE4}"/>
          </ac:spMkLst>
        </pc:spChg>
      </pc:sldChg>
    </pc:docChg>
  </pc:docChgLst>
  <pc:docChgLst>
    <pc:chgData name="William Adoukonou" userId="14000def-a44b-499d-95af-7d99761949c1" providerId="ADAL" clId="{E52DCD95-888E-40C2-BA77-11F053F08E1C}"/>
    <pc:docChg chg="modSld">
      <pc:chgData name="William Adoukonou" userId="14000def-a44b-499d-95af-7d99761949c1" providerId="ADAL" clId="{E52DCD95-888E-40C2-BA77-11F053F08E1C}" dt="2024-01-18T11:08:25.973" v="3" actId="20577"/>
      <pc:docMkLst>
        <pc:docMk/>
      </pc:docMkLst>
      <pc:sldChg chg="modSp mod">
        <pc:chgData name="William Adoukonou" userId="14000def-a44b-499d-95af-7d99761949c1" providerId="ADAL" clId="{E52DCD95-888E-40C2-BA77-11F053F08E1C}" dt="2024-01-18T11:08:25.973" v="3" actId="20577"/>
        <pc:sldMkLst>
          <pc:docMk/>
          <pc:sldMk cId="2834079509" sldId="262"/>
        </pc:sldMkLst>
        <pc:spChg chg="mod">
          <ac:chgData name="William Adoukonou" userId="14000def-a44b-499d-95af-7d99761949c1" providerId="ADAL" clId="{E52DCD95-888E-40C2-BA77-11F053F08E1C}" dt="2024-01-18T11:08:25.973" v="3" actId="20577"/>
          <ac:spMkLst>
            <pc:docMk/>
            <pc:sldMk cId="2834079509" sldId="262"/>
            <ac:spMk id="3" creationId="{FACE86E6-A53D-EECA-3195-15489CDC3132}"/>
          </ac:spMkLst>
        </pc:spChg>
      </pc:sldChg>
    </pc:docChg>
  </pc:docChgLst>
  <pc:docChgLst>
    <pc:chgData name="William Adoukonou" userId="14000def-a44b-499d-95af-7d99761949c1" providerId="ADAL" clId="{938C4AB8-9418-4B68-A214-F8A84E4F351B}"/>
    <pc:docChg chg="undo redo custSel addSld modSld sldOrd">
      <pc:chgData name="William Adoukonou" userId="14000def-a44b-499d-95af-7d99761949c1" providerId="ADAL" clId="{938C4AB8-9418-4B68-A214-F8A84E4F351B}" dt="2023-12-07T10:25:35.799" v="4112" actId="20577"/>
      <pc:docMkLst>
        <pc:docMk/>
      </pc:docMkLst>
      <pc:sldChg chg="modSp mod">
        <pc:chgData name="William Adoukonou" userId="14000def-a44b-499d-95af-7d99761949c1" providerId="ADAL" clId="{938C4AB8-9418-4B68-A214-F8A84E4F351B}" dt="2023-12-07T10:19:27.727" v="3619" actId="5793"/>
        <pc:sldMkLst>
          <pc:docMk/>
          <pc:sldMk cId="364946940" sldId="257"/>
        </pc:sldMkLst>
        <pc:spChg chg="mod">
          <ac:chgData name="William Adoukonou" userId="14000def-a44b-499d-95af-7d99761949c1" providerId="ADAL" clId="{938C4AB8-9418-4B68-A214-F8A84E4F351B}" dt="2023-12-07T10:19:27.727" v="3619" actId="5793"/>
          <ac:spMkLst>
            <pc:docMk/>
            <pc:sldMk cId="364946940" sldId="257"/>
            <ac:spMk id="3" creationId="{92F1FD10-83F6-B56C-5512-EB892533B2B9}"/>
          </ac:spMkLst>
        </pc:spChg>
      </pc:sldChg>
      <pc:sldChg chg="addSp delSp modSp mod setBg">
        <pc:chgData name="William Adoukonou" userId="14000def-a44b-499d-95af-7d99761949c1" providerId="ADAL" clId="{938C4AB8-9418-4B68-A214-F8A84E4F351B}" dt="2023-11-30T10:45:57.329" v="1291" actId="14100"/>
        <pc:sldMkLst>
          <pc:docMk/>
          <pc:sldMk cId="2395051734" sldId="258"/>
        </pc:sldMkLst>
        <pc:spChg chg="mod">
          <ac:chgData name="William Adoukonou" userId="14000def-a44b-499d-95af-7d99761949c1" providerId="ADAL" clId="{938C4AB8-9418-4B68-A214-F8A84E4F351B}" dt="2023-11-30T10:45:51.944" v="1290" actId="20577"/>
          <ac:spMkLst>
            <pc:docMk/>
            <pc:sldMk cId="2395051734" sldId="258"/>
            <ac:spMk id="2" creationId="{03B4FACC-1E72-5B42-F8DC-BBFF06689799}"/>
          </ac:spMkLst>
        </pc:spChg>
        <pc:spChg chg="add del mod">
          <ac:chgData name="William Adoukonou" userId="14000def-a44b-499d-95af-7d99761949c1" providerId="ADAL" clId="{938C4AB8-9418-4B68-A214-F8A84E4F351B}" dt="2023-11-30T10:18:06.494" v="1154" actId="26606"/>
          <ac:spMkLst>
            <pc:docMk/>
            <pc:sldMk cId="2395051734" sldId="258"/>
            <ac:spMk id="3" creationId="{1341B5A9-B78E-91C5-52B8-3BD514D7DFE4}"/>
          </ac:spMkLst>
        </pc:spChg>
        <pc:spChg chg="add del">
          <ac:chgData name="William Adoukonou" userId="14000def-a44b-499d-95af-7d99761949c1" providerId="ADAL" clId="{938C4AB8-9418-4B68-A214-F8A84E4F351B}" dt="2023-11-30T10:15:38.269" v="1125" actId="26606"/>
          <ac:spMkLst>
            <pc:docMk/>
            <pc:sldMk cId="2395051734" sldId="258"/>
            <ac:spMk id="10" creationId="{7DE220E6-BA55-4F04-B3C4-F4985F3E77AF}"/>
          </ac:spMkLst>
        </pc:spChg>
        <pc:spChg chg="add del">
          <ac:chgData name="William Adoukonou" userId="14000def-a44b-499d-95af-7d99761949c1" providerId="ADAL" clId="{938C4AB8-9418-4B68-A214-F8A84E4F351B}" dt="2023-11-30T10:15:38.269" v="1125" actId="26606"/>
          <ac:spMkLst>
            <pc:docMk/>
            <pc:sldMk cId="2395051734" sldId="258"/>
            <ac:spMk id="12" creationId="{5AE190BC-D2FD-433E-AB89-0DF68EFD6D09}"/>
          </ac:spMkLst>
        </pc:spChg>
        <pc:spChg chg="add del">
          <ac:chgData name="William Adoukonou" userId="14000def-a44b-499d-95af-7d99761949c1" providerId="ADAL" clId="{938C4AB8-9418-4B68-A214-F8A84E4F351B}" dt="2023-11-30T10:15:38.269" v="1125" actId="26606"/>
          <ac:spMkLst>
            <pc:docMk/>
            <pc:sldMk cId="2395051734" sldId="258"/>
            <ac:spMk id="14" creationId="{43E8FEA2-54EE-4F84-B5DB-A055A7D805EE}"/>
          </ac:spMkLst>
        </pc:spChg>
        <pc:spChg chg="add del">
          <ac:chgData name="William Adoukonou" userId="14000def-a44b-499d-95af-7d99761949c1" providerId="ADAL" clId="{938C4AB8-9418-4B68-A214-F8A84E4F351B}" dt="2023-11-30T10:18:58.785" v="1171" actId="26606"/>
          <ac:spMkLst>
            <pc:docMk/>
            <pc:sldMk cId="2395051734" sldId="258"/>
            <ac:spMk id="16" creationId="{7DE220E6-BA55-4F04-B3C4-F4985F3E77AF}"/>
          </ac:spMkLst>
        </pc:spChg>
        <pc:spChg chg="add del">
          <ac:chgData name="William Adoukonou" userId="14000def-a44b-499d-95af-7d99761949c1" providerId="ADAL" clId="{938C4AB8-9418-4B68-A214-F8A84E4F351B}" dt="2023-11-30T10:18:58.785" v="1171" actId="26606"/>
          <ac:spMkLst>
            <pc:docMk/>
            <pc:sldMk cId="2395051734" sldId="258"/>
            <ac:spMk id="17" creationId="{5AE190BC-D2FD-433E-AB89-0DF68EFD6D09}"/>
          </ac:spMkLst>
        </pc:spChg>
        <pc:spChg chg="add del">
          <ac:chgData name="William Adoukonou" userId="14000def-a44b-499d-95af-7d99761949c1" providerId="ADAL" clId="{938C4AB8-9418-4B68-A214-F8A84E4F351B}" dt="2023-11-30T10:18:58.785" v="1171" actId="26606"/>
          <ac:spMkLst>
            <pc:docMk/>
            <pc:sldMk cId="2395051734" sldId="258"/>
            <ac:spMk id="18" creationId="{43E8FEA2-54EE-4F84-B5DB-A055A7D805EE}"/>
          </ac:spMkLst>
        </pc:spChg>
        <pc:spChg chg="add del">
          <ac:chgData name="William Adoukonou" userId="14000def-a44b-499d-95af-7d99761949c1" providerId="ADAL" clId="{938C4AB8-9418-4B68-A214-F8A84E4F351B}" dt="2023-11-30T10:18:56.888" v="1168" actId="26606"/>
          <ac:spMkLst>
            <pc:docMk/>
            <pc:sldMk cId="2395051734" sldId="258"/>
            <ac:spMk id="30" creationId="{7DE220E6-BA55-4F04-B3C4-F4985F3E77AF}"/>
          </ac:spMkLst>
        </pc:spChg>
        <pc:spChg chg="add del">
          <ac:chgData name="William Adoukonou" userId="14000def-a44b-499d-95af-7d99761949c1" providerId="ADAL" clId="{938C4AB8-9418-4B68-A214-F8A84E4F351B}" dt="2023-11-30T10:18:56.888" v="1168" actId="26606"/>
          <ac:spMkLst>
            <pc:docMk/>
            <pc:sldMk cId="2395051734" sldId="258"/>
            <ac:spMk id="31" creationId="{5AE190BC-D2FD-433E-AB89-0DF68EFD6D09}"/>
          </ac:spMkLst>
        </pc:spChg>
        <pc:spChg chg="add del">
          <ac:chgData name="William Adoukonou" userId="14000def-a44b-499d-95af-7d99761949c1" providerId="ADAL" clId="{938C4AB8-9418-4B68-A214-F8A84E4F351B}" dt="2023-11-30T10:18:56.888" v="1168" actId="26606"/>
          <ac:spMkLst>
            <pc:docMk/>
            <pc:sldMk cId="2395051734" sldId="258"/>
            <ac:spMk id="32" creationId="{43E8FEA2-54EE-4F84-B5DB-A055A7D805EE}"/>
          </ac:spMkLst>
        </pc:spChg>
        <pc:spChg chg="add del">
          <ac:chgData name="William Adoukonou" userId="14000def-a44b-499d-95af-7d99761949c1" providerId="ADAL" clId="{938C4AB8-9418-4B68-A214-F8A84E4F351B}" dt="2023-11-30T10:18:58.767" v="1170" actId="26606"/>
          <ac:spMkLst>
            <pc:docMk/>
            <pc:sldMk cId="2395051734" sldId="258"/>
            <ac:spMk id="34" creationId="{7DE220E6-BA55-4F04-B3C4-F4985F3E77AF}"/>
          </ac:spMkLst>
        </pc:spChg>
        <pc:spChg chg="add del">
          <ac:chgData name="William Adoukonou" userId="14000def-a44b-499d-95af-7d99761949c1" providerId="ADAL" clId="{938C4AB8-9418-4B68-A214-F8A84E4F351B}" dt="2023-11-30T10:18:58.767" v="1170" actId="26606"/>
          <ac:spMkLst>
            <pc:docMk/>
            <pc:sldMk cId="2395051734" sldId="258"/>
            <ac:spMk id="35" creationId="{5AE190BC-D2FD-433E-AB89-0DF68EFD6D09}"/>
          </ac:spMkLst>
        </pc:spChg>
        <pc:spChg chg="add del">
          <ac:chgData name="William Adoukonou" userId="14000def-a44b-499d-95af-7d99761949c1" providerId="ADAL" clId="{938C4AB8-9418-4B68-A214-F8A84E4F351B}" dt="2023-11-30T10:18:58.767" v="1170" actId="26606"/>
          <ac:spMkLst>
            <pc:docMk/>
            <pc:sldMk cId="2395051734" sldId="258"/>
            <ac:spMk id="36" creationId="{43E8FEA2-54EE-4F84-B5DB-A055A7D805EE}"/>
          </ac:spMkLst>
        </pc:spChg>
        <pc:spChg chg="add del">
          <ac:chgData name="William Adoukonou" userId="14000def-a44b-499d-95af-7d99761949c1" providerId="ADAL" clId="{938C4AB8-9418-4B68-A214-F8A84E4F351B}" dt="2023-11-30T10:19:09.864" v="1172" actId="26606"/>
          <ac:spMkLst>
            <pc:docMk/>
            <pc:sldMk cId="2395051734" sldId="258"/>
            <ac:spMk id="38" creationId="{7DE220E6-BA55-4F04-B3C4-F4985F3E77AF}"/>
          </ac:spMkLst>
        </pc:spChg>
        <pc:spChg chg="add del">
          <ac:chgData name="William Adoukonou" userId="14000def-a44b-499d-95af-7d99761949c1" providerId="ADAL" clId="{938C4AB8-9418-4B68-A214-F8A84E4F351B}" dt="2023-11-30T10:19:09.864" v="1172" actId="26606"/>
          <ac:spMkLst>
            <pc:docMk/>
            <pc:sldMk cId="2395051734" sldId="258"/>
            <ac:spMk id="39" creationId="{5AE190BC-D2FD-433E-AB89-0DF68EFD6D09}"/>
          </ac:spMkLst>
        </pc:spChg>
        <pc:spChg chg="add del">
          <ac:chgData name="William Adoukonou" userId="14000def-a44b-499d-95af-7d99761949c1" providerId="ADAL" clId="{938C4AB8-9418-4B68-A214-F8A84E4F351B}" dt="2023-11-30T10:19:09.864" v="1172" actId="26606"/>
          <ac:spMkLst>
            <pc:docMk/>
            <pc:sldMk cId="2395051734" sldId="258"/>
            <ac:spMk id="40" creationId="{43E8FEA2-54EE-4F84-B5DB-A055A7D805EE}"/>
          </ac:spMkLst>
        </pc:spChg>
        <pc:spChg chg="add">
          <ac:chgData name="William Adoukonou" userId="14000def-a44b-499d-95af-7d99761949c1" providerId="ADAL" clId="{938C4AB8-9418-4B68-A214-F8A84E4F351B}" dt="2023-11-30T10:44:07.976" v="1184" actId="26606"/>
          <ac:spMkLst>
            <pc:docMk/>
            <pc:sldMk cId="2395051734" sldId="258"/>
            <ac:spMk id="66" creationId="{0D05C9B4-B5C9-2D4D-23C9-CEE72646F923}"/>
          </ac:spMkLst>
        </pc:spChg>
        <pc:grpChg chg="add del">
          <ac:chgData name="William Adoukonou" userId="14000def-a44b-499d-95af-7d99761949c1" providerId="ADAL" clId="{938C4AB8-9418-4B68-A214-F8A84E4F351B}" dt="2023-11-30T10:44:07.976" v="1184" actId="26606"/>
          <ac:grpSpMkLst>
            <pc:docMk/>
            <pc:sldMk cId="2395051734" sldId="258"/>
            <ac:grpSpMk id="45" creationId="{C54A2A4D-19EF-3552-F383-6AD9587C8AFC}"/>
          </ac:grpSpMkLst>
        </pc:grpChg>
        <pc:grpChg chg="add del">
          <ac:chgData name="William Adoukonou" userId="14000def-a44b-499d-95af-7d99761949c1" providerId="ADAL" clId="{938C4AB8-9418-4B68-A214-F8A84E4F351B}" dt="2023-11-30T10:44:04.634" v="1177" actId="26606"/>
          <ac:grpSpMkLst>
            <pc:docMk/>
            <pc:sldMk cId="2395051734" sldId="258"/>
            <ac:grpSpMk id="52" creationId="{C54A2A4D-19EF-3552-F383-6AD9587C8AFC}"/>
          </ac:grpSpMkLst>
        </pc:grpChg>
        <pc:grpChg chg="add del">
          <ac:chgData name="William Adoukonou" userId="14000def-a44b-499d-95af-7d99761949c1" providerId="ADAL" clId="{938C4AB8-9418-4B68-A214-F8A84E4F351B}" dt="2023-11-30T10:44:05.741" v="1179" actId="26606"/>
          <ac:grpSpMkLst>
            <pc:docMk/>
            <pc:sldMk cId="2395051734" sldId="258"/>
            <ac:grpSpMk id="56" creationId="{C54A2A4D-19EF-3552-F383-6AD9587C8AFC}"/>
          </ac:grpSpMkLst>
        </pc:grpChg>
        <pc:grpChg chg="add del">
          <ac:chgData name="William Adoukonou" userId="14000def-a44b-499d-95af-7d99761949c1" providerId="ADAL" clId="{938C4AB8-9418-4B68-A214-F8A84E4F351B}" dt="2023-11-30T10:44:06.187" v="1181" actId="26606"/>
          <ac:grpSpMkLst>
            <pc:docMk/>
            <pc:sldMk cId="2395051734" sldId="258"/>
            <ac:grpSpMk id="60" creationId="{C54A2A4D-19EF-3552-F383-6AD9587C8AFC}"/>
          </ac:grpSpMkLst>
        </pc:grpChg>
        <pc:grpChg chg="add del">
          <ac:chgData name="William Adoukonou" userId="14000def-a44b-499d-95af-7d99761949c1" providerId="ADAL" clId="{938C4AB8-9418-4B68-A214-F8A84E4F351B}" dt="2023-11-30T10:44:07.927" v="1183" actId="26606"/>
          <ac:grpSpMkLst>
            <pc:docMk/>
            <pc:sldMk cId="2395051734" sldId="258"/>
            <ac:grpSpMk id="62" creationId="{C54A2A4D-19EF-3552-F383-6AD9587C8AFC}"/>
          </ac:grpSpMkLst>
        </pc:grpChg>
        <pc:graphicFrameChg chg="add del mod modGraphic">
          <ac:chgData name="William Adoukonou" userId="14000def-a44b-499d-95af-7d99761949c1" providerId="ADAL" clId="{938C4AB8-9418-4B68-A214-F8A84E4F351B}" dt="2023-11-30T10:45:57.329" v="1291" actId="14100"/>
          <ac:graphicFrameMkLst>
            <pc:docMk/>
            <pc:sldMk cId="2395051734" sldId="258"/>
            <ac:graphicFrameMk id="21" creationId="{99F4D086-FF59-417F-7C71-11F94D997D7D}"/>
          </ac:graphicFrameMkLst>
        </pc:graphicFrameChg>
        <pc:picChg chg="add del">
          <ac:chgData name="William Adoukonou" userId="14000def-a44b-499d-95af-7d99761949c1" providerId="ADAL" clId="{938C4AB8-9418-4B68-A214-F8A84E4F351B}" dt="2023-11-30T10:15:38.269" v="1125" actId="26606"/>
          <ac:picMkLst>
            <pc:docMk/>
            <pc:sldMk cId="2395051734" sldId="258"/>
            <ac:picMk id="7" creationId="{FB936913-136B-9885-D92B-D52C67830501}"/>
          </ac:picMkLst>
        </pc:picChg>
        <pc:picChg chg="add mod">
          <ac:chgData name="William Adoukonou" userId="14000def-a44b-499d-95af-7d99761949c1" providerId="ADAL" clId="{938C4AB8-9418-4B68-A214-F8A84E4F351B}" dt="2023-11-30T10:44:07.976" v="1184" actId="26606"/>
          <ac:picMkLst>
            <pc:docMk/>
            <pc:sldMk cId="2395051734" sldId="258"/>
            <ac:picMk id="19" creationId="{2F575626-2546-F487-4F44-A9C982C49259}"/>
          </ac:picMkLst>
        </pc:picChg>
        <pc:cxnChg chg="add del">
          <ac:chgData name="William Adoukonou" userId="14000def-a44b-499d-95af-7d99761949c1" providerId="ADAL" clId="{938C4AB8-9418-4B68-A214-F8A84E4F351B}" dt="2023-11-30T10:18:42.018" v="1164" actId="26606"/>
          <ac:cxnSpMkLst>
            <pc:docMk/>
            <pc:sldMk cId="2395051734" sldId="258"/>
            <ac:cxnSpMk id="26" creationId="{1503BFE4-729B-D9D0-C17B-501E6AF1127A}"/>
          </ac:cxnSpMkLst>
        </pc:cxnChg>
        <pc:cxnChg chg="add del">
          <ac:chgData name="William Adoukonou" userId="14000def-a44b-499d-95af-7d99761949c1" providerId="ADAL" clId="{938C4AB8-9418-4B68-A214-F8A84E4F351B}" dt="2023-11-30T10:18:47.802" v="1166" actId="26606"/>
          <ac:cxnSpMkLst>
            <pc:docMk/>
            <pc:sldMk cId="2395051734" sldId="258"/>
            <ac:cxnSpMk id="28" creationId="{1503BFE4-729B-D9D0-C17B-501E6AF1127A}"/>
          </ac:cxnSpMkLst>
        </pc:cxnChg>
      </pc:sldChg>
      <pc:sldChg chg="addSp delSp modSp new mod setBg">
        <pc:chgData name="William Adoukonou" userId="14000def-a44b-499d-95af-7d99761949c1" providerId="ADAL" clId="{938C4AB8-9418-4B68-A214-F8A84E4F351B}" dt="2023-12-07T10:11:38.187" v="3553" actId="20577"/>
        <pc:sldMkLst>
          <pc:docMk/>
          <pc:sldMk cId="3315481499" sldId="259"/>
        </pc:sldMkLst>
        <pc:spChg chg="mod">
          <ac:chgData name="William Adoukonou" userId="14000def-a44b-499d-95af-7d99761949c1" providerId="ADAL" clId="{938C4AB8-9418-4B68-A214-F8A84E4F351B}" dt="2023-12-07T10:06:09.297" v="3415" actId="20577"/>
          <ac:spMkLst>
            <pc:docMk/>
            <pc:sldMk cId="3315481499" sldId="259"/>
            <ac:spMk id="2" creationId="{5368000C-BDD4-34B1-903B-C33060BB7596}"/>
          </ac:spMkLst>
        </pc:spChg>
        <pc:spChg chg="del mod">
          <ac:chgData name="William Adoukonou" userId="14000def-a44b-499d-95af-7d99761949c1" providerId="ADAL" clId="{938C4AB8-9418-4B68-A214-F8A84E4F351B}" dt="2023-11-30T10:56:30.283" v="1296" actId="26606"/>
          <ac:spMkLst>
            <pc:docMk/>
            <pc:sldMk cId="3315481499" sldId="259"/>
            <ac:spMk id="3" creationId="{0BC7D4A8-187C-6AD3-6D02-9F3C4B1CF2B7}"/>
          </ac:spMkLst>
        </pc:spChg>
        <pc:spChg chg="add mod">
          <ac:chgData name="William Adoukonou" userId="14000def-a44b-499d-95af-7d99761949c1" providerId="ADAL" clId="{938C4AB8-9418-4B68-A214-F8A84E4F351B}" dt="2023-12-07T10:09:14.711" v="3424" actId="20577"/>
          <ac:spMkLst>
            <pc:docMk/>
            <pc:sldMk cId="3315481499" sldId="259"/>
            <ac:spMk id="4" creationId="{AD335F2D-4BD4-E906-6DDE-C33C7B08A3E9}"/>
          </ac:spMkLst>
        </pc:spChg>
        <pc:spChg chg="add del">
          <ac:chgData name="William Adoukonou" userId="14000def-a44b-499d-95af-7d99761949c1" providerId="ADAL" clId="{938C4AB8-9418-4B68-A214-F8A84E4F351B}" dt="2023-11-30T10:56:28.651" v="1293" actId="26606"/>
          <ac:spMkLst>
            <pc:docMk/>
            <pc:sldMk cId="3315481499" sldId="259"/>
            <ac:spMk id="10" creationId="{245A9F99-D9B1-4094-A2E2-B90AC1DB7B9C}"/>
          </ac:spMkLst>
        </pc:spChg>
        <pc:spChg chg="add del">
          <ac:chgData name="William Adoukonou" userId="14000def-a44b-499d-95af-7d99761949c1" providerId="ADAL" clId="{938C4AB8-9418-4B68-A214-F8A84E4F351B}" dt="2023-11-30T10:56:28.651" v="1293" actId="26606"/>
          <ac:spMkLst>
            <pc:docMk/>
            <pc:sldMk cId="3315481499" sldId="259"/>
            <ac:spMk id="12" creationId="{B7FAF607-473A-4A43-A23D-BBFF5C4117BB}"/>
          </ac:spMkLst>
        </pc:spChg>
        <pc:spChg chg="add del">
          <ac:chgData name="William Adoukonou" userId="14000def-a44b-499d-95af-7d99761949c1" providerId="ADAL" clId="{938C4AB8-9418-4B68-A214-F8A84E4F351B}" dt="2023-11-30T10:56:30.268" v="1295" actId="26606"/>
          <ac:spMkLst>
            <pc:docMk/>
            <pc:sldMk cId="3315481499" sldId="259"/>
            <ac:spMk id="19" creationId="{6F4C891B-62D0-4250-AEB7-0F42BAD78D7D}"/>
          </ac:spMkLst>
        </pc:spChg>
        <pc:grpChg chg="add del">
          <ac:chgData name="William Adoukonou" userId="14000def-a44b-499d-95af-7d99761949c1" providerId="ADAL" clId="{938C4AB8-9418-4B68-A214-F8A84E4F351B}" dt="2023-11-30T10:56:28.651" v="1293" actId="26606"/>
          <ac:grpSpMkLst>
            <pc:docMk/>
            <pc:sldMk cId="3315481499" sldId="259"/>
            <ac:grpSpMk id="14" creationId="{C5F6476F-D303-44D3-B30F-1BA348F0F64A}"/>
          </ac:grpSpMkLst>
        </pc:grpChg>
        <pc:graphicFrameChg chg="add mod">
          <ac:chgData name="William Adoukonou" userId="14000def-a44b-499d-95af-7d99761949c1" providerId="ADAL" clId="{938C4AB8-9418-4B68-A214-F8A84E4F351B}" dt="2023-12-07T10:11:38.187" v="3553" actId="20577"/>
          <ac:graphicFrameMkLst>
            <pc:docMk/>
            <pc:sldMk cId="3315481499" sldId="259"/>
            <ac:graphicFrameMk id="5" creationId="{99ABCB5A-C7C9-4558-C9C3-D0FE351AADEC}"/>
          </ac:graphicFrameMkLst>
        </pc:graphicFrameChg>
        <pc:picChg chg="add del">
          <ac:chgData name="William Adoukonou" userId="14000def-a44b-499d-95af-7d99761949c1" providerId="ADAL" clId="{938C4AB8-9418-4B68-A214-F8A84E4F351B}" dt="2023-11-30T10:56:28.651" v="1293" actId="26606"/>
          <ac:picMkLst>
            <pc:docMk/>
            <pc:sldMk cId="3315481499" sldId="259"/>
            <ac:picMk id="7" creationId="{3402DDC2-063C-A9FE-B1C3-75B1CA170A31}"/>
          </ac:picMkLst>
        </pc:picChg>
        <pc:picChg chg="add del">
          <ac:chgData name="William Adoukonou" userId="14000def-a44b-499d-95af-7d99761949c1" providerId="ADAL" clId="{938C4AB8-9418-4B68-A214-F8A84E4F351B}" dt="2023-11-30T10:56:30.268" v="1295" actId="26606"/>
          <ac:picMkLst>
            <pc:docMk/>
            <pc:sldMk cId="3315481499" sldId="259"/>
            <ac:picMk id="20" creationId="{64E3A523-45C9-8F88-6791-D74AD6BED1D3}"/>
          </ac:picMkLst>
        </pc:picChg>
      </pc:sldChg>
      <pc:sldChg chg="addSp delSp modSp new mod ord setBg">
        <pc:chgData name="William Adoukonou" userId="14000def-a44b-499d-95af-7d99761949c1" providerId="ADAL" clId="{938C4AB8-9418-4B68-A214-F8A84E4F351B}" dt="2023-12-07T10:09:00.652" v="3417"/>
        <pc:sldMkLst>
          <pc:docMk/>
          <pc:sldMk cId="4223618195" sldId="260"/>
        </pc:sldMkLst>
        <pc:spChg chg="del mod">
          <ac:chgData name="William Adoukonou" userId="14000def-a44b-499d-95af-7d99761949c1" providerId="ADAL" clId="{938C4AB8-9418-4B68-A214-F8A84E4F351B}" dt="2023-11-30T10:12:47.297" v="942" actId="478"/>
          <ac:spMkLst>
            <pc:docMk/>
            <pc:sldMk cId="4223618195" sldId="260"/>
            <ac:spMk id="2" creationId="{DEFB88BD-D955-F700-82FF-7DC0CE69FB6B}"/>
          </ac:spMkLst>
        </pc:spChg>
        <pc:spChg chg="mod ord">
          <ac:chgData name="William Adoukonou" userId="14000def-a44b-499d-95af-7d99761949c1" providerId="ADAL" clId="{938C4AB8-9418-4B68-A214-F8A84E4F351B}" dt="2023-11-30T10:15:23.711" v="1123" actId="27636"/>
          <ac:spMkLst>
            <pc:docMk/>
            <pc:sldMk cId="4223618195" sldId="260"/>
            <ac:spMk id="3" creationId="{6300942C-D43E-6815-2AF9-9312E320AC6D}"/>
          </ac:spMkLst>
        </pc:spChg>
        <pc:spChg chg="add del mod">
          <ac:chgData name="William Adoukonou" userId="14000def-a44b-499d-95af-7d99761949c1" providerId="ADAL" clId="{938C4AB8-9418-4B68-A214-F8A84E4F351B}" dt="2023-11-30T10:12:49.664" v="943" actId="478"/>
          <ac:spMkLst>
            <pc:docMk/>
            <pc:sldMk cId="4223618195" sldId="260"/>
            <ac:spMk id="5" creationId="{C6AC0A77-875C-0FEC-0742-9046BB8C11E3}"/>
          </ac:spMkLst>
        </pc:spChg>
        <pc:spChg chg="add del">
          <ac:chgData name="William Adoukonou" userId="14000def-a44b-499d-95af-7d99761949c1" providerId="ADAL" clId="{938C4AB8-9418-4B68-A214-F8A84E4F351B}" dt="2023-11-30T10:14:48.995" v="1114" actId="26606"/>
          <ac:spMkLst>
            <pc:docMk/>
            <pc:sldMk cId="4223618195" sldId="260"/>
            <ac:spMk id="1032" creationId="{201CC55D-ED54-4C5C-95E6-10947BD1103B}"/>
          </ac:spMkLst>
        </pc:spChg>
        <pc:spChg chg="add del">
          <ac:chgData name="William Adoukonou" userId="14000def-a44b-499d-95af-7d99761949c1" providerId="ADAL" clId="{938C4AB8-9418-4B68-A214-F8A84E4F351B}" dt="2023-11-30T10:14:59.666" v="1118" actId="26606"/>
          <ac:spMkLst>
            <pc:docMk/>
            <pc:sldMk cId="4223618195" sldId="260"/>
            <ac:spMk id="1036" creationId="{DC39DE25-0E4E-0AA7-0932-1D78C2372786}"/>
          </ac:spMkLst>
        </pc:spChg>
        <pc:spChg chg="add del">
          <ac:chgData name="William Adoukonou" userId="14000def-a44b-499d-95af-7d99761949c1" providerId="ADAL" clId="{938C4AB8-9418-4B68-A214-F8A84E4F351B}" dt="2023-11-30T10:14:48.995" v="1114" actId="26606"/>
          <ac:spMkLst>
            <pc:docMk/>
            <pc:sldMk cId="4223618195" sldId="260"/>
            <ac:spMk id="1038" creationId="{3873B707-463F-40B0-8227-E8CC6C67EB25}"/>
          </ac:spMkLst>
        </pc:spChg>
        <pc:spChg chg="add del">
          <ac:chgData name="William Adoukonou" userId="14000def-a44b-499d-95af-7d99761949c1" providerId="ADAL" clId="{938C4AB8-9418-4B68-A214-F8A84E4F351B}" dt="2023-11-30T10:14:48.995" v="1114" actId="26606"/>
          <ac:spMkLst>
            <pc:docMk/>
            <pc:sldMk cId="4223618195" sldId="260"/>
            <ac:spMk id="1040" creationId="{C13237C8-E62C-4F0D-A318-BD6FB6C2D138}"/>
          </ac:spMkLst>
        </pc:spChg>
        <pc:spChg chg="add del">
          <ac:chgData name="William Adoukonou" userId="14000def-a44b-499d-95af-7d99761949c1" providerId="ADAL" clId="{938C4AB8-9418-4B68-A214-F8A84E4F351B}" dt="2023-11-30T10:14:48.995" v="1114" actId="26606"/>
          <ac:spMkLst>
            <pc:docMk/>
            <pc:sldMk cId="4223618195" sldId="260"/>
            <ac:spMk id="1042" creationId="{19C9EAEA-39D0-4B0E-A0EB-51E7B26740B1}"/>
          </ac:spMkLst>
        </pc:spChg>
        <pc:spChg chg="add del">
          <ac:chgData name="William Adoukonou" userId="14000def-a44b-499d-95af-7d99761949c1" providerId="ADAL" clId="{938C4AB8-9418-4B68-A214-F8A84E4F351B}" dt="2023-11-30T10:14:51.477" v="1116" actId="26606"/>
          <ac:spMkLst>
            <pc:docMk/>
            <pc:sldMk cId="4223618195" sldId="260"/>
            <ac:spMk id="1044" creationId="{7ED7575E-88D2-B771-681D-46A7E55415DD}"/>
          </ac:spMkLst>
        </pc:spChg>
        <pc:spChg chg="add del">
          <ac:chgData name="William Adoukonou" userId="14000def-a44b-499d-95af-7d99761949c1" providerId="ADAL" clId="{938C4AB8-9418-4B68-A214-F8A84E4F351B}" dt="2023-11-30T10:14:59.666" v="1118" actId="26606"/>
          <ac:spMkLst>
            <pc:docMk/>
            <pc:sldMk cId="4223618195" sldId="260"/>
            <ac:spMk id="1047" creationId="{AE3A741D-C19B-960A-5803-1C5887147820}"/>
          </ac:spMkLst>
        </pc:spChg>
        <pc:spChg chg="add del">
          <ac:chgData name="William Adoukonou" userId="14000def-a44b-499d-95af-7d99761949c1" providerId="ADAL" clId="{938C4AB8-9418-4B68-A214-F8A84E4F351B}" dt="2023-11-30T10:14:59.666" v="1118" actId="26606"/>
          <ac:spMkLst>
            <pc:docMk/>
            <pc:sldMk cId="4223618195" sldId="260"/>
            <ac:spMk id="1048" creationId="{9C3A50E9-9119-7BC3-083B-2D84CCC78E47}"/>
          </ac:spMkLst>
        </pc:spChg>
        <pc:spChg chg="add del">
          <ac:chgData name="William Adoukonou" userId="14000def-a44b-499d-95af-7d99761949c1" providerId="ADAL" clId="{938C4AB8-9418-4B68-A214-F8A84E4F351B}" dt="2023-11-30T10:14:59.666" v="1118" actId="26606"/>
          <ac:spMkLst>
            <pc:docMk/>
            <pc:sldMk cId="4223618195" sldId="260"/>
            <ac:spMk id="1049" creationId="{8D6EA299-0840-6DEA-E670-C49AEBC87E89}"/>
          </ac:spMkLst>
        </pc:spChg>
        <pc:spChg chg="add">
          <ac:chgData name="William Adoukonou" userId="14000def-a44b-499d-95af-7d99761949c1" providerId="ADAL" clId="{938C4AB8-9418-4B68-A214-F8A84E4F351B}" dt="2023-11-30T10:14:59.666" v="1118" actId="26606"/>
          <ac:spMkLst>
            <pc:docMk/>
            <pc:sldMk cId="4223618195" sldId="260"/>
            <ac:spMk id="1054" creationId="{7DE220E6-BA55-4F04-B3C4-F4985F3E77AF}"/>
          </ac:spMkLst>
        </pc:spChg>
        <pc:spChg chg="add">
          <ac:chgData name="William Adoukonou" userId="14000def-a44b-499d-95af-7d99761949c1" providerId="ADAL" clId="{938C4AB8-9418-4B68-A214-F8A84E4F351B}" dt="2023-11-30T10:14:59.666" v="1118" actId="26606"/>
          <ac:spMkLst>
            <pc:docMk/>
            <pc:sldMk cId="4223618195" sldId="260"/>
            <ac:spMk id="1056" creationId="{5AE190BC-D2FD-433E-AB89-0DF68EFD6D09}"/>
          </ac:spMkLst>
        </pc:spChg>
        <pc:spChg chg="add">
          <ac:chgData name="William Adoukonou" userId="14000def-a44b-499d-95af-7d99761949c1" providerId="ADAL" clId="{938C4AB8-9418-4B68-A214-F8A84E4F351B}" dt="2023-11-30T10:14:59.666" v="1118" actId="26606"/>
          <ac:spMkLst>
            <pc:docMk/>
            <pc:sldMk cId="4223618195" sldId="260"/>
            <ac:spMk id="1058" creationId="{43E8FEA2-54EE-4F84-B5DB-A055A7D805EE}"/>
          </ac:spMkLst>
        </pc:spChg>
        <pc:grpChg chg="add del">
          <ac:chgData name="William Adoukonou" userId="14000def-a44b-499d-95af-7d99761949c1" providerId="ADAL" clId="{938C4AB8-9418-4B68-A214-F8A84E4F351B}" dt="2023-11-30T10:14:48.995" v="1114" actId="26606"/>
          <ac:grpSpMkLst>
            <pc:docMk/>
            <pc:sldMk cId="4223618195" sldId="260"/>
            <ac:grpSpMk id="1034" creationId="{1DE889C7-FAD6-4397-98E2-05D503484459}"/>
          </ac:grpSpMkLst>
        </pc:grpChg>
        <pc:picChg chg="add del">
          <ac:chgData name="William Adoukonou" userId="14000def-a44b-499d-95af-7d99761949c1" providerId="ADAL" clId="{938C4AB8-9418-4B68-A214-F8A84E4F351B}" dt="2023-11-30T10:14:36.071" v="1106" actId="478"/>
          <ac:picMkLst>
            <pc:docMk/>
            <pc:sldMk cId="4223618195" sldId="260"/>
            <ac:picMk id="1026" creationId="{D665E286-C625-E64E-AC6A-753751B304A9}"/>
          </ac:picMkLst>
        </pc:picChg>
        <pc:picChg chg="add mod">
          <ac:chgData name="William Adoukonou" userId="14000def-a44b-499d-95af-7d99761949c1" providerId="ADAL" clId="{938C4AB8-9418-4B68-A214-F8A84E4F351B}" dt="2023-11-30T10:15:08.229" v="1119" actId="1076"/>
          <ac:picMkLst>
            <pc:docMk/>
            <pc:sldMk cId="4223618195" sldId="260"/>
            <ac:picMk id="1027" creationId="{A9CA0AA3-F0CA-0C61-1BAC-2B6C7B337620}"/>
          </ac:picMkLst>
        </pc:picChg>
        <pc:cxnChg chg="add del">
          <ac:chgData name="William Adoukonou" userId="14000def-a44b-499d-95af-7d99761949c1" providerId="ADAL" clId="{938C4AB8-9418-4B68-A214-F8A84E4F351B}" dt="2023-11-30T10:14:51.477" v="1116" actId="26606"/>
          <ac:cxnSpMkLst>
            <pc:docMk/>
            <pc:sldMk cId="4223618195" sldId="260"/>
            <ac:cxnSpMk id="1045" creationId="{249EDD1B-F94D-B4E6-ACAA-566B9A26FDE3}"/>
          </ac:cxnSpMkLst>
        </pc:cxnChg>
      </pc:sldChg>
      <pc:sldChg chg="addSp delSp modSp new mod setBg">
        <pc:chgData name="William Adoukonou" userId="14000def-a44b-499d-95af-7d99761949c1" providerId="ADAL" clId="{938C4AB8-9418-4B68-A214-F8A84E4F351B}" dt="2023-11-30T11:17:58.797" v="2171" actId="20577"/>
        <pc:sldMkLst>
          <pc:docMk/>
          <pc:sldMk cId="3752581703" sldId="261"/>
        </pc:sldMkLst>
        <pc:spChg chg="mod">
          <ac:chgData name="William Adoukonou" userId="14000def-a44b-499d-95af-7d99761949c1" providerId="ADAL" clId="{938C4AB8-9418-4B68-A214-F8A84E4F351B}" dt="2023-11-30T11:17:58.797" v="2171" actId="20577"/>
          <ac:spMkLst>
            <pc:docMk/>
            <pc:sldMk cId="3752581703" sldId="261"/>
            <ac:spMk id="2" creationId="{421F0CF6-413E-DED7-4ABE-703D0B061D4C}"/>
          </ac:spMkLst>
        </pc:spChg>
        <pc:spChg chg="add del mod">
          <ac:chgData name="William Adoukonou" userId="14000def-a44b-499d-95af-7d99761949c1" providerId="ADAL" clId="{938C4AB8-9418-4B68-A214-F8A84E4F351B}" dt="2023-11-30T11:14:16.332" v="2099" actId="26606"/>
          <ac:spMkLst>
            <pc:docMk/>
            <pc:sldMk cId="3752581703" sldId="261"/>
            <ac:spMk id="3" creationId="{87577D4A-39AC-0ECB-9EEE-64ED473CE331}"/>
          </ac:spMkLst>
        </pc:spChg>
        <pc:spChg chg="add del">
          <ac:chgData name="William Adoukonou" userId="14000def-a44b-499d-95af-7d99761949c1" providerId="ADAL" clId="{938C4AB8-9418-4B68-A214-F8A84E4F351B}" dt="2023-11-30T11:14:12.918" v="2096" actId="26606"/>
          <ac:spMkLst>
            <pc:docMk/>
            <pc:sldMk cId="3752581703" sldId="261"/>
            <ac:spMk id="10" creationId="{B50AB553-2A96-4A92-96F2-93548E096954}"/>
          </ac:spMkLst>
        </pc:spChg>
        <pc:spChg chg="add del">
          <ac:chgData name="William Adoukonou" userId="14000def-a44b-499d-95af-7d99761949c1" providerId="ADAL" clId="{938C4AB8-9418-4B68-A214-F8A84E4F351B}" dt="2023-11-30T11:14:16.321" v="2098" actId="26606"/>
          <ac:spMkLst>
            <pc:docMk/>
            <pc:sldMk cId="3752581703" sldId="261"/>
            <ac:spMk id="12" creationId="{87577D4A-39AC-0ECB-9EEE-64ED473CE331}"/>
          </ac:spMkLst>
        </pc:spChg>
        <pc:spChg chg="add">
          <ac:chgData name="William Adoukonou" userId="14000def-a44b-499d-95af-7d99761949c1" providerId="ADAL" clId="{938C4AB8-9418-4B68-A214-F8A84E4F351B}" dt="2023-11-30T11:14:16.332" v="2099" actId="26606"/>
          <ac:spMkLst>
            <pc:docMk/>
            <pc:sldMk cId="3752581703" sldId="261"/>
            <ac:spMk id="18" creationId="{245A9F99-D9B1-4094-A2E2-B90AC1DB7B9C}"/>
          </ac:spMkLst>
        </pc:spChg>
        <pc:spChg chg="add">
          <ac:chgData name="William Adoukonou" userId="14000def-a44b-499d-95af-7d99761949c1" providerId="ADAL" clId="{938C4AB8-9418-4B68-A214-F8A84E4F351B}" dt="2023-11-30T11:14:16.332" v="2099" actId="26606"/>
          <ac:spMkLst>
            <pc:docMk/>
            <pc:sldMk cId="3752581703" sldId="261"/>
            <ac:spMk id="19" creationId="{B7FAF607-473A-4A43-A23D-BBFF5C4117BB}"/>
          </ac:spMkLst>
        </pc:spChg>
        <pc:spChg chg="add mod">
          <ac:chgData name="William Adoukonou" userId="14000def-a44b-499d-95af-7d99761949c1" providerId="ADAL" clId="{938C4AB8-9418-4B68-A214-F8A84E4F351B}" dt="2023-11-30T11:14:30.572" v="2101" actId="207"/>
          <ac:spMkLst>
            <pc:docMk/>
            <pc:sldMk cId="3752581703" sldId="261"/>
            <ac:spMk id="20" creationId="{87577D4A-39AC-0ECB-9EEE-64ED473CE331}"/>
          </ac:spMkLst>
        </pc:spChg>
        <pc:grpChg chg="add">
          <ac:chgData name="William Adoukonou" userId="14000def-a44b-499d-95af-7d99761949c1" providerId="ADAL" clId="{938C4AB8-9418-4B68-A214-F8A84E4F351B}" dt="2023-11-30T11:14:16.332" v="2099" actId="26606"/>
          <ac:grpSpMkLst>
            <pc:docMk/>
            <pc:sldMk cId="3752581703" sldId="261"/>
            <ac:grpSpMk id="14" creationId="{C5F6476F-D303-44D3-B30F-1BA348F0F64A}"/>
          </ac:grpSpMkLst>
        </pc:grpChg>
        <pc:graphicFrameChg chg="add del">
          <ac:chgData name="William Adoukonou" userId="14000def-a44b-499d-95af-7d99761949c1" providerId="ADAL" clId="{938C4AB8-9418-4B68-A214-F8A84E4F351B}" dt="2023-11-30T11:14:12.918" v="2096" actId="26606"/>
          <ac:graphicFrameMkLst>
            <pc:docMk/>
            <pc:sldMk cId="3752581703" sldId="261"/>
            <ac:graphicFrameMk id="5" creationId="{C02A093D-1E7C-96C7-E8E3-E8FA9109C432}"/>
          </ac:graphicFrameMkLst>
        </pc:graphicFrameChg>
        <pc:picChg chg="add del">
          <ac:chgData name="William Adoukonou" userId="14000def-a44b-499d-95af-7d99761949c1" providerId="ADAL" clId="{938C4AB8-9418-4B68-A214-F8A84E4F351B}" dt="2023-11-30T11:14:12.918" v="2096" actId="26606"/>
          <ac:picMkLst>
            <pc:docMk/>
            <pc:sldMk cId="3752581703" sldId="261"/>
            <ac:picMk id="6" creationId="{10D5C06B-0C8F-FD30-94AF-6B6AA6EB1026}"/>
          </ac:picMkLst>
        </pc:picChg>
        <pc:picChg chg="add">
          <ac:chgData name="William Adoukonou" userId="14000def-a44b-499d-95af-7d99761949c1" providerId="ADAL" clId="{938C4AB8-9418-4B68-A214-F8A84E4F351B}" dt="2023-11-30T11:14:16.332" v="2099" actId="26606"/>
          <ac:picMkLst>
            <pc:docMk/>
            <pc:sldMk cId="3752581703" sldId="261"/>
            <ac:picMk id="7" creationId="{6EA271BE-7A3C-F48F-B8F9-35157F278DD7}"/>
          </ac:picMkLst>
        </pc:picChg>
        <pc:picChg chg="add del">
          <ac:chgData name="William Adoukonou" userId="14000def-a44b-499d-95af-7d99761949c1" providerId="ADAL" clId="{938C4AB8-9418-4B68-A214-F8A84E4F351B}" dt="2023-11-30T11:14:16.321" v="2098" actId="26606"/>
          <ac:picMkLst>
            <pc:docMk/>
            <pc:sldMk cId="3752581703" sldId="261"/>
            <ac:picMk id="13" creationId="{FBAAC8FF-AEC8-E388-ADD6-949A091DA23E}"/>
          </ac:picMkLst>
        </pc:picChg>
        <pc:cxnChg chg="add del">
          <ac:chgData name="William Adoukonou" userId="14000def-a44b-499d-95af-7d99761949c1" providerId="ADAL" clId="{938C4AB8-9418-4B68-A214-F8A84E4F351B}" dt="2023-11-30T11:14:16.321" v="2098" actId="26606"/>
          <ac:cxnSpMkLst>
            <pc:docMk/>
            <pc:sldMk cId="3752581703" sldId="261"/>
            <ac:cxnSpMk id="9" creationId="{1503BFE4-729B-D9D0-C17B-501E6AF1127A}"/>
          </ac:cxnSpMkLst>
        </pc:cxnChg>
      </pc:sldChg>
      <pc:sldChg chg="modSp new mod">
        <pc:chgData name="William Adoukonou" userId="14000def-a44b-499d-95af-7d99761949c1" providerId="ADAL" clId="{938C4AB8-9418-4B68-A214-F8A84E4F351B}" dt="2023-11-30T11:31:14.519" v="2494" actId="20577"/>
        <pc:sldMkLst>
          <pc:docMk/>
          <pc:sldMk cId="2834079509" sldId="262"/>
        </pc:sldMkLst>
        <pc:spChg chg="mod">
          <ac:chgData name="William Adoukonou" userId="14000def-a44b-499d-95af-7d99761949c1" providerId="ADAL" clId="{938C4AB8-9418-4B68-A214-F8A84E4F351B}" dt="2023-11-30T11:17:31.593" v="2142" actId="20577"/>
          <ac:spMkLst>
            <pc:docMk/>
            <pc:sldMk cId="2834079509" sldId="262"/>
            <ac:spMk id="2" creationId="{BD41CEA7-DE10-6921-D994-E408F92D1BC8}"/>
          </ac:spMkLst>
        </pc:spChg>
        <pc:spChg chg="mod">
          <ac:chgData name="William Adoukonou" userId="14000def-a44b-499d-95af-7d99761949c1" providerId="ADAL" clId="{938C4AB8-9418-4B68-A214-F8A84E4F351B}" dt="2023-11-30T11:31:14.519" v="2494" actId="20577"/>
          <ac:spMkLst>
            <pc:docMk/>
            <pc:sldMk cId="2834079509" sldId="262"/>
            <ac:spMk id="3" creationId="{FACE86E6-A53D-EECA-3195-15489CDC3132}"/>
          </ac:spMkLst>
        </pc:spChg>
      </pc:sldChg>
      <pc:sldChg chg="new">
        <pc:chgData name="William Adoukonou" userId="14000def-a44b-499d-95af-7d99761949c1" providerId="ADAL" clId="{938C4AB8-9418-4B68-A214-F8A84E4F351B}" dt="2023-11-30T11:37:38.541" v="2495" actId="680"/>
        <pc:sldMkLst>
          <pc:docMk/>
          <pc:sldMk cId="2902338718" sldId="263"/>
        </pc:sldMkLst>
      </pc:sldChg>
      <pc:sldChg chg="modSp mod">
        <pc:chgData name="William Adoukonou" userId="14000def-a44b-499d-95af-7d99761949c1" providerId="ADAL" clId="{938C4AB8-9418-4B68-A214-F8A84E4F351B}" dt="2023-12-07T10:25:35.799" v="4112" actId="20577"/>
        <pc:sldMkLst>
          <pc:docMk/>
          <pc:sldMk cId="519171754" sldId="264"/>
        </pc:sldMkLst>
        <pc:spChg chg="mod">
          <ac:chgData name="William Adoukonou" userId="14000def-a44b-499d-95af-7d99761949c1" providerId="ADAL" clId="{938C4AB8-9418-4B68-A214-F8A84E4F351B}" dt="2023-12-07T09:46:18.887" v="3386" actId="20577"/>
          <ac:spMkLst>
            <pc:docMk/>
            <pc:sldMk cId="519171754" sldId="264"/>
            <ac:spMk id="2" creationId="{075D3DD1-015D-CB50-581F-55082BCBEE7D}"/>
          </ac:spMkLst>
        </pc:spChg>
        <pc:spChg chg="mod">
          <ac:chgData name="William Adoukonou" userId="14000def-a44b-499d-95af-7d99761949c1" providerId="ADAL" clId="{938C4AB8-9418-4B68-A214-F8A84E4F351B}" dt="2023-12-07T10:25:35.799" v="4112" actId="20577"/>
          <ac:spMkLst>
            <pc:docMk/>
            <pc:sldMk cId="519171754" sldId="264"/>
            <ac:spMk id="3" creationId="{EACA0EAD-9EE6-4600-7422-7401444F80E2}"/>
          </ac:spMkLst>
        </pc:spChg>
      </pc:sldChg>
      <pc:sldChg chg="modSp new mod">
        <pc:chgData name="William Adoukonou" userId="14000def-a44b-499d-95af-7d99761949c1" providerId="ADAL" clId="{938C4AB8-9418-4B68-A214-F8A84E4F351B}" dt="2023-12-07T09:58:46.342" v="3405" actId="12"/>
        <pc:sldMkLst>
          <pc:docMk/>
          <pc:sldMk cId="2136621796" sldId="266"/>
        </pc:sldMkLst>
        <pc:spChg chg="mod">
          <ac:chgData name="William Adoukonou" userId="14000def-a44b-499d-95af-7d99761949c1" providerId="ADAL" clId="{938C4AB8-9418-4B68-A214-F8A84E4F351B}" dt="2023-12-07T09:24:00.360" v="2700" actId="20577"/>
          <ac:spMkLst>
            <pc:docMk/>
            <pc:sldMk cId="2136621796" sldId="266"/>
            <ac:spMk id="2" creationId="{249F431C-BC7D-C04B-0674-E3F785804B9C}"/>
          </ac:spMkLst>
        </pc:spChg>
        <pc:spChg chg="mod">
          <ac:chgData name="William Adoukonou" userId="14000def-a44b-499d-95af-7d99761949c1" providerId="ADAL" clId="{938C4AB8-9418-4B68-A214-F8A84E4F351B}" dt="2023-12-07T09:58:46.342" v="3405" actId="12"/>
          <ac:spMkLst>
            <pc:docMk/>
            <pc:sldMk cId="2136621796" sldId="266"/>
            <ac:spMk id="3" creationId="{7005537E-4B96-73B0-5C8F-E06B9646D0A0}"/>
          </ac:spMkLst>
        </pc:spChg>
      </pc:sldChg>
      <pc:sldChg chg="modSp new mod">
        <pc:chgData name="William Adoukonou" userId="14000def-a44b-499d-95af-7d99761949c1" providerId="ADAL" clId="{938C4AB8-9418-4B68-A214-F8A84E4F351B}" dt="2023-12-07T09:46:27.975" v="3401" actId="20577"/>
        <pc:sldMkLst>
          <pc:docMk/>
          <pc:sldMk cId="3363865816" sldId="267"/>
        </pc:sldMkLst>
        <pc:spChg chg="mod">
          <ac:chgData name="William Adoukonou" userId="14000def-a44b-499d-95af-7d99761949c1" providerId="ADAL" clId="{938C4AB8-9418-4B68-A214-F8A84E4F351B}" dt="2023-12-07T09:46:27.975" v="3401" actId="20577"/>
          <ac:spMkLst>
            <pc:docMk/>
            <pc:sldMk cId="3363865816" sldId="267"/>
            <ac:spMk id="2" creationId="{FADB298E-FF08-FBEF-C95F-6213DEF4B386}"/>
          </ac:spMkLst>
        </pc:spChg>
      </pc:sldChg>
    </pc:docChg>
  </pc:docChgLst>
  <pc:docChgLst>
    <pc:chgData name="William Adoukonou" userId="S::ado20140364@student.ucb.ac.uk::14000def-a44b-499d-95af-7d99761949c1" providerId="AD" clId="Web-{6639DC9A-10A9-A8E6-23DF-CDCE54226163}"/>
    <pc:docChg chg="addSld modSld sldOrd">
      <pc:chgData name="William Adoukonou" userId="S::ado20140364@student.ucb.ac.uk::14000def-a44b-499d-95af-7d99761949c1" providerId="AD" clId="Web-{6639DC9A-10A9-A8E6-23DF-CDCE54226163}" dt="2023-12-05T22:10:49.898" v="574" actId="20577"/>
      <pc:docMkLst>
        <pc:docMk/>
      </pc:docMkLst>
      <pc:sldChg chg="ord">
        <pc:chgData name="William Adoukonou" userId="S::ado20140364@student.ucb.ac.uk::14000def-a44b-499d-95af-7d99761949c1" providerId="AD" clId="Web-{6639DC9A-10A9-A8E6-23DF-CDCE54226163}" dt="2023-12-05T21:36:33.749" v="22"/>
        <pc:sldMkLst>
          <pc:docMk/>
          <pc:sldMk cId="3315481499" sldId="259"/>
        </pc:sldMkLst>
      </pc:sldChg>
      <pc:sldChg chg="ord">
        <pc:chgData name="William Adoukonou" userId="S::ado20140364@student.ucb.ac.uk::14000def-a44b-499d-95af-7d99761949c1" providerId="AD" clId="Web-{6639DC9A-10A9-A8E6-23DF-CDCE54226163}" dt="2023-12-05T21:36:22.733" v="21"/>
        <pc:sldMkLst>
          <pc:docMk/>
          <pc:sldMk cId="4223618195" sldId="260"/>
        </pc:sldMkLst>
      </pc:sldChg>
      <pc:sldChg chg="ord">
        <pc:chgData name="William Adoukonou" userId="S::ado20140364@student.ucb.ac.uk::14000def-a44b-499d-95af-7d99761949c1" providerId="AD" clId="Web-{6639DC9A-10A9-A8E6-23DF-CDCE54226163}" dt="2023-12-05T21:36:06.857" v="19"/>
        <pc:sldMkLst>
          <pc:docMk/>
          <pc:sldMk cId="3752581703" sldId="261"/>
        </pc:sldMkLst>
      </pc:sldChg>
      <pc:sldChg chg="ord">
        <pc:chgData name="William Adoukonou" userId="S::ado20140364@student.ucb.ac.uk::14000def-a44b-499d-95af-7d99761949c1" providerId="AD" clId="Web-{6639DC9A-10A9-A8E6-23DF-CDCE54226163}" dt="2023-12-05T21:36:05.685" v="18"/>
        <pc:sldMkLst>
          <pc:docMk/>
          <pc:sldMk cId="2834079509" sldId="262"/>
        </pc:sldMkLst>
      </pc:sldChg>
      <pc:sldChg chg="modSp">
        <pc:chgData name="William Adoukonou" userId="S::ado20140364@student.ucb.ac.uk::14000def-a44b-499d-95af-7d99761949c1" providerId="AD" clId="Web-{6639DC9A-10A9-A8E6-23DF-CDCE54226163}" dt="2023-12-05T21:44:42.995" v="179" actId="20577"/>
        <pc:sldMkLst>
          <pc:docMk/>
          <pc:sldMk cId="2902338718" sldId="263"/>
        </pc:sldMkLst>
        <pc:spChg chg="mod">
          <ac:chgData name="William Adoukonou" userId="S::ado20140364@student.ucb.ac.uk::14000def-a44b-499d-95af-7d99761949c1" providerId="AD" clId="Web-{6639DC9A-10A9-A8E6-23DF-CDCE54226163}" dt="2023-12-05T21:35:26.997" v="17" actId="20577"/>
          <ac:spMkLst>
            <pc:docMk/>
            <pc:sldMk cId="2902338718" sldId="263"/>
            <ac:spMk id="2" creationId="{7EB10742-5373-2439-D513-71467E7E827D}"/>
          </ac:spMkLst>
        </pc:spChg>
        <pc:spChg chg="mod">
          <ac:chgData name="William Adoukonou" userId="S::ado20140364@student.ucb.ac.uk::14000def-a44b-499d-95af-7d99761949c1" providerId="AD" clId="Web-{6639DC9A-10A9-A8E6-23DF-CDCE54226163}" dt="2023-12-05T21:44:42.995" v="179" actId="20577"/>
          <ac:spMkLst>
            <pc:docMk/>
            <pc:sldMk cId="2902338718" sldId="263"/>
            <ac:spMk id="3" creationId="{72CFF1EB-A503-AAD4-5F0B-97F2B9E60A3B}"/>
          </ac:spMkLst>
        </pc:spChg>
      </pc:sldChg>
      <pc:sldChg chg="modSp new">
        <pc:chgData name="William Adoukonou" userId="S::ado20140364@student.ucb.ac.uk::14000def-a44b-499d-95af-7d99761949c1" providerId="AD" clId="Web-{6639DC9A-10A9-A8E6-23DF-CDCE54226163}" dt="2023-12-05T22:00:17.254" v="260" actId="20577"/>
        <pc:sldMkLst>
          <pc:docMk/>
          <pc:sldMk cId="519171754" sldId="264"/>
        </pc:sldMkLst>
        <pc:spChg chg="mod">
          <ac:chgData name="William Adoukonou" userId="S::ado20140364@student.ucb.ac.uk::14000def-a44b-499d-95af-7d99761949c1" providerId="AD" clId="Web-{6639DC9A-10A9-A8E6-23DF-CDCE54226163}" dt="2023-12-05T22:00:17.254" v="260" actId="20577"/>
          <ac:spMkLst>
            <pc:docMk/>
            <pc:sldMk cId="519171754" sldId="264"/>
            <ac:spMk id="2" creationId="{075D3DD1-015D-CB50-581F-55082BCBEE7D}"/>
          </ac:spMkLst>
        </pc:spChg>
        <pc:spChg chg="mod">
          <ac:chgData name="William Adoukonou" userId="S::ado20140364@student.ucb.ac.uk::14000def-a44b-499d-95af-7d99761949c1" providerId="AD" clId="Web-{6639DC9A-10A9-A8E6-23DF-CDCE54226163}" dt="2023-12-05T22:00:01.269" v="255" actId="1076"/>
          <ac:spMkLst>
            <pc:docMk/>
            <pc:sldMk cId="519171754" sldId="264"/>
            <ac:spMk id="3" creationId="{EACA0EAD-9EE6-4600-7422-7401444F80E2}"/>
          </ac:spMkLst>
        </pc:spChg>
      </pc:sldChg>
      <pc:sldChg chg="addSp delSp modSp new mod ord setBg">
        <pc:chgData name="William Adoukonou" userId="S::ado20140364@student.ucb.ac.uk::14000def-a44b-499d-95af-7d99761949c1" providerId="AD" clId="Web-{6639DC9A-10A9-A8E6-23DF-CDCE54226163}" dt="2023-12-05T22:10:49.898" v="574" actId="20577"/>
        <pc:sldMkLst>
          <pc:docMk/>
          <pc:sldMk cId="1732411368" sldId="265"/>
        </pc:sldMkLst>
        <pc:spChg chg="mod">
          <ac:chgData name="William Adoukonou" userId="S::ado20140364@student.ucb.ac.uk::14000def-a44b-499d-95af-7d99761949c1" providerId="AD" clId="Web-{6639DC9A-10A9-A8E6-23DF-CDCE54226163}" dt="2023-12-05T22:07:20.736" v="537" actId="1076"/>
          <ac:spMkLst>
            <pc:docMk/>
            <pc:sldMk cId="1732411368" sldId="265"/>
            <ac:spMk id="2" creationId="{B90BE0A2-4240-B5A1-350F-FABF778080C2}"/>
          </ac:spMkLst>
        </pc:spChg>
        <pc:spChg chg="del mod">
          <ac:chgData name="William Adoukonou" userId="S::ado20140364@student.ucb.ac.uk::14000def-a44b-499d-95af-7d99761949c1" providerId="AD" clId="Web-{6639DC9A-10A9-A8E6-23DF-CDCE54226163}" dt="2023-12-05T22:06:39.314" v="520"/>
          <ac:spMkLst>
            <pc:docMk/>
            <pc:sldMk cId="1732411368" sldId="265"/>
            <ac:spMk id="3" creationId="{E640820D-E20D-E22C-B43F-12E452176614}"/>
          </ac:spMkLst>
        </pc:spChg>
        <pc:spChg chg="add del">
          <ac:chgData name="William Adoukonou" userId="S::ado20140364@student.ucb.ac.uk::14000def-a44b-499d-95af-7d99761949c1" providerId="AD" clId="Web-{6639DC9A-10A9-A8E6-23DF-CDCE54226163}" dt="2023-12-05T22:06:36.938" v="517"/>
          <ac:spMkLst>
            <pc:docMk/>
            <pc:sldMk cId="1732411368" sldId="265"/>
            <ac:spMk id="10" creationId="{245A9F99-D9B1-4094-A2E2-B90AC1DB7B9C}"/>
          </ac:spMkLst>
        </pc:spChg>
        <pc:spChg chg="add del">
          <ac:chgData name="William Adoukonou" userId="S::ado20140364@student.ucb.ac.uk::14000def-a44b-499d-95af-7d99761949c1" providerId="AD" clId="Web-{6639DC9A-10A9-A8E6-23DF-CDCE54226163}" dt="2023-12-05T22:06:36.938" v="517"/>
          <ac:spMkLst>
            <pc:docMk/>
            <pc:sldMk cId="1732411368" sldId="265"/>
            <ac:spMk id="12" creationId="{B7FAF607-473A-4A43-A23D-BBFF5C4117BB}"/>
          </ac:spMkLst>
        </pc:spChg>
        <pc:spChg chg="add del">
          <ac:chgData name="William Adoukonou" userId="S::ado20140364@student.ucb.ac.uk::14000def-a44b-499d-95af-7d99761949c1" providerId="AD" clId="Web-{6639DC9A-10A9-A8E6-23DF-CDCE54226163}" dt="2023-12-05T22:06:39.282" v="519"/>
          <ac:spMkLst>
            <pc:docMk/>
            <pc:sldMk cId="1732411368" sldId="265"/>
            <ac:spMk id="19" creationId="{6F4C891B-62D0-4250-AEB7-0F42BAD78D7D}"/>
          </ac:spMkLst>
        </pc:spChg>
        <pc:spChg chg="add mod">
          <ac:chgData name="William Adoukonou" userId="S::ado20140364@student.ucb.ac.uk::14000def-a44b-499d-95af-7d99761949c1" providerId="AD" clId="Web-{6639DC9A-10A9-A8E6-23DF-CDCE54226163}" dt="2023-12-05T22:10:10.147" v="561" actId="1076"/>
          <ac:spMkLst>
            <pc:docMk/>
            <pc:sldMk cId="1732411368" sldId="265"/>
            <ac:spMk id="138" creationId="{59E209EB-41C9-F57F-DBDD-41356D42F963}"/>
          </ac:spMkLst>
        </pc:spChg>
        <pc:grpChg chg="add del">
          <ac:chgData name="William Adoukonou" userId="S::ado20140364@student.ucb.ac.uk::14000def-a44b-499d-95af-7d99761949c1" providerId="AD" clId="Web-{6639DC9A-10A9-A8E6-23DF-CDCE54226163}" dt="2023-12-05T22:06:36.938" v="517"/>
          <ac:grpSpMkLst>
            <pc:docMk/>
            <pc:sldMk cId="1732411368" sldId="265"/>
            <ac:grpSpMk id="14" creationId="{C5F6476F-D303-44D3-B30F-1BA348F0F64A}"/>
          </ac:grpSpMkLst>
        </pc:grpChg>
        <pc:graphicFrameChg chg="add mod modGraphic">
          <ac:chgData name="William Adoukonou" userId="S::ado20140364@student.ucb.ac.uk::14000def-a44b-499d-95af-7d99761949c1" providerId="AD" clId="Web-{6639DC9A-10A9-A8E6-23DF-CDCE54226163}" dt="2023-12-05T22:10:49.898" v="574" actId="20577"/>
          <ac:graphicFrameMkLst>
            <pc:docMk/>
            <pc:sldMk cId="1732411368" sldId="265"/>
            <ac:graphicFrameMk id="5" creationId="{903AFE6D-E7FA-B1E4-E4EE-9FA750C160AB}"/>
          </ac:graphicFrameMkLst>
        </pc:graphicFrameChg>
        <pc:picChg chg="add del">
          <ac:chgData name="William Adoukonou" userId="S::ado20140364@student.ucb.ac.uk::14000def-a44b-499d-95af-7d99761949c1" providerId="AD" clId="Web-{6639DC9A-10A9-A8E6-23DF-CDCE54226163}" dt="2023-12-05T22:06:36.938" v="517"/>
          <ac:picMkLst>
            <pc:docMk/>
            <pc:sldMk cId="1732411368" sldId="265"/>
            <ac:picMk id="7" creationId="{CCD2AF8E-85AA-3399-06F8-3BE2C4CFAC2D}"/>
          </ac:picMkLst>
        </pc:picChg>
        <pc:picChg chg="add del">
          <ac:chgData name="William Adoukonou" userId="S::ado20140364@student.ucb.ac.uk::14000def-a44b-499d-95af-7d99761949c1" providerId="AD" clId="Web-{6639DC9A-10A9-A8E6-23DF-CDCE54226163}" dt="2023-12-05T22:06:39.282" v="519"/>
          <ac:picMkLst>
            <pc:docMk/>
            <pc:sldMk cId="1732411368" sldId="265"/>
            <ac:picMk id="20" creationId="{27CEBBEB-8852-4EE8-928C-F8C0B8A983E6}"/>
          </ac:picMkLst>
        </pc:picChg>
      </pc:sldChg>
    </pc:docChg>
  </pc:docChgLst>
  <pc:docChgLst>
    <pc:chgData name="William Adoukonou" userId="S::ado20140364@student.ucb.ac.uk::14000def-a44b-499d-95af-7d99761949c1" providerId="AD" clId="Web-{9107ADBB-B189-4F03-9ACE-8309B430A936}"/>
    <pc:docChg chg="modSld">
      <pc:chgData name="William Adoukonou" userId="S::ado20140364@student.ucb.ac.uk::14000def-a44b-499d-95af-7d99761949c1" providerId="AD" clId="Web-{9107ADBB-B189-4F03-9ACE-8309B430A936}" dt="2023-11-28T00:48:15.449" v="26" actId="20577"/>
      <pc:docMkLst>
        <pc:docMk/>
      </pc:docMkLst>
      <pc:sldChg chg="modSp">
        <pc:chgData name="William Adoukonou" userId="S::ado20140364@student.ucb.ac.uk::14000def-a44b-499d-95af-7d99761949c1" providerId="AD" clId="Web-{9107ADBB-B189-4F03-9ACE-8309B430A936}" dt="2023-11-28T00:48:15.449" v="26" actId="20577"/>
        <pc:sldMkLst>
          <pc:docMk/>
          <pc:sldMk cId="109857222" sldId="256"/>
        </pc:sldMkLst>
        <pc:spChg chg="mod">
          <ac:chgData name="William Adoukonou" userId="S::ado20140364@student.ucb.ac.uk::14000def-a44b-499d-95af-7d99761949c1" providerId="AD" clId="Web-{9107ADBB-B189-4F03-9ACE-8309B430A936}" dt="2023-11-28T00:48:10.308" v="2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William Adoukonou" userId="S::ado20140364@student.ucb.ac.uk::14000def-a44b-499d-95af-7d99761949c1" providerId="AD" clId="Web-{9107ADBB-B189-4F03-9ACE-8309B430A936}" dt="2023-11-28T00:48:15.449" v="26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William Adoukonou" userId="S::ado20140364@student.ucb.ac.uk::14000def-a44b-499d-95af-7d99761949c1" providerId="AD" clId="Web-{E191F227-7916-0377-1AEC-9E8D9044CC0B}"/>
    <pc:docChg chg="modSld">
      <pc:chgData name="William Adoukonou" userId="S::ado20140364@student.ucb.ac.uk::14000def-a44b-499d-95af-7d99761949c1" providerId="AD" clId="Web-{E191F227-7916-0377-1AEC-9E8D9044CC0B}" dt="2024-01-09T00:17:27.954" v="160" actId="20577"/>
      <pc:docMkLst>
        <pc:docMk/>
      </pc:docMkLst>
      <pc:sldChg chg="modSp">
        <pc:chgData name="William Adoukonou" userId="S::ado20140364@student.ucb.ac.uk::14000def-a44b-499d-95af-7d99761949c1" providerId="AD" clId="Web-{E191F227-7916-0377-1AEC-9E8D9044CC0B}" dt="2024-01-09T00:17:27.954" v="160" actId="20577"/>
        <pc:sldMkLst>
          <pc:docMk/>
          <pc:sldMk cId="3363865816" sldId="267"/>
        </pc:sldMkLst>
        <pc:spChg chg="mod">
          <ac:chgData name="William Adoukonou" userId="S::ado20140364@student.ucb.ac.uk::14000def-a44b-499d-95af-7d99761949c1" providerId="AD" clId="Web-{E191F227-7916-0377-1AEC-9E8D9044CC0B}" dt="2024-01-09T00:17:27.954" v="160" actId="20577"/>
          <ac:spMkLst>
            <pc:docMk/>
            <pc:sldMk cId="3363865816" sldId="267"/>
            <ac:spMk id="3" creationId="{7522E1D8-1A7E-E252-A311-A6AD5F408FF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704E76-6C66-4300-AB03-63DFB68D6CD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CAA1D1B-1292-478F-9CD5-6681821EC16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 Its About looking at the methods that keep user data safe when it's not physically safeguarded</a:t>
          </a:r>
          <a:endParaRPr lang="en-US" dirty="0"/>
        </a:p>
      </dgm:t>
    </dgm:pt>
    <dgm:pt modelId="{1AF97619-C9F2-4F7E-8928-8C7C5139FBEF}" type="parTrans" cxnId="{0E2A526D-FEFD-4CB7-97EF-2DC821BF64AE}">
      <dgm:prSet/>
      <dgm:spPr/>
      <dgm:t>
        <a:bodyPr/>
        <a:lstStyle/>
        <a:p>
          <a:endParaRPr lang="en-US"/>
        </a:p>
      </dgm:t>
    </dgm:pt>
    <dgm:pt modelId="{664C1B51-705C-487E-A302-86508E5FBE9A}" type="sibTrans" cxnId="{0E2A526D-FEFD-4CB7-97EF-2DC821BF64AE}">
      <dgm:prSet/>
      <dgm:spPr/>
      <dgm:t>
        <a:bodyPr/>
        <a:lstStyle/>
        <a:p>
          <a:endParaRPr lang="en-US"/>
        </a:p>
      </dgm:t>
    </dgm:pt>
    <dgm:pt modelId="{B5105880-AF76-4E5E-A4CA-C1136EE315C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More and more companies are moving to cloud technology. They need to make sure OUR data is secure. </a:t>
          </a:r>
          <a:endParaRPr lang="en-US" dirty="0"/>
        </a:p>
      </dgm:t>
    </dgm:pt>
    <dgm:pt modelId="{4BF55F6A-893E-458E-A036-5F1FC0BCFB22}" type="parTrans" cxnId="{448426FB-0EA7-49BB-B26A-FDC6F5171559}">
      <dgm:prSet/>
      <dgm:spPr/>
      <dgm:t>
        <a:bodyPr/>
        <a:lstStyle/>
        <a:p>
          <a:endParaRPr lang="en-US"/>
        </a:p>
      </dgm:t>
    </dgm:pt>
    <dgm:pt modelId="{3467909F-EE0E-4AF5-993B-519F784A9292}" type="sibTrans" cxnId="{448426FB-0EA7-49BB-B26A-FDC6F5171559}">
      <dgm:prSet/>
      <dgm:spPr/>
      <dgm:t>
        <a:bodyPr/>
        <a:lstStyle/>
        <a:p>
          <a:endParaRPr lang="en-US"/>
        </a:p>
      </dgm:t>
    </dgm:pt>
    <dgm:pt modelId="{2765B4BD-8B54-4FE4-A910-5D1EBAEDA13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Cloud computing security is about making systems that are in the cloud more secure</a:t>
          </a:r>
          <a:endParaRPr lang="en-US" b="0" dirty="0"/>
        </a:p>
      </dgm:t>
    </dgm:pt>
    <dgm:pt modelId="{1CB0761D-6DCD-4AF8-A547-BEE0AE3E9683}" type="sibTrans" cxnId="{6F99401C-915D-4EBD-804D-3459020048D5}">
      <dgm:prSet/>
      <dgm:spPr/>
      <dgm:t>
        <a:bodyPr/>
        <a:lstStyle/>
        <a:p>
          <a:endParaRPr lang="en-US"/>
        </a:p>
      </dgm:t>
    </dgm:pt>
    <dgm:pt modelId="{A37638E8-76DC-48B9-8537-0E2B1FDE7DE3}" type="parTrans" cxnId="{6F99401C-915D-4EBD-804D-3459020048D5}">
      <dgm:prSet/>
      <dgm:spPr/>
      <dgm:t>
        <a:bodyPr/>
        <a:lstStyle/>
        <a:p>
          <a:endParaRPr lang="en-US"/>
        </a:p>
      </dgm:t>
    </dgm:pt>
    <dgm:pt modelId="{BA4AA71B-E3AC-4E45-9471-C1A5D3CEEE96}" type="pres">
      <dgm:prSet presAssocID="{F7704E76-6C66-4300-AB03-63DFB68D6CD2}" presName="root" presStyleCnt="0">
        <dgm:presLayoutVars>
          <dgm:dir/>
          <dgm:resizeHandles val="exact"/>
        </dgm:presLayoutVars>
      </dgm:prSet>
      <dgm:spPr/>
    </dgm:pt>
    <dgm:pt modelId="{F5C44B54-6993-4C63-9FC8-19DC4261BBB9}" type="pres">
      <dgm:prSet presAssocID="{2765B4BD-8B54-4FE4-A910-5D1EBAEDA136}" presName="compNode" presStyleCnt="0"/>
      <dgm:spPr/>
    </dgm:pt>
    <dgm:pt modelId="{95901DBB-3736-4180-9C59-DE39BA5F3B7F}" type="pres">
      <dgm:prSet presAssocID="{2765B4BD-8B54-4FE4-A910-5D1EBAEDA13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CFD65067-3052-4D5B-9E5A-C06AF35B9EB3}" type="pres">
      <dgm:prSet presAssocID="{2765B4BD-8B54-4FE4-A910-5D1EBAEDA136}" presName="spaceRect" presStyleCnt="0"/>
      <dgm:spPr/>
    </dgm:pt>
    <dgm:pt modelId="{5E89ECB0-F0C7-40D1-A7A1-2B60C770003C}" type="pres">
      <dgm:prSet presAssocID="{2765B4BD-8B54-4FE4-A910-5D1EBAEDA136}" presName="textRect" presStyleLbl="revTx" presStyleIdx="0" presStyleCnt="3">
        <dgm:presLayoutVars>
          <dgm:chMax val="1"/>
          <dgm:chPref val="1"/>
        </dgm:presLayoutVars>
      </dgm:prSet>
      <dgm:spPr/>
    </dgm:pt>
    <dgm:pt modelId="{4A0A8CEE-EB7D-4216-923A-94F7231C1EB2}" type="pres">
      <dgm:prSet presAssocID="{1CB0761D-6DCD-4AF8-A547-BEE0AE3E9683}" presName="sibTrans" presStyleCnt="0"/>
      <dgm:spPr/>
    </dgm:pt>
    <dgm:pt modelId="{7A125D2D-216F-411F-A438-FDC58E6B63DE}" type="pres">
      <dgm:prSet presAssocID="{DCAA1D1B-1292-478F-9CD5-6681821EC16C}" presName="compNode" presStyleCnt="0"/>
      <dgm:spPr/>
    </dgm:pt>
    <dgm:pt modelId="{390E1627-A7B3-4DBD-896F-8767DE2D3C8C}" type="pres">
      <dgm:prSet presAssocID="{DCAA1D1B-1292-478F-9CD5-6681821EC16C}" presName="iconRect" presStyleLbl="node1" presStyleIdx="1" presStyleCnt="3" custLinFactNeighborY="-35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9D9FED57-F4D6-458D-A839-92B039167F6B}" type="pres">
      <dgm:prSet presAssocID="{DCAA1D1B-1292-478F-9CD5-6681821EC16C}" presName="spaceRect" presStyleCnt="0"/>
      <dgm:spPr/>
    </dgm:pt>
    <dgm:pt modelId="{07AD684A-5037-4CDE-929F-086795F926C9}" type="pres">
      <dgm:prSet presAssocID="{DCAA1D1B-1292-478F-9CD5-6681821EC16C}" presName="textRect" presStyleLbl="revTx" presStyleIdx="1" presStyleCnt="3">
        <dgm:presLayoutVars>
          <dgm:chMax val="1"/>
          <dgm:chPref val="1"/>
        </dgm:presLayoutVars>
      </dgm:prSet>
      <dgm:spPr/>
    </dgm:pt>
    <dgm:pt modelId="{7F136F6F-B571-4054-85ED-C3A397F08D06}" type="pres">
      <dgm:prSet presAssocID="{664C1B51-705C-487E-A302-86508E5FBE9A}" presName="sibTrans" presStyleCnt="0"/>
      <dgm:spPr/>
    </dgm:pt>
    <dgm:pt modelId="{67777BED-3108-4743-8F0B-3571CDFF4835}" type="pres">
      <dgm:prSet presAssocID="{B5105880-AF76-4E5E-A4CA-C1136EE315C1}" presName="compNode" presStyleCnt="0"/>
      <dgm:spPr/>
    </dgm:pt>
    <dgm:pt modelId="{D28332DD-79FE-41F6-BFFE-D7CB5991E8CA}" type="pres">
      <dgm:prSet presAssocID="{B5105880-AF76-4E5E-A4CA-C1136EE315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144760EB-12DA-4E44-B5BB-6E6BFAE817FA}" type="pres">
      <dgm:prSet presAssocID="{B5105880-AF76-4E5E-A4CA-C1136EE315C1}" presName="spaceRect" presStyleCnt="0"/>
      <dgm:spPr/>
    </dgm:pt>
    <dgm:pt modelId="{5C2B43BE-1811-4E7C-A318-A2C92DF406E1}" type="pres">
      <dgm:prSet presAssocID="{B5105880-AF76-4E5E-A4CA-C1136EE315C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F99401C-915D-4EBD-804D-3459020048D5}" srcId="{F7704E76-6C66-4300-AB03-63DFB68D6CD2}" destId="{2765B4BD-8B54-4FE4-A910-5D1EBAEDA136}" srcOrd="0" destOrd="0" parTransId="{A37638E8-76DC-48B9-8537-0E2B1FDE7DE3}" sibTransId="{1CB0761D-6DCD-4AF8-A547-BEE0AE3E9683}"/>
    <dgm:cxn modelId="{AEB6901E-1FB5-4295-91C5-D7F33C4BED87}" type="presOf" srcId="{DCAA1D1B-1292-478F-9CD5-6681821EC16C}" destId="{07AD684A-5037-4CDE-929F-086795F926C9}" srcOrd="0" destOrd="0" presId="urn:microsoft.com/office/officeart/2018/2/layout/IconLabelList"/>
    <dgm:cxn modelId="{77E72669-317C-4873-B6E7-2CB7E813266E}" type="presOf" srcId="{F7704E76-6C66-4300-AB03-63DFB68D6CD2}" destId="{BA4AA71B-E3AC-4E45-9471-C1A5D3CEEE96}" srcOrd="0" destOrd="0" presId="urn:microsoft.com/office/officeart/2018/2/layout/IconLabelList"/>
    <dgm:cxn modelId="{0E2A526D-FEFD-4CB7-97EF-2DC821BF64AE}" srcId="{F7704E76-6C66-4300-AB03-63DFB68D6CD2}" destId="{DCAA1D1B-1292-478F-9CD5-6681821EC16C}" srcOrd="1" destOrd="0" parTransId="{1AF97619-C9F2-4F7E-8928-8C7C5139FBEF}" sibTransId="{664C1B51-705C-487E-A302-86508E5FBE9A}"/>
    <dgm:cxn modelId="{981CFED7-9219-46AE-8C4C-E0406DCFBA36}" type="presOf" srcId="{2765B4BD-8B54-4FE4-A910-5D1EBAEDA136}" destId="{5E89ECB0-F0C7-40D1-A7A1-2B60C770003C}" srcOrd="0" destOrd="0" presId="urn:microsoft.com/office/officeart/2018/2/layout/IconLabelList"/>
    <dgm:cxn modelId="{172E79E2-651F-493E-B719-C1C61D90CC58}" type="presOf" srcId="{B5105880-AF76-4E5E-A4CA-C1136EE315C1}" destId="{5C2B43BE-1811-4E7C-A318-A2C92DF406E1}" srcOrd="0" destOrd="0" presId="urn:microsoft.com/office/officeart/2018/2/layout/IconLabelList"/>
    <dgm:cxn modelId="{448426FB-0EA7-49BB-B26A-FDC6F5171559}" srcId="{F7704E76-6C66-4300-AB03-63DFB68D6CD2}" destId="{B5105880-AF76-4E5E-A4CA-C1136EE315C1}" srcOrd="2" destOrd="0" parTransId="{4BF55F6A-893E-458E-A036-5F1FC0BCFB22}" sibTransId="{3467909F-EE0E-4AF5-993B-519F784A9292}"/>
    <dgm:cxn modelId="{841475EF-4F78-480B-B711-549ABDEA02EC}" type="presParOf" srcId="{BA4AA71B-E3AC-4E45-9471-C1A5D3CEEE96}" destId="{F5C44B54-6993-4C63-9FC8-19DC4261BBB9}" srcOrd="0" destOrd="0" presId="urn:microsoft.com/office/officeart/2018/2/layout/IconLabelList"/>
    <dgm:cxn modelId="{AFDBDB73-4DAD-4DCE-A8A8-58988466B010}" type="presParOf" srcId="{F5C44B54-6993-4C63-9FC8-19DC4261BBB9}" destId="{95901DBB-3736-4180-9C59-DE39BA5F3B7F}" srcOrd="0" destOrd="0" presId="urn:microsoft.com/office/officeart/2018/2/layout/IconLabelList"/>
    <dgm:cxn modelId="{7CA5A9AE-7216-4CA4-9BB2-A3FAE7289123}" type="presParOf" srcId="{F5C44B54-6993-4C63-9FC8-19DC4261BBB9}" destId="{CFD65067-3052-4D5B-9E5A-C06AF35B9EB3}" srcOrd="1" destOrd="0" presId="urn:microsoft.com/office/officeart/2018/2/layout/IconLabelList"/>
    <dgm:cxn modelId="{C6A1D4D7-E685-45F5-A95A-DCE8BDC8712A}" type="presParOf" srcId="{F5C44B54-6993-4C63-9FC8-19DC4261BBB9}" destId="{5E89ECB0-F0C7-40D1-A7A1-2B60C770003C}" srcOrd="2" destOrd="0" presId="urn:microsoft.com/office/officeart/2018/2/layout/IconLabelList"/>
    <dgm:cxn modelId="{48CE860F-CFAC-4CF2-9556-FCAA7B40A3C0}" type="presParOf" srcId="{BA4AA71B-E3AC-4E45-9471-C1A5D3CEEE96}" destId="{4A0A8CEE-EB7D-4216-923A-94F7231C1EB2}" srcOrd="1" destOrd="0" presId="urn:microsoft.com/office/officeart/2018/2/layout/IconLabelList"/>
    <dgm:cxn modelId="{C8FD4155-1566-46BF-A315-452CEC84611D}" type="presParOf" srcId="{BA4AA71B-E3AC-4E45-9471-C1A5D3CEEE96}" destId="{7A125D2D-216F-411F-A438-FDC58E6B63DE}" srcOrd="2" destOrd="0" presId="urn:microsoft.com/office/officeart/2018/2/layout/IconLabelList"/>
    <dgm:cxn modelId="{8108EBE3-35F4-49C6-AF1B-1FC76952F778}" type="presParOf" srcId="{7A125D2D-216F-411F-A438-FDC58E6B63DE}" destId="{390E1627-A7B3-4DBD-896F-8767DE2D3C8C}" srcOrd="0" destOrd="0" presId="urn:microsoft.com/office/officeart/2018/2/layout/IconLabelList"/>
    <dgm:cxn modelId="{E28A2A9B-762C-4208-A448-410C4EFE6CDA}" type="presParOf" srcId="{7A125D2D-216F-411F-A438-FDC58E6B63DE}" destId="{9D9FED57-F4D6-458D-A839-92B039167F6B}" srcOrd="1" destOrd="0" presId="urn:microsoft.com/office/officeart/2018/2/layout/IconLabelList"/>
    <dgm:cxn modelId="{065321F6-B36D-43E5-9497-4B06A1B28F7A}" type="presParOf" srcId="{7A125D2D-216F-411F-A438-FDC58E6B63DE}" destId="{07AD684A-5037-4CDE-929F-086795F926C9}" srcOrd="2" destOrd="0" presId="urn:microsoft.com/office/officeart/2018/2/layout/IconLabelList"/>
    <dgm:cxn modelId="{8E14BB19-841A-4AB0-AC5B-E8FFFCD9A772}" type="presParOf" srcId="{BA4AA71B-E3AC-4E45-9471-C1A5D3CEEE96}" destId="{7F136F6F-B571-4054-85ED-C3A397F08D06}" srcOrd="3" destOrd="0" presId="urn:microsoft.com/office/officeart/2018/2/layout/IconLabelList"/>
    <dgm:cxn modelId="{DBAAD00F-B291-4887-95AC-BAD244386477}" type="presParOf" srcId="{BA4AA71B-E3AC-4E45-9471-C1A5D3CEEE96}" destId="{67777BED-3108-4743-8F0B-3571CDFF4835}" srcOrd="4" destOrd="0" presId="urn:microsoft.com/office/officeart/2018/2/layout/IconLabelList"/>
    <dgm:cxn modelId="{FED83F99-E9F7-433D-9B97-DEFF4E70DADA}" type="presParOf" srcId="{67777BED-3108-4743-8F0B-3571CDFF4835}" destId="{D28332DD-79FE-41F6-BFFE-D7CB5991E8CA}" srcOrd="0" destOrd="0" presId="urn:microsoft.com/office/officeart/2018/2/layout/IconLabelList"/>
    <dgm:cxn modelId="{96C9ADA3-2277-4AF4-846A-84703C0E694A}" type="presParOf" srcId="{67777BED-3108-4743-8F0B-3571CDFF4835}" destId="{144760EB-12DA-4E44-B5BB-6E6BFAE817FA}" srcOrd="1" destOrd="0" presId="urn:microsoft.com/office/officeart/2018/2/layout/IconLabelList"/>
    <dgm:cxn modelId="{21A1AA7B-F4A0-4D12-B989-22A7795A9F74}" type="presParOf" srcId="{67777BED-3108-4743-8F0B-3571CDFF4835}" destId="{5C2B43BE-1811-4E7C-A318-A2C92DF406E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AB4FEA-C3C8-4291-8912-46166F65201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088121-73D6-462D-A0FE-D694E24953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Companies weren’t spotting the patterns that are leading to cloud attacks</a:t>
          </a:r>
        </a:p>
      </dgm:t>
    </dgm:pt>
    <dgm:pt modelId="{22582E44-7026-488F-8C92-157AD1BB981A}" type="parTrans" cxnId="{B140D7E9-38F6-4863-8428-3CD9EB719E02}">
      <dgm:prSet/>
      <dgm:spPr/>
      <dgm:t>
        <a:bodyPr/>
        <a:lstStyle/>
        <a:p>
          <a:endParaRPr lang="en-US"/>
        </a:p>
      </dgm:t>
    </dgm:pt>
    <dgm:pt modelId="{35B55196-045C-4AF1-89A7-CC1E907E3DAA}" type="sibTrans" cxnId="{B140D7E9-38F6-4863-8428-3CD9EB719E02}">
      <dgm:prSet/>
      <dgm:spPr/>
      <dgm:t>
        <a:bodyPr/>
        <a:lstStyle/>
        <a:p>
          <a:endParaRPr lang="en-US"/>
        </a:p>
      </dgm:t>
    </dgm:pt>
    <dgm:pt modelId="{BA5FCEA2-A355-4A3C-9D7E-144D96664F9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there’s a lack of companies partnered with trusted providers</a:t>
          </a:r>
          <a:endParaRPr lang="en-US" dirty="0"/>
        </a:p>
      </dgm:t>
    </dgm:pt>
    <dgm:pt modelId="{846825CD-B870-4AB0-B48F-6C2CD719FD34}" type="parTrans" cxnId="{D89898EB-B133-4AAA-8C03-64152D518D6E}">
      <dgm:prSet/>
      <dgm:spPr/>
      <dgm:t>
        <a:bodyPr/>
        <a:lstStyle/>
        <a:p>
          <a:endParaRPr lang="en-US"/>
        </a:p>
      </dgm:t>
    </dgm:pt>
    <dgm:pt modelId="{D23D4997-1C78-4C74-9E35-F5D5C17A5022}" type="sibTrans" cxnId="{D89898EB-B133-4AAA-8C03-64152D518D6E}">
      <dgm:prSet/>
      <dgm:spPr/>
      <dgm:t>
        <a:bodyPr/>
        <a:lstStyle/>
        <a:p>
          <a:endParaRPr lang="en-US"/>
        </a:p>
      </dgm:t>
    </dgm:pt>
    <dgm:pt modelId="{B062D2C6-F150-4101-8DA2-29EF5030DB1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80% of companies have had a cyber attack in the past year meaning a lack of prevention methods is becoming an increasing problem </a:t>
          </a:r>
          <a:endParaRPr lang="en-US" dirty="0"/>
        </a:p>
      </dgm:t>
    </dgm:pt>
    <dgm:pt modelId="{14ACEC3F-4489-4197-9C07-9A377476D042}" type="parTrans" cxnId="{77638716-3E7C-4238-9985-F5E61FB9B4B2}">
      <dgm:prSet/>
      <dgm:spPr/>
      <dgm:t>
        <a:bodyPr/>
        <a:lstStyle/>
        <a:p>
          <a:endParaRPr lang="en-US"/>
        </a:p>
      </dgm:t>
    </dgm:pt>
    <dgm:pt modelId="{81D9E20D-EFE8-4AC5-A22A-80FFE6EF03D4}" type="sibTrans" cxnId="{77638716-3E7C-4238-9985-F5E61FB9B4B2}">
      <dgm:prSet/>
      <dgm:spPr/>
      <dgm:t>
        <a:bodyPr/>
        <a:lstStyle/>
        <a:p>
          <a:endParaRPr lang="en-US"/>
        </a:p>
      </dgm:t>
    </dgm:pt>
    <dgm:pt modelId="{D4AC3353-2E70-435E-AFB9-41D1079706FA}" type="pres">
      <dgm:prSet presAssocID="{FCAB4FEA-C3C8-4291-8912-46166F65201A}" presName="root" presStyleCnt="0">
        <dgm:presLayoutVars>
          <dgm:dir/>
          <dgm:resizeHandles val="exact"/>
        </dgm:presLayoutVars>
      </dgm:prSet>
      <dgm:spPr/>
    </dgm:pt>
    <dgm:pt modelId="{4515D0A6-CEA3-4A6E-9960-7F4B92441EA4}" type="pres">
      <dgm:prSet presAssocID="{5B088121-73D6-462D-A0FE-D694E2495318}" presName="compNode" presStyleCnt="0"/>
      <dgm:spPr/>
    </dgm:pt>
    <dgm:pt modelId="{CB9CFC39-CD7E-40FF-AD1D-5D72B39F7D46}" type="pres">
      <dgm:prSet presAssocID="{5B088121-73D6-462D-A0FE-D694E249531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FAB75E1E-8935-44CF-BDFE-6A379C2D24B3}" type="pres">
      <dgm:prSet presAssocID="{5B088121-73D6-462D-A0FE-D694E2495318}" presName="spaceRect" presStyleCnt="0"/>
      <dgm:spPr/>
    </dgm:pt>
    <dgm:pt modelId="{A6C02AFD-F3B1-4115-BC6D-08C9A7057B84}" type="pres">
      <dgm:prSet presAssocID="{5B088121-73D6-462D-A0FE-D694E2495318}" presName="textRect" presStyleLbl="revTx" presStyleIdx="0" presStyleCnt="3">
        <dgm:presLayoutVars>
          <dgm:chMax val="1"/>
          <dgm:chPref val="1"/>
        </dgm:presLayoutVars>
      </dgm:prSet>
      <dgm:spPr/>
    </dgm:pt>
    <dgm:pt modelId="{9CE2A697-B66B-478A-9E9A-57B74B381A29}" type="pres">
      <dgm:prSet presAssocID="{35B55196-045C-4AF1-89A7-CC1E907E3DAA}" presName="sibTrans" presStyleCnt="0"/>
      <dgm:spPr/>
    </dgm:pt>
    <dgm:pt modelId="{5F8BD9ED-7BA7-4B78-AEB0-FF26228468E3}" type="pres">
      <dgm:prSet presAssocID="{BA5FCEA2-A355-4A3C-9D7E-144D96664F9E}" presName="compNode" presStyleCnt="0"/>
      <dgm:spPr/>
    </dgm:pt>
    <dgm:pt modelId="{09FA993F-82DD-4A8B-A495-ACE28EF3119A}" type="pres">
      <dgm:prSet presAssocID="{BA5FCEA2-A355-4A3C-9D7E-144D96664F9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033AEA6-ED9C-4D21-A393-2E85EB223368}" type="pres">
      <dgm:prSet presAssocID="{BA5FCEA2-A355-4A3C-9D7E-144D96664F9E}" presName="spaceRect" presStyleCnt="0"/>
      <dgm:spPr/>
    </dgm:pt>
    <dgm:pt modelId="{855F5022-3B84-4D1D-A050-857D4DA32F71}" type="pres">
      <dgm:prSet presAssocID="{BA5FCEA2-A355-4A3C-9D7E-144D96664F9E}" presName="textRect" presStyleLbl="revTx" presStyleIdx="1" presStyleCnt="3">
        <dgm:presLayoutVars>
          <dgm:chMax val="1"/>
          <dgm:chPref val="1"/>
        </dgm:presLayoutVars>
      </dgm:prSet>
      <dgm:spPr/>
    </dgm:pt>
    <dgm:pt modelId="{3CEF5031-9503-433E-9533-096D494C876A}" type="pres">
      <dgm:prSet presAssocID="{D23D4997-1C78-4C74-9E35-F5D5C17A5022}" presName="sibTrans" presStyleCnt="0"/>
      <dgm:spPr/>
    </dgm:pt>
    <dgm:pt modelId="{3C5287CA-AE9D-401A-A509-4BF3419E4EDD}" type="pres">
      <dgm:prSet presAssocID="{B062D2C6-F150-4101-8DA2-29EF5030DB16}" presName="compNode" presStyleCnt="0"/>
      <dgm:spPr/>
    </dgm:pt>
    <dgm:pt modelId="{38B1CFED-1C59-430C-BECD-E4E4F7FF68EC}" type="pres">
      <dgm:prSet presAssocID="{B062D2C6-F150-4101-8DA2-29EF5030DB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F1CB3B7-154C-42CA-8AC5-D5FE7D26C8F8}" type="pres">
      <dgm:prSet presAssocID="{B062D2C6-F150-4101-8DA2-29EF5030DB16}" presName="spaceRect" presStyleCnt="0"/>
      <dgm:spPr/>
    </dgm:pt>
    <dgm:pt modelId="{88835E46-E6E3-442E-A66D-01D45352CB93}" type="pres">
      <dgm:prSet presAssocID="{B062D2C6-F150-4101-8DA2-29EF5030DB1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02C5205-069D-445B-9D9C-96B0497ACEF0}" type="presOf" srcId="{BA5FCEA2-A355-4A3C-9D7E-144D96664F9E}" destId="{855F5022-3B84-4D1D-A050-857D4DA32F71}" srcOrd="0" destOrd="0" presId="urn:microsoft.com/office/officeart/2018/2/layout/IconLabelList"/>
    <dgm:cxn modelId="{77638716-3E7C-4238-9985-F5E61FB9B4B2}" srcId="{FCAB4FEA-C3C8-4291-8912-46166F65201A}" destId="{B062D2C6-F150-4101-8DA2-29EF5030DB16}" srcOrd="2" destOrd="0" parTransId="{14ACEC3F-4489-4197-9C07-9A377476D042}" sibTransId="{81D9E20D-EFE8-4AC5-A22A-80FFE6EF03D4}"/>
    <dgm:cxn modelId="{23CB9825-A075-4579-9E85-F9381C4588E1}" type="presOf" srcId="{5B088121-73D6-462D-A0FE-D694E2495318}" destId="{A6C02AFD-F3B1-4115-BC6D-08C9A7057B84}" srcOrd="0" destOrd="0" presId="urn:microsoft.com/office/officeart/2018/2/layout/IconLabelList"/>
    <dgm:cxn modelId="{65D0986D-CA04-4B23-96F9-7D0391250D7D}" type="presOf" srcId="{B062D2C6-F150-4101-8DA2-29EF5030DB16}" destId="{88835E46-E6E3-442E-A66D-01D45352CB93}" srcOrd="0" destOrd="0" presId="urn:microsoft.com/office/officeart/2018/2/layout/IconLabelList"/>
    <dgm:cxn modelId="{68B63A7A-4593-41E0-AD0B-010A8409D57A}" type="presOf" srcId="{FCAB4FEA-C3C8-4291-8912-46166F65201A}" destId="{D4AC3353-2E70-435E-AFB9-41D1079706FA}" srcOrd="0" destOrd="0" presId="urn:microsoft.com/office/officeart/2018/2/layout/IconLabelList"/>
    <dgm:cxn modelId="{B140D7E9-38F6-4863-8428-3CD9EB719E02}" srcId="{FCAB4FEA-C3C8-4291-8912-46166F65201A}" destId="{5B088121-73D6-462D-A0FE-D694E2495318}" srcOrd="0" destOrd="0" parTransId="{22582E44-7026-488F-8C92-157AD1BB981A}" sibTransId="{35B55196-045C-4AF1-89A7-CC1E907E3DAA}"/>
    <dgm:cxn modelId="{D89898EB-B133-4AAA-8C03-64152D518D6E}" srcId="{FCAB4FEA-C3C8-4291-8912-46166F65201A}" destId="{BA5FCEA2-A355-4A3C-9D7E-144D96664F9E}" srcOrd="1" destOrd="0" parTransId="{846825CD-B870-4AB0-B48F-6C2CD719FD34}" sibTransId="{D23D4997-1C78-4C74-9E35-F5D5C17A5022}"/>
    <dgm:cxn modelId="{1F87802D-0972-4431-B527-D1120F4C6BEC}" type="presParOf" srcId="{D4AC3353-2E70-435E-AFB9-41D1079706FA}" destId="{4515D0A6-CEA3-4A6E-9960-7F4B92441EA4}" srcOrd="0" destOrd="0" presId="urn:microsoft.com/office/officeart/2018/2/layout/IconLabelList"/>
    <dgm:cxn modelId="{EFB806F4-F378-4689-97F4-E262DB21896F}" type="presParOf" srcId="{4515D0A6-CEA3-4A6E-9960-7F4B92441EA4}" destId="{CB9CFC39-CD7E-40FF-AD1D-5D72B39F7D46}" srcOrd="0" destOrd="0" presId="urn:microsoft.com/office/officeart/2018/2/layout/IconLabelList"/>
    <dgm:cxn modelId="{5CA1EC89-CF06-4636-B89A-85DEC6206269}" type="presParOf" srcId="{4515D0A6-CEA3-4A6E-9960-7F4B92441EA4}" destId="{FAB75E1E-8935-44CF-BDFE-6A379C2D24B3}" srcOrd="1" destOrd="0" presId="urn:microsoft.com/office/officeart/2018/2/layout/IconLabelList"/>
    <dgm:cxn modelId="{45542A99-C019-40E2-A66C-D718B4F8B1B8}" type="presParOf" srcId="{4515D0A6-CEA3-4A6E-9960-7F4B92441EA4}" destId="{A6C02AFD-F3B1-4115-BC6D-08C9A7057B84}" srcOrd="2" destOrd="0" presId="urn:microsoft.com/office/officeart/2018/2/layout/IconLabelList"/>
    <dgm:cxn modelId="{14165708-5F31-48B7-85A6-58A6CC9FEEE2}" type="presParOf" srcId="{D4AC3353-2E70-435E-AFB9-41D1079706FA}" destId="{9CE2A697-B66B-478A-9E9A-57B74B381A29}" srcOrd="1" destOrd="0" presId="urn:microsoft.com/office/officeart/2018/2/layout/IconLabelList"/>
    <dgm:cxn modelId="{06E5911C-9A78-46A1-91A4-8B956FE39545}" type="presParOf" srcId="{D4AC3353-2E70-435E-AFB9-41D1079706FA}" destId="{5F8BD9ED-7BA7-4B78-AEB0-FF26228468E3}" srcOrd="2" destOrd="0" presId="urn:microsoft.com/office/officeart/2018/2/layout/IconLabelList"/>
    <dgm:cxn modelId="{2570F09D-6D9E-4710-87CB-41DFFBB6EC3E}" type="presParOf" srcId="{5F8BD9ED-7BA7-4B78-AEB0-FF26228468E3}" destId="{09FA993F-82DD-4A8B-A495-ACE28EF3119A}" srcOrd="0" destOrd="0" presId="urn:microsoft.com/office/officeart/2018/2/layout/IconLabelList"/>
    <dgm:cxn modelId="{7F2DC5AD-F58D-4BC1-9B11-42069AA81E4B}" type="presParOf" srcId="{5F8BD9ED-7BA7-4B78-AEB0-FF26228468E3}" destId="{B033AEA6-ED9C-4D21-A393-2E85EB223368}" srcOrd="1" destOrd="0" presId="urn:microsoft.com/office/officeart/2018/2/layout/IconLabelList"/>
    <dgm:cxn modelId="{51FF6050-1FE4-4C57-9CAB-7D744D03FF46}" type="presParOf" srcId="{5F8BD9ED-7BA7-4B78-AEB0-FF26228468E3}" destId="{855F5022-3B84-4D1D-A050-857D4DA32F71}" srcOrd="2" destOrd="0" presId="urn:microsoft.com/office/officeart/2018/2/layout/IconLabelList"/>
    <dgm:cxn modelId="{42962288-11FC-4EC4-8E02-5243EA145B15}" type="presParOf" srcId="{D4AC3353-2E70-435E-AFB9-41D1079706FA}" destId="{3CEF5031-9503-433E-9533-096D494C876A}" srcOrd="3" destOrd="0" presId="urn:microsoft.com/office/officeart/2018/2/layout/IconLabelList"/>
    <dgm:cxn modelId="{A51995A9-386F-40A8-9A11-21E3984E5663}" type="presParOf" srcId="{D4AC3353-2E70-435E-AFB9-41D1079706FA}" destId="{3C5287CA-AE9D-401A-A509-4BF3419E4EDD}" srcOrd="4" destOrd="0" presId="urn:microsoft.com/office/officeart/2018/2/layout/IconLabelList"/>
    <dgm:cxn modelId="{B367F6D9-5B8E-48D2-BEFC-E28FA4ACCDAE}" type="presParOf" srcId="{3C5287CA-AE9D-401A-A509-4BF3419E4EDD}" destId="{38B1CFED-1C59-430C-BECD-E4E4F7FF68EC}" srcOrd="0" destOrd="0" presId="urn:microsoft.com/office/officeart/2018/2/layout/IconLabelList"/>
    <dgm:cxn modelId="{4A9C9D83-BE04-4A21-9A24-507F892927AF}" type="presParOf" srcId="{3C5287CA-AE9D-401A-A509-4BF3419E4EDD}" destId="{FF1CB3B7-154C-42CA-8AC5-D5FE7D26C8F8}" srcOrd="1" destOrd="0" presId="urn:microsoft.com/office/officeart/2018/2/layout/IconLabelList"/>
    <dgm:cxn modelId="{669BB550-C5AC-4C29-AEDE-D7A24EC73055}" type="presParOf" srcId="{3C5287CA-AE9D-401A-A509-4BF3419E4EDD}" destId="{88835E46-E6E3-442E-A66D-01D45352CB9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16DF7D-1A75-4B0C-B5D2-3D8A16D33A8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C71921-D092-45F4-B06F-82F6D41F9E8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Cloud Computing is a powerful tool in computing however it lacks security</a:t>
          </a:r>
          <a:endParaRPr lang="en-US" dirty="0"/>
        </a:p>
      </dgm:t>
    </dgm:pt>
    <dgm:pt modelId="{23426149-745A-4A28-AE3D-8E22EF0E2DA5}" type="parTrans" cxnId="{F7CE361E-0154-434D-AD6F-8FDF29D570B7}">
      <dgm:prSet/>
      <dgm:spPr/>
      <dgm:t>
        <a:bodyPr/>
        <a:lstStyle/>
        <a:p>
          <a:endParaRPr lang="en-US"/>
        </a:p>
      </dgm:t>
    </dgm:pt>
    <dgm:pt modelId="{7B2EBD4D-0360-4C4A-AED4-8E739E64C6E1}" type="sibTrans" cxnId="{F7CE361E-0154-434D-AD6F-8FDF29D570B7}">
      <dgm:prSet/>
      <dgm:spPr/>
      <dgm:t>
        <a:bodyPr/>
        <a:lstStyle/>
        <a:p>
          <a:endParaRPr lang="en-US"/>
        </a:p>
      </dgm:t>
    </dgm:pt>
    <dgm:pt modelId="{6BAA270E-BCB3-4247-B055-2C76168FC6DC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 dirty="0">
              <a:latin typeface="Calibri Light" panose="020F0302020204030204"/>
            </a:rPr>
            <a:t>Cloud security</a:t>
          </a:r>
          <a:r>
            <a:rPr lang="en-GB" dirty="0"/>
            <a:t> weakness lies in the lack of research into previous breaches such as the ones on PSN and Toyota</a:t>
          </a:r>
          <a:endParaRPr lang="en-US" dirty="0"/>
        </a:p>
      </dgm:t>
    </dgm:pt>
    <dgm:pt modelId="{56C374F8-3291-494D-B96F-EA96FA3D9A9E}" type="parTrans" cxnId="{294A8783-E922-4A1D-80DA-318E93FD777E}">
      <dgm:prSet/>
      <dgm:spPr/>
      <dgm:t>
        <a:bodyPr/>
        <a:lstStyle/>
        <a:p>
          <a:endParaRPr lang="en-US"/>
        </a:p>
      </dgm:t>
    </dgm:pt>
    <dgm:pt modelId="{D0E71CBE-FB29-4F02-870C-145CD5FCF023}" type="sibTrans" cxnId="{294A8783-E922-4A1D-80DA-318E93FD777E}">
      <dgm:prSet/>
      <dgm:spPr/>
      <dgm:t>
        <a:bodyPr/>
        <a:lstStyle/>
        <a:p>
          <a:endParaRPr lang="en-US"/>
        </a:p>
      </dgm:t>
    </dgm:pt>
    <dgm:pt modelId="{FB3B84D2-9960-437A-BBE8-3806A73EB61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Another major weakness is in the lack of prevention methods for new companies looking to enter the industry </a:t>
          </a:r>
          <a:endParaRPr lang="en-US" dirty="0"/>
        </a:p>
      </dgm:t>
    </dgm:pt>
    <dgm:pt modelId="{AC0DB887-F2CA-4EB2-B129-7524E92A245C}" type="parTrans" cxnId="{7B56D4C8-F8FE-4942-AE32-5DAD61CD9E87}">
      <dgm:prSet/>
      <dgm:spPr/>
      <dgm:t>
        <a:bodyPr/>
        <a:lstStyle/>
        <a:p>
          <a:endParaRPr lang="en-US"/>
        </a:p>
      </dgm:t>
    </dgm:pt>
    <dgm:pt modelId="{4BF12FCB-A2ED-4C82-85BF-FECE9BA0C81A}" type="sibTrans" cxnId="{7B56D4C8-F8FE-4942-AE32-5DAD61CD9E87}">
      <dgm:prSet/>
      <dgm:spPr/>
      <dgm:t>
        <a:bodyPr/>
        <a:lstStyle/>
        <a:p>
          <a:endParaRPr lang="en-US"/>
        </a:p>
      </dgm:t>
    </dgm:pt>
    <dgm:pt modelId="{6504056A-8BA1-4FB7-B367-97118B52FAC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There should be a starting plan to help combat this that comes with standard practices to keep businesses safe from Cloud attacks</a:t>
          </a:r>
          <a:endParaRPr lang="en-US" dirty="0"/>
        </a:p>
      </dgm:t>
    </dgm:pt>
    <dgm:pt modelId="{95737261-0F3B-4A01-8606-BCAF0B2E8782}" type="parTrans" cxnId="{94D49D2B-2F29-455E-A968-3B16160205F1}">
      <dgm:prSet/>
      <dgm:spPr/>
      <dgm:t>
        <a:bodyPr/>
        <a:lstStyle/>
        <a:p>
          <a:endParaRPr lang="en-US"/>
        </a:p>
      </dgm:t>
    </dgm:pt>
    <dgm:pt modelId="{284785BF-73D2-4C1B-B4BC-66AFE144884E}" type="sibTrans" cxnId="{94D49D2B-2F29-455E-A968-3B16160205F1}">
      <dgm:prSet/>
      <dgm:spPr/>
      <dgm:t>
        <a:bodyPr/>
        <a:lstStyle/>
        <a:p>
          <a:endParaRPr lang="en-US"/>
        </a:p>
      </dgm:t>
    </dgm:pt>
    <dgm:pt modelId="{D0D5B4B7-02BB-4057-AF94-0DB0867E7CC4}" type="pres">
      <dgm:prSet presAssocID="{7316DF7D-1A75-4B0C-B5D2-3D8A16D33A89}" presName="root" presStyleCnt="0">
        <dgm:presLayoutVars>
          <dgm:dir/>
          <dgm:resizeHandles val="exact"/>
        </dgm:presLayoutVars>
      </dgm:prSet>
      <dgm:spPr/>
    </dgm:pt>
    <dgm:pt modelId="{16748E6B-D3EA-466C-8857-E7358F007EA9}" type="pres">
      <dgm:prSet presAssocID="{78C71921-D092-45F4-B06F-82F6D41F9E86}" presName="compNode" presStyleCnt="0"/>
      <dgm:spPr/>
    </dgm:pt>
    <dgm:pt modelId="{57B092EF-FD89-41CA-9BE1-6A3C134F470A}" type="pres">
      <dgm:prSet presAssocID="{78C71921-D092-45F4-B06F-82F6D41F9E8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8640333A-0172-4B5B-A0A6-F2466F0D3D24}" type="pres">
      <dgm:prSet presAssocID="{78C71921-D092-45F4-B06F-82F6D41F9E86}" presName="spaceRect" presStyleCnt="0"/>
      <dgm:spPr/>
    </dgm:pt>
    <dgm:pt modelId="{F3904DE1-AF97-4C87-9779-1E53A0BB8D77}" type="pres">
      <dgm:prSet presAssocID="{78C71921-D092-45F4-B06F-82F6D41F9E86}" presName="textRect" presStyleLbl="revTx" presStyleIdx="0" presStyleCnt="4">
        <dgm:presLayoutVars>
          <dgm:chMax val="1"/>
          <dgm:chPref val="1"/>
        </dgm:presLayoutVars>
      </dgm:prSet>
      <dgm:spPr/>
    </dgm:pt>
    <dgm:pt modelId="{513F796F-2966-4D91-9285-A208181444B5}" type="pres">
      <dgm:prSet presAssocID="{7B2EBD4D-0360-4C4A-AED4-8E739E64C6E1}" presName="sibTrans" presStyleCnt="0"/>
      <dgm:spPr/>
    </dgm:pt>
    <dgm:pt modelId="{9BECA723-B055-4610-B46C-10715416215C}" type="pres">
      <dgm:prSet presAssocID="{6BAA270E-BCB3-4247-B055-2C76168FC6DC}" presName="compNode" presStyleCnt="0"/>
      <dgm:spPr/>
    </dgm:pt>
    <dgm:pt modelId="{F4BFAB97-AFF4-4602-BD52-4B5C920AB0A3}" type="pres">
      <dgm:prSet presAssocID="{6BAA270E-BCB3-4247-B055-2C76168FC6D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0C0D3572-0608-439E-9F1E-C0242B0A5FA0}" type="pres">
      <dgm:prSet presAssocID="{6BAA270E-BCB3-4247-B055-2C76168FC6DC}" presName="spaceRect" presStyleCnt="0"/>
      <dgm:spPr/>
    </dgm:pt>
    <dgm:pt modelId="{253FDB22-C2DD-4E69-92E9-8FF93636DA44}" type="pres">
      <dgm:prSet presAssocID="{6BAA270E-BCB3-4247-B055-2C76168FC6DC}" presName="textRect" presStyleLbl="revTx" presStyleIdx="1" presStyleCnt="4">
        <dgm:presLayoutVars>
          <dgm:chMax val="1"/>
          <dgm:chPref val="1"/>
        </dgm:presLayoutVars>
      </dgm:prSet>
      <dgm:spPr/>
    </dgm:pt>
    <dgm:pt modelId="{9BA2FEF0-275F-48C1-AC6F-30B3D1BB8A6F}" type="pres">
      <dgm:prSet presAssocID="{D0E71CBE-FB29-4F02-870C-145CD5FCF023}" presName="sibTrans" presStyleCnt="0"/>
      <dgm:spPr/>
    </dgm:pt>
    <dgm:pt modelId="{590F81A0-649C-4B9B-8200-F83156B0510B}" type="pres">
      <dgm:prSet presAssocID="{FB3B84D2-9960-437A-BBE8-3806A73EB610}" presName="compNode" presStyleCnt="0"/>
      <dgm:spPr/>
    </dgm:pt>
    <dgm:pt modelId="{84AE6000-5055-4073-B5FD-833E13073F57}" type="pres">
      <dgm:prSet presAssocID="{FB3B84D2-9960-437A-BBE8-3806A73EB61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A3592629-90E3-4EC7-95DD-98164C97E408}" type="pres">
      <dgm:prSet presAssocID="{FB3B84D2-9960-437A-BBE8-3806A73EB610}" presName="spaceRect" presStyleCnt="0"/>
      <dgm:spPr/>
    </dgm:pt>
    <dgm:pt modelId="{A6391D9C-E76A-4439-B25C-4B4F7B5333E5}" type="pres">
      <dgm:prSet presAssocID="{FB3B84D2-9960-437A-BBE8-3806A73EB610}" presName="textRect" presStyleLbl="revTx" presStyleIdx="2" presStyleCnt="4">
        <dgm:presLayoutVars>
          <dgm:chMax val="1"/>
          <dgm:chPref val="1"/>
        </dgm:presLayoutVars>
      </dgm:prSet>
      <dgm:spPr/>
    </dgm:pt>
    <dgm:pt modelId="{8C6A55D7-2314-49BB-BCBF-415BF679C976}" type="pres">
      <dgm:prSet presAssocID="{4BF12FCB-A2ED-4C82-85BF-FECE9BA0C81A}" presName="sibTrans" presStyleCnt="0"/>
      <dgm:spPr/>
    </dgm:pt>
    <dgm:pt modelId="{404BCACF-CDB7-4CDF-8E98-C9523B8050D7}" type="pres">
      <dgm:prSet presAssocID="{6504056A-8BA1-4FB7-B367-97118B52FACE}" presName="compNode" presStyleCnt="0"/>
      <dgm:spPr/>
    </dgm:pt>
    <dgm:pt modelId="{6012FB4A-2A37-4EBC-84AC-684C29C96630}" type="pres">
      <dgm:prSet presAssocID="{6504056A-8BA1-4FB7-B367-97118B52FAC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CF46F5C-8094-4C4B-96D5-67E6253CB99A}" type="pres">
      <dgm:prSet presAssocID="{6504056A-8BA1-4FB7-B367-97118B52FACE}" presName="spaceRect" presStyleCnt="0"/>
      <dgm:spPr/>
    </dgm:pt>
    <dgm:pt modelId="{028C8E03-5D84-4FDF-9866-94098AF04830}" type="pres">
      <dgm:prSet presAssocID="{6504056A-8BA1-4FB7-B367-97118B52FAC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FB80F15-BA8E-40D1-92D3-4F373E6928D8}" type="presOf" srcId="{78C71921-D092-45F4-B06F-82F6D41F9E86}" destId="{F3904DE1-AF97-4C87-9779-1E53A0BB8D77}" srcOrd="0" destOrd="0" presId="urn:microsoft.com/office/officeart/2018/2/layout/IconLabelList"/>
    <dgm:cxn modelId="{26B61216-4C43-47F2-82B2-DC5E3CCA6FA5}" type="presOf" srcId="{7316DF7D-1A75-4B0C-B5D2-3D8A16D33A89}" destId="{D0D5B4B7-02BB-4057-AF94-0DB0867E7CC4}" srcOrd="0" destOrd="0" presId="urn:microsoft.com/office/officeart/2018/2/layout/IconLabelList"/>
    <dgm:cxn modelId="{76970B1B-9667-4854-BBEE-4B04C6325832}" type="presOf" srcId="{FB3B84D2-9960-437A-BBE8-3806A73EB610}" destId="{A6391D9C-E76A-4439-B25C-4B4F7B5333E5}" srcOrd="0" destOrd="0" presId="urn:microsoft.com/office/officeart/2018/2/layout/IconLabelList"/>
    <dgm:cxn modelId="{F7CE361E-0154-434D-AD6F-8FDF29D570B7}" srcId="{7316DF7D-1A75-4B0C-B5D2-3D8A16D33A89}" destId="{78C71921-D092-45F4-B06F-82F6D41F9E86}" srcOrd="0" destOrd="0" parTransId="{23426149-745A-4A28-AE3D-8E22EF0E2DA5}" sibTransId="{7B2EBD4D-0360-4C4A-AED4-8E739E64C6E1}"/>
    <dgm:cxn modelId="{94D49D2B-2F29-455E-A968-3B16160205F1}" srcId="{7316DF7D-1A75-4B0C-B5D2-3D8A16D33A89}" destId="{6504056A-8BA1-4FB7-B367-97118B52FACE}" srcOrd="3" destOrd="0" parTransId="{95737261-0F3B-4A01-8606-BCAF0B2E8782}" sibTransId="{284785BF-73D2-4C1B-B4BC-66AFE144884E}"/>
    <dgm:cxn modelId="{FBA1AF67-ED89-40F8-A2FF-C042313FE44E}" type="presOf" srcId="{6504056A-8BA1-4FB7-B367-97118B52FACE}" destId="{028C8E03-5D84-4FDF-9866-94098AF04830}" srcOrd="0" destOrd="0" presId="urn:microsoft.com/office/officeart/2018/2/layout/IconLabelList"/>
    <dgm:cxn modelId="{294A8783-E922-4A1D-80DA-318E93FD777E}" srcId="{7316DF7D-1A75-4B0C-B5D2-3D8A16D33A89}" destId="{6BAA270E-BCB3-4247-B055-2C76168FC6DC}" srcOrd="1" destOrd="0" parTransId="{56C374F8-3291-494D-B96F-EA96FA3D9A9E}" sibTransId="{D0E71CBE-FB29-4F02-870C-145CD5FCF023}"/>
    <dgm:cxn modelId="{DC84E58D-CD96-40BC-AA27-2C7AC1368F3C}" type="presOf" srcId="{6BAA270E-BCB3-4247-B055-2C76168FC6DC}" destId="{253FDB22-C2DD-4E69-92E9-8FF93636DA44}" srcOrd="0" destOrd="0" presId="urn:microsoft.com/office/officeart/2018/2/layout/IconLabelList"/>
    <dgm:cxn modelId="{7B56D4C8-F8FE-4942-AE32-5DAD61CD9E87}" srcId="{7316DF7D-1A75-4B0C-B5D2-3D8A16D33A89}" destId="{FB3B84D2-9960-437A-BBE8-3806A73EB610}" srcOrd="2" destOrd="0" parTransId="{AC0DB887-F2CA-4EB2-B129-7524E92A245C}" sibTransId="{4BF12FCB-A2ED-4C82-85BF-FECE9BA0C81A}"/>
    <dgm:cxn modelId="{5B327EF3-6770-4CC5-BB8F-41380EDCFCA0}" type="presParOf" srcId="{D0D5B4B7-02BB-4057-AF94-0DB0867E7CC4}" destId="{16748E6B-D3EA-466C-8857-E7358F007EA9}" srcOrd="0" destOrd="0" presId="urn:microsoft.com/office/officeart/2018/2/layout/IconLabelList"/>
    <dgm:cxn modelId="{DE0895B4-A416-459C-A6DD-8277DBD55539}" type="presParOf" srcId="{16748E6B-D3EA-466C-8857-E7358F007EA9}" destId="{57B092EF-FD89-41CA-9BE1-6A3C134F470A}" srcOrd="0" destOrd="0" presId="urn:microsoft.com/office/officeart/2018/2/layout/IconLabelList"/>
    <dgm:cxn modelId="{6A2EEF28-1C4C-4417-981A-6BDB3C7FA215}" type="presParOf" srcId="{16748E6B-D3EA-466C-8857-E7358F007EA9}" destId="{8640333A-0172-4B5B-A0A6-F2466F0D3D24}" srcOrd="1" destOrd="0" presId="urn:microsoft.com/office/officeart/2018/2/layout/IconLabelList"/>
    <dgm:cxn modelId="{7AAB0328-9027-4DD3-BA27-3CCB1739AF6D}" type="presParOf" srcId="{16748E6B-D3EA-466C-8857-E7358F007EA9}" destId="{F3904DE1-AF97-4C87-9779-1E53A0BB8D77}" srcOrd="2" destOrd="0" presId="urn:microsoft.com/office/officeart/2018/2/layout/IconLabelList"/>
    <dgm:cxn modelId="{7DF85136-EDBE-459B-8034-D4C6205A6376}" type="presParOf" srcId="{D0D5B4B7-02BB-4057-AF94-0DB0867E7CC4}" destId="{513F796F-2966-4D91-9285-A208181444B5}" srcOrd="1" destOrd="0" presId="urn:microsoft.com/office/officeart/2018/2/layout/IconLabelList"/>
    <dgm:cxn modelId="{67A6C0A7-1359-4B35-B790-3A859F7E3558}" type="presParOf" srcId="{D0D5B4B7-02BB-4057-AF94-0DB0867E7CC4}" destId="{9BECA723-B055-4610-B46C-10715416215C}" srcOrd="2" destOrd="0" presId="urn:microsoft.com/office/officeart/2018/2/layout/IconLabelList"/>
    <dgm:cxn modelId="{80EAE402-A692-452A-A077-33CD1853BCD9}" type="presParOf" srcId="{9BECA723-B055-4610-B46C-10715416215C}" destId="{F4BFAB97-AFF4-4602-BD52-4B5C920AB0A3}" srcOrd="0" destOrd="0" presId="urn:microsoft.com/office/officeart/2018/2/layout/IconLabelList"/>
    <dgm:cxn modelId="{124DB939-87D6-4057-B3D7-45441BBAA41E}" type="presParOf" srcId="{9BECA723-B055-4610-B46C-10715416215C}" destId="{0C0D3572-0608-439E-9F1E-C0242B0A5FA0}" srcOrd="1" destOrd="0" presId="urn:microsoft.com/office/officeart/2018/2/layout/IconLabelList"/>
    <dgm:cxn modelId="{9FA57F4E-C24E-449F-BF80-7ADB083D8431}" type="presParOf" srcId="{9BECA723-B055-4610-B46C-10715416215C}" destId="{253FDB22-C2DD-4E69-92E9-8FF93636DA44}" srcOrd="2" destOrd="0" presId="urn:microsoft.com/office/officeart/2018/2/layout/IconLabelList"/>
    <dgm:cxn modelId="{7F8A7CCC-3C33-41F0-9280-DD2E3CD3777A}" type="presParOf" srcId="{D0D5B4B7-02BB-4057-AF94-0DB0867E7CC4}" destId="{9BA2FEF0-275F-48C1-AC6F-30B3D1BB8A6F}" srcOrd="3" destOrd="0" presId="urn:microsoft.com/office/officeart/2018/2/layout/IconLabelList"/>
    <dgm:cxn modelId="{A549420C-2662-4CB2-BE75-128A89C4A316}" type="presParOf" srcId="{D0D5B4B7-02BB-4057-AF94-0DB0867E7CC4}" destId="{590F81A0-649C-4B9B-8200-F83156B0510B}" srcOrd="4" destOrd="0" presId="urn:microsoft.com/office/officeart/2018/2/layout/IconLabelList"/>
    <dgm:cxn modelId="{319FA3AF-0FFE-4DDA-8829-ECF5D215F5CA}" type="presParOf" srcId="{590F81A0-649C-4B9B-8200-F83156B0510B}" destId="{84AE6000-5055-4073-B5FD-833E13073F57}" srcOrd="0" destOrd="0" presId="urn:microsoft.com/office/officeart/2018/2/layout/IconLabelList"/>
    <dgm:cxn modelId="{B861C99B-B05D-49B9-A81B-A701C94FD0D5}" type="presParOf" srcId="{590F81A0-649C-4B9B-8200-F83156B0510B}" destId="{A3592629-90E3-4EC7-95DD-98164C97E408}" srcOrd="1" destOrd="0" presId="urn:microsoft.com/office/officeart/2018/2/layout/IconLabelList"/>
    <dgm:cxn modelId="{25284A47-3CBD-4416-A0AD-2BC992DDBED3}" type="presParOf" srcId="{590F81A0-649C-4B9B-8200-F83156B0510B}" destId="{A6391D9C-E76A-4439-B25C-4B4F7B5333E5}" srcOrd="2" destOrd="0" presId="urn:microsoft.com/office/officeart/2018/2/layout/IconLabelList"/>
    <dgm:cxn modelId="{D6C21375-C13B-487F-8E62-512A1F033943}" type="presParOf" srcId="{D0D5B4B7-02BB-4057-AF94-0DB0867E7CC4}" destId="{8C6A55D7-2314-49BB-BCBF-415BF679C976}" srcOrd="5" destOrd="0" presId="urn:microsoft.com/office/officeart/2018/2/layout/IconLabelList"/>
    <dgm:cxn modelId="{3DE5ABDA-FF18-4C31-BB67-300D3F19D71F}" type="presParOf" srcId="{D0D5B4B7-02BB-4057-AF94-0DB0867E7CC4}" destId="{404BCACF-CDB7-4CDF-8E98-C9523B8050D7}" srcOrd="6" destOrd="0" presId="urn:microsoft.com/office/officeart/2018/2/layout/IconLabelList"/>
    <dgm:cxn modelId="{7E5F1548-CB04-47EF-A7C9-B4788E408F32}" type="presParOf" srcId="{404BCACF-CDB7-4CDF-8E98-C9523B8050D7}" destId="{6012FB4A-2A37-4EBC-84AC-684C29C96630}" srcOrd="0" destOrd="0" presId="urn:microsoft.com/office/officeart/2018/2/layout/IconLabelList"/>
    <dgm:cxn modelId="{6DEF2EA3-21D3-4E82-8CA6-47B878212755}" type="presParOf" srcId="{404BCACF-CDB7-4CDF-8E98-C9523B8050D7}" destId="{5CF46F5C-8094-4C4B-96D5-67E6253CB99A}" srcOrd="1" destOrd="0" presId="urn:microsoft.com/office/officeart/2018/2/layout/IconLabelList"/>
    <dgm:cxn modelId="{9B415036-4693-4413-AA53-8E6B146B682A}" type="presParOf" srcId="{404BCACF-CDB7-4CDF-8E98-C9523B8050D7}" destId="{028C8E03-5D84-4FDF-9866-94098AF0483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01DBB-3736-4180-9C59-DE39BA5F3B7F}">
      <dsp:nvSpPr>
        <dsp:cNvPr id="0" name=""/>
        <dsp:cNvSpPr/>
      </dsp:nvSpPr>
      <dsp:spPr>
        <a:xfrm>
          <a:off x="681971" y="1015150"/>
          <a:ext cx="880951" cy="8809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9ECB0-F0C7-40D1-A7A1-2B60C770003C}">
      <dsp:nvSpPr>
        <dsp:cNvPr id="0" name=""/>
        <dsp:cNvSpPr/>
      </dsp:nvSpPr>
      <dsp:spPr>
        <a:xfrm>
          <a:off x="143612" y="2178627"/>
          <a:ext cx="19576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Cloud computing security is about making systems that are in the cloud more secure</a:t>
          </a:r>
          <a:endParaRPr lang="en-US" sz="1100" b="0" kern="1200" dirty="0"/>
        </a:p>
      </dsp:txBody>
      <dsp:txXfrm>
        <a:off x="143612" y="2178627"/>
        <a:ext cx="1957669" cy="720000"/>
      </dsp:txXfrm>
    </dsp:sp>
    <dsp:sp modelId="{390E1627-A7B3-4DBD-896F-8767DE2D3C8C}">
      <dsp:nvSpPr>
        <dsp:cNvPr id="0" name=""/>
        <dsp:cNvSpPr/>
      </dsp:nvSpPr>
      <dsp:spPr>
        <a:xfrm>
          <a:off x="2982232" y="984176"/>
          <a:ext cx="880951" cy="8809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D684A-5037-4CDE-929F-086795F926C9}">
      <dsp:nvSpPr>
        <dsp:cNvPr id="0" name=""/>
        <dsp:cNvSpPr/>
      </dsp:nvSpPr>
      <dsp:spPr>
        <a:xfrm>
          <a:off x="2443873" y="2178627"/>
          <a:ext cx="19576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 Its About looking at the methods that keep user data safe when it's not physically safeguarded</a:t>
          </a:r>
          <a:endParaRPr lang="en-US" sz="1100" kern="1200" dirty="0"/>
        </a:p>
      </dsp:txBody>
      <dsp:txXfrm>
        <a:off x="2443873" y="2178627"/>
        <a:ext cx="1957669" cy="720000"/>
      </dsp:txXfrm>
    </dsp:sp>
    <dsp:sp modelId="{D28332DD-79FE-41F6-BFFE-D7CB5991E8CA}">
      <dsp:nvSpPr>
        <dsp:cNvPr id="0" name=""/>
        <dsp:cNvSpPr/>
      </dsp:nvSpPr>
      <dsp:spPr>
        <a:xfrm>
          <a:off x="5282493" y="1015150"/>
          <a:ext cx="880951" cy="8809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B43BE-1811-4E7C-A318-A2C92DF406E1}">
      <dsp:nvSpPr>
        <dsp:cNvPr id="0" name=""/>
        <dsp:cNvSpPr/>
      </dsp:nvSpPr>
      <dsp:spPr>
        <a:xfrm>
          <a:off x="4744134" y="2178627"/>
          <a:ext cx="19576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More and more companies are moving to cloud technology. They need to make sure OUR data is secure. </a:t>
          </a:r>
          <a:endParaRPr lang="en-US" sz="1100" kern="1200" dirty="0"/>
        </a:p>
      </dsp:txBody>
      <dsp:txXfrm>
        <a:off x="4744134" y="2178627"/>
        <a:ext cx="195766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9CFC39-CD7E-40FF-AD1D-5D72B39F7D46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02AFD-F3B1-4115-BC6D-08C9A7057B84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Companies weren’t spotting the patterns that are leading to cloud attacks</a:t>
          </a:r>
        </a:p>
      </dsp:txBody>
      <dsp:txXfrm>
        <a:off x="417971" y="2644140"/>
        <a:ext cx="2889450" cy="720000"/>
      </dsp:txXfrm>
    </dsp:sp>
    <dsp:sp modelId="{09FA993F-82DD-4A8B-A495-ACE28EF3119A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F5022-3B84-4D1D-A050-857D4DA32F71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there’s a lack of companies partnered with trusted providers</a:t>
          </a:r>
          <a:endParaRPr lang="en-US" sz="1200" kern="1200" dirty="0"/>
        </a:p>
      </dsp:txBody>
      <dsp:txXfrm>
        <a:off x="3813075" y="2644140"/>
        <a:ext cx="2889450" cy="720000"/>
      </dsp:txXfrm>
    </dsp:sp>
    <dsp:sp modelId="{38B1CFED-1C59-430C-BECD-E4E4F7FF68EC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35E46-E6E3-442E-A66D-01D45352CB93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80% of companies have had a cyber attack in the past year meaning a lack of prevention methods is becoming an increasing problem </a:t>
          </a:r>
          <a:endParaRPr lang="en-US" sz="1200" kern="1200" dirty="0"/>
        </a:p>
      </dsp:txBody>
      <dsp:txXfrm>
        <a:off x="7208178" y="2644140"/>
        <a:ext cx="28894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092EF-FD89-41CA-9BE1-6A3C134F470A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04DE1-AF97-4C87-9779-1E53A0BB8D77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Cloud Computing is a powerful tool in computing however it lacks security</a:t>
          </a:r>
          <a:endParaRPr lang="en-US" sz="1100" kern="1200" dirty="0"/>
        </a:p>
      </dsp:txBody>
      <dsp:txXfrm>
        <a:off x="569079" y="2427788"/>
        <a:ext cx="2072362" cy="720000"/>
      </dsp:txXfrm>
    </dsp:sp>
    <dsp:sp modelId="{F4BFAB97-AFF4-4602-BD52-4B5C920AB0A3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FDB22-C2DD-4E69-92E9-8FF93636DA44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Calibri Light" panose="020F0302020204030204"/>
            </a:rPr>
            <a:t>Cloud security</a:t>
          </a:r>
          <a:r>
            <a:rPr lang="en-GB" sz="1100" kern="1200" dirty="0"/>
            <a:t> weakness lies in the lack of research into previous breaches such as the ones on PSN and Toyota</a:t>
          </a:r>
          <a:endParaRPr lang="en-US" sz="1100" kern="1200" dirty="0"/>
        </a:p>
      </dsp:txBody>
      <dsp:txXfrm>
        <a:off x="3004105" y="2427788"/>
        <a:ext cx="2072362" cy="720000"/>
      </dsp:txXfrm>
    </dsp:sp>
    <dsp:sp modelId="{84AE6000-5055-4073-B5FD-833E13073F57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91D9C-E76A-4439-B25C-4B4F7B5333E5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Another major weakness is in the lack of prevention methods for new companies looking to enter the industry </a:t>
          </a:r>
          <a:endParaRPr lang="en-US" sz="1100" kern="1200" dirty="0"/>
        </a:p>
      </dsp:txBody>
      <dsp:txXfrm>
        <a:off x="5439131" y="2427788"/>
        <a:ext cx="2072362" cy="720000"/>
      </dsp:txXfrm>
    </dsp:sp>
    <dsp:sp modelId="{6012FB4A-2A37-4EBC-84AC-684C29C96630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C8E03-5D84-4FDF-9866-94098AF04830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There should be a starting plan to help combat this that comes with standard practices to keep businesses safe from Cloud attacks</a:t>
          </a:r>
          <a:endParaRPr lang="en-US" sz="1100" kern="1200" dirty="0"/>
        </a:p>
      </dsp:txBody>
      <dsp:txXfrm>
        <a:off x="7874157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ukc-word-edit.officeapps.live.com/we/www.imobie.com/guide/anytrans/how-to-turn-off-two-step-verification-in-icloud.htm" TargetMode="External"/><Relationship Id="rId13" Type="http://schemas.openxmlformats.org/officeDocument/2006/relationships/hyperlink" Target="https://ukc-word-edit.officeapps.live.com/we/Www.lookout.com" TargetMode="External"/><Relationship Id="rId3" Type="http://schemas.openxmlformats.org/officeDocument/2006/relationships/hyperlink" Target="https://ukc-word-edit.officeapps.live.com/we/www.arcserve.com/blog/7-most-infamous-cloud-security-breaches" TargetMode="External"/><Relationship Id="rId7" Type="http://schemas.openxmlformats.org/officeDocument/2006/relationships/hyperlink" Target="https://ukc-word-edit.officeapps.live.com/we/www.ibm.com/topics/cloud-computing" TargetMode="External"/><Relationship Id="rId12" Type="http://schemas.openxmlformats.org/officeDocument/2006/relationships/hyperlink" Target="https://ukc-word-edit.officeapps.live.com/we/www.qualtrics.com/uk/experience-management/research/secondary-research/" TargetMode="External"/><Relationship Id="rId2" Type="http://schemas.openxmlformats.org/officeDocument/2006/relationships/hyperlink" Target="https://ukc-word-edit.officeapps.live.com/we/www.techrepublic.com/article/rapid7-interview-cybersecurity-issues-australi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kc-word-edit.officeapps.live.com/we/Www.ibm.com" TargetMode="External"/><Relationship Id="rId11" Type="http://schemas.openxmlformats.org/officeDocument/2006/relationships/hyperlink" Target="https://ukc-word-edit.officeapps.live.com/we/www.smartsurvey.co.uk/articles/primary-research-methods#:~:text=The%20key%20difference%20between%20these" TargetMode="External"/><Relationship Id="rId5" Type="http://schemas.openxmlformats.org/officeDocument/2006/relationships/hyperlink" Target="https://ukc-word-edit.officeapps.live.com/we/www.beyondtrust.com/blog/entry/how-to-manage-and-secure-service-accounts-best-practices" TargetMode="External"/><Relationship Id="rId15" Type="http://schemas.openxmlformats.org/officeDocument/2006/relationships/hyperlink" Target="https://ukc-word-edit.officeapps.live.com/we/www.mybib.com/#/projects/mBJxB9/citations" TargetMode="External"/><Relationship Id="rId10" Type="http://schemas.openxmlformats.org/officeDocument/2006/relationships/hyperlink" Target="https://ukc-word-edit.officeapps.live.com/we/www.csoonline.com/article/575483/cloud-misconfiguration-causes-massive-data-breach-at-toyota-motor.html#:~:text=Vehicle%20data%20and%20customer%20information" TargetMode="External"/><Relationship Id="rId4" Type="http://schemas.openxmlformats.org/officeDocument/2006/relationships/hyperlink" Target="https://ukc-word-edit.officeapps.live.com/we/Www.beyondtrust.com" TargetMode="External"/><Relationship Id="rId9" Type="http://schemas.openxmlformats.org/officeDocument/2006/relationships/hyperlink" Target="https://ukc-word-edit.officeapps.live.com/we/www.cloudwards.net/which-cloud-storage-has-the-best-security/" TargetMode="External"/><Relationship Id="rId14" Type="http://schemas.openxmlformats.org/officeDocument/2006/relationships/hyperlink" Target="https://ukc-word-edit.officeapps.live.com/we/www.lookout.com/lp/top-five-risks-when-operating-in-the-cloud?utm_source=google&amp;utm_medium=search&amp;utm_campaign=GS_EMEA-EN_Affinity_Awareness&amp;gad=1&amp;gclid=EAIaIQobChMIhtST2uiBggMVENvtCh0ljAf6EAAYASAAEgIlB_D_Bw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Research For Cyber Security Assignment Presentation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By William </a:t>
            </a:r>
            <a:r>
              <a:rPr lang="en-GB" dirty="0" err="1">
                <a:cs typeface="Calibri"/>
              </a:rPr>
              <a:t>Adoukonou</a:t>
            </a:r>
            <a:endParaRPr lang="en-GB" dirty="0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3DD1-015D-CB50-581F-55082BCB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Step 3 - Instructions for Cloud Setup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A0EAD-9EE6-4600-7422-7401444F8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972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 smaller issue in cloud computing is the number of users who know how to manage a cloud server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To fix this, simple instructions can be made which can also help train employees in cyber security workplaces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Services such as oracle offer this for free on </a:t>
            </a:r>
            <a:r>
              <a:rPr lang="en-US">
                <a:cs typeface="Calibri"/>
              </a:rPr>
              <a:t>their site </a:t>
            </a:r>
          </a:p>
          <a:p>
            <a:pPr marL="0" indent="0">
              <a:buNone/>
            </a:pP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9171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298E-FF08-FBEF-C95F-6213DEF4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4 - Cloud Service support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2E1D8-1A7E-E252-A311-A6AD5F40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dirty="0">
                <a:cs typeface="Calibri"/>
              </a:rPr>
              <a:t>Support system needs to be in place for businesses</a:t>
            </a:r>
          </a:p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It should be a reputable brand that offers (specifically cloud </a:t>
            </a:r>
            <a:r>
              <a:rPr lang="en-GB">
                <a:cs typeface="Calibri"/>
              </a:rPr>
              <a:t>computing) support.</a:t>
            </a: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Examples include Cisco and Amazon</a:t>
            </a:r>
          </a:p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Needs to be widely accessible and offer a range of help</a:t>
            </a:r>
          </a:p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Should be able to teach newer staff members how to properly access secure cloud computing systems</a:t>
            </a:r>
          </a:p>
        </p:txBody>
      </p:sp>
    </p:spTree>
    <p:extLst>
      <p:ext uri="{BB962C8B-B14F-4D97-AF65-F5344CB8AC3E}">
        <p14:creationId xmlns:p14="http://schemas.microsoft.com/office/powerpoint/2010/main" val="3363865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E0A2-4240-B5A1-350F-FABF77808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3AFE6D-E7FA-B1E4-E4EE-9FA750C160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300054"/>
              </p:ext>
            </p:extLst>
          </p:nvPr>
        </p:nvGraphicFramePr>
        <p:xfrm>
          <a:off x="838200" y="196333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8" name="TextBox 137">
            <a:extLst>
              <a:ext uri="{FF2B5EF4-FFF2-40B4-BE49-F238E27FC236}">
                <a16:creationId xmlns:a16="http://schemas.microsoft.com/office/drawing/2014/main" id="{59E209EB-41C9-F57F-DBDD-41356D42F963}"/>
              </a:ext>
            </a:extLst>
          </p:cNvPr>
          <p:cNvSpPr txBox="1"/>
          <p:nvPr/>
        </p:nvSpPr>
        <p:spPr>
          <a:xfrm>
            <a:off x="3846721" y="2194192"/>
            <a:ext cx="4333301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600" dirty="0">
                <a:cs typeface="Calibri"/>
              </a:rPr>
              <a:t>What have we covered ?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732411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B98FD-5AC1-A06E-6338-E800C4B7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E7504-27E4-A45E-3FEE-7D5EDC217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en-GB" sz="1200" i="1" dirty="0">
                <a:solidFill>
                  <a:srgbClr val="0070C0"/>
                </a:solidFill>
                <a:latin typeface="Calibri Light"/>
                <a:cs typeface="Calibri Light"/>
              </a:rPr>
              <a:t>“70 Password Statistics to Inspire Better Security Practices [2022].” </a:t>
            </a:r>
            <a:r>
              <a:rPr lang="en-GB" sz="1200" i="1" dirty="0" err="1">
                <a:solidFill>
                  <a:srgbClr val="0070C0"/>
                </a:solidFill>
                <a:latin typeface="Calibri Light"/>
                <a:cs typeface="Calibri Light"/>
              </a:rPr>
              <a:t>Secureframe</a:t>
            </a:r>
            <a:r>
              <a:rPr lang="en-GB" sz="1200" i="1" dirty="0">
                <a:solidFill>
                  <a:srgbClr val="0070C0"/>
                </a:solidFill>
                <a:latin typeface="Calibri Light"/>
                <a:cs typeface="Calibri Light"/>
              </a:rPr>
              <a:t>, 18 Apr. 2023, secureframe.com/blog/password-statistics.</a:t>
            </a:r>
            <a:endParaRPr lang="en-GB" sz="1200" dirty="0">
              <a:solidFill>
                <a:srgbClr val="0070C0"/>
              </a:solidFill>
              <a:latin typeface="Calibri Light"/>
              <a:cs typeface="Calibri Light"/>
            </a:endParaRPr>
          </a:p>
          <a:p>
            <a:pPr>
              <a:buNone/>
            </a:pPr>
            <a:r>
              <a:rPr lang="en-GB" sz="1200" i="1" dirty="0">
                <a:solidFill>
                  <a:srgbClr val="0070C0"/>
                </a:solidFill>
                <a:latin typeface="Calibri Light"/>
                <a:cs typeface="Calibri Light"/>
              </a:rPr>
              <a:t>Abbott, Ben. “Leading CISO Wants More Security Proactivity in Australian Businesses to Avoid Attack “Surprises.”” TechRepublic, 18 Oct. 2023, </a:t>
            </a:r>
            <a:r>
              <a:rPr lang="en-GB" sz="1200" i="1" u="sng" dirty="0">
                <a:latin typeface="Calibri Light"/>
                <a:cs typeface="Calibri Light"/>
                <a:hlinkClick r:id="rId2"/>
              </a:rPr>
              <a:t>www.techrepublic.com/article/rapid7-interview-cybersecurity-issues-australia/</a:t>
            </a:r>
            <a:r>
              <a:rPr lang="en-GB" sz="1200" i="1" dirty="0">
                <a:solidFill>
                  <a:srgbClr val="0070C0"/>
                </a:solidFill>
                <a:latin typeface="Calibri Light"/>
                <a:cs typeface="Calibri Light"/>
              </a:rPr>
              <a:t>. Accessed 19 Oct. 2023.</a:t>
            </a:r>
            <a:endParaRPr lang="en-GB" sz="1200" dirty="0">
              <a:solidFill>
                <a:srgbClr val="0070C0"/>
              </a:solidFill>
              <a:latin typeface="Calibri Light"/>
              <a:cs typeface="Calibri Light"/>
            </a:endParaRPr>
          </a:p>
          <a:p>
            <a:pPr>
              <a:buNone/>
            </a:pPr>
            <a:r>
              <a:rPr lang="en-GB" sz="1200" i="1" dirty="0">
                <a:solidFill>
                  <a:srgbClr val="0070C0"/>
                </a:solidFill>
                <a:latin typeface="Calibri Light"/>
                <a:cs typeface="Calibri Light"/>
              </a:rPr>
              <a:t>Arcserve. “7 Most Infamous Cloud Security Breaches.” Arcserve, 13 July 2022, </a:t>
            </a:r>
            <a:r>
              <a:rPr lang="en-GB" sz="1200" i="1" u="sng" dirty="0">
                <a:latin typeface="Calibri Light"/>
                <a:cs typeface="Calibri Light"/>
                <a:hlinkClick r:id="rId3"/>
              </a:rPr>
              <a:t>www.arcserve.com/blog/7-most-infamous-cloud-security-breaches</a:t>
            </a:r>
            <a:r>
              <a:rPr lang="en-GB" sz="1200" i="1" dirty="0">
                <a:solidFill>
                  <a:srgbClr val="0070C0"/>
                </a:solidFill>
                <a:latin typeface="Calibri Light"/>
                <a:cs typeface="Calibri Light"/>
              </a:rPr>
              <a:t>.</a:t>
            </a:r>
            <a:endParaRPr lang="en-GB" sz="1200" dirty="0">
              <a:solidFill>
                <a:srgbClr val="0070C0"/>
              </a:solidFill>
              <a:latin typeface="Calibri Light"/>
              <a:cs typeface="Calibri Light"/>
            </a:endParaRPr>
          </a:p>
          <a:p>
            <a:pPr>
              <a:buNone/>
            </a:pPr>
            <a:r>
              <a:rPr lang="en-GB" sz="1200" i="1" dirty="0">
                <a:solidFill>
                  <a:srgbClr val="0070C0"/>
                </a:solidFill>
                <a:latin typeface="Calibri Light"/>
                <a:cs typeface="Calibri Light"/>
              </a:rPr>
              <a:t>AWS. “What Is Cloud Computing? - Amazon Web Services.” Amazon Web Services, Inc., 2023, aws.amazon.com/what-is-cloud-computing/.</a:t>
            </a:r>
            <a:endParaRPr lang="en-GB" sz="1200" dirty="0">
              <a:solidFill>
                <a:srgbClr val="0070C0"/>
              </a:solidFill>
              <a:latin typeface="Calibri Light"/>
              <a:cs typeface="Calibri Light"/>
            </a:endParaRPr>
          </a:p>
          <a:p>
            <a:pPr>
              <a:buNone/>
            </a:pPr>
            <a:r>
              <a:rPr lang="en-GB" sz="1200" i="1" dirty="0">
                <a:solidFill>
                  <a:srgbClr val="0070C0"/>
                </a:solidFill>
                <a:latin typeface="Calibri Light"/>
                <a:cs typeface="Calibri Light"/>
              </a:rPr>
              <a:t>CORPORATION, TOYOTA MOTOR. “Apology and Notice Concerning Newly Discovered Potential Data Leakage of Customer Information due to Cloud Settings | Corporate | Global Newsroom.” Toyota Motor Corporation Official Global Website, 2023, </a:t>
            </a:r>
            <a:r>
              <a:rPr lang="en-GB" sz="1200" i="1" dirty="0" err="1">
                <a:solidFill>
                  <a:srgbClr val="0070C0"/>
                </a:solidFill>
                <a:latin typeface="Calibri Light"/>
                <a:cs typeface="Calibri Light"/>
              </a:rPr>
              <a:t>global.toyota</a:t>
            </a:r>
            <a:r>
              <a:rPr lang="en-GB" sz="1200" i="1" dirty="0">
                <a:solidFill>
                  <a:srgbClr val="0070C0"/>
                </a:solidFill>
                <a:latin typeface="Calibri Light"/>
                <a:cs typeface="Calibri Light"/>
              </a:rPr>
              <a:t>/</a:t>
            </a:r>
            <a:r>
              <a:rPr lang="en-GB" sz="1200" i="1" dirty="0" err="1">
                <a:solidFill>
                  <a:srgbClr val="0070C0"/>
                </a:solidFill>
                <a:latin typeface="Calibri Light"/>
                <a:cs typeface="Calibri Light"/>
              </a:rPr>
              <a:t>en</a:t>
            </a:r>
            <a:r>
              <a:rPr lang="en-GB" sz="1200" i="1" dirty="0">
                <a:solidFill>
                  <a:srgbClr val="0070C0"/>
                </a:solidFill>
                <a:latin typeface="Calibri Light"/>
                <a:cs typeface="Calibri Light"/>
              </a:rPr>
              <a:t>/newsroom/corporate/39241625.html.</a:t>
            </a:r>
            <a:endParaRPr lang="en-GB" sz="1200" dirty="0">
              <a:solidFill>
                <a:srgbClr val="0070C0"/>
              </a:solidFill>
              <a:latin typeface="Calibri Light"/>
              <a:cs typeface="Calibri Light"/>
            </a:endParaRPr>
          </a:p>
          <a:p>
            <a:pPr>
              <a:buNone/>
            </a:pPr>
            <a:r>
              <a:rPr lang="en-GB" sz="1200" i="1" dirty="0">
                <a:solidFill>
                  <a:srgbClr val="0070C0"/>
                </a:solidFill>
                <a:latin typeface="Calibri Light"/>
                <a:cs typeface="Calibri Light"/>
              </a:rPr>
              <a:t>Garcia-Alvarez, Diamond. “The 2011 PlayStation Network Hack – What Actually Happened?” Wsswired.com, 1 Oct. 2021, wsswired.com/4837/entertainment-3/the-2011-playstation-network-hack-what-actually-happened/.</a:t>
            </a:r>
            <a:endParaRPr lang="en-GB" sz="1200" dirty="0">
              <a:solidFill>
                <a:srgbClr val="0070C0"/>
              </a:solidFill>
              <a:latin typeface="Calibri Light"/>
              <a:cs typeface="Calibri Light"/>
            </a:endParaRPr>
          </a:p>
          <a:p>
            <a:pPr>
              <a:buNone/>
            </a:pPr>
            <a:r>
              <a:rPr lang="en-GB" sz="1200" i="1" dirty="0">
                <a:solidFill>
                  <a:srgbClr val="0070C0"/>
                </a:solidFill>
                <a:latin typeface="Calibri Light"/>
                <a:cs typeface="Calibri Light"/>
              </a:rPr>
              <a:t>“How to Manage and Secure Service Accounts: Best Practices | </a:t>
            </a:r>
            <a:r>
              <a:rPr lang="en-GB" sz="1200" i="1" dirty="0" err="1">
                <a:solidFill>
                  <a:srgbClr val="0070C0"/>
                </a:solidFill>
                <a:latin typeface="Calibri Light"/>
                <a:cs typeface="Calibri Light"/>
              </a:rPr>
              <a:t>BeyondTrust</a:t>
            </a:r>
            <a:r>
              <a:rPr lang="en-GB" sz="1200" i="1" dirty="0">
                <a:solidFill>
                  <a:srgbClr val="0070C0"/>
                </a:solidFill>
                <a:latin typeface="Calibri Light"/>
                <a:cs typeface="Calibri Light"/>
              </a:rPr>
              <a:t>.” </a:t>
            </a:r>
            <a:r>
              <a:rPr lang="en-GB" sz="1200" i="1" u="sng" dirty="0">
                <a:latin typeface="Calibri Light"/>
                <a:cs typeface="Calibri Light"/>
                <a:hlinkClick r:id="rId4"/>
              </a:rPr>
              <a:t>Www.beyondtrust.com</a:t>
            </a:r>
            <a:r>
              <a:rPr lang="en-GB" sz="1200" i="1" dirty="0">
                <a:solidFill>
                  <a:srgbClr val="0070C0"/>
                </a:solidFill>
                <a:latin typeface="Calibri Light"/>
                <a:cs typeface="Calibri Light"/>
              </a:rPr>
              <a:t>, </a:t>
            </a:r>
            <a:r>
              <a:rPr lang="en-GB" sz="1200" i="1" u="sng" dirty="0">
                <a:latin typeface="Calibri Light"/>
                <a:cs typeface="Calibri Light"/>
                <a:hlinkClick r:id="rId5"/>
              </a:rPr>
              <a:t>www.beyondtrust.com/blog/entry/how-to-manage-and-secure-service-accounts-best-practices</a:t>
            </a:r>
            <a:r>
              <a:rPr lang="en-GB" sz="1200" i="1" dirty="0">
                <a:solidFill>
                  <a:srgbClr val="0070C0"/>
                </a:solidFill>
                <a:latin typeface="Calibri Light"/>
                <a:cs typeface="Calibri Light"/>
              </a:rPr>
              <a:t>.</a:t>
            </a:r>
            <a:endParaRPr lang="en-GB" sz="1200" dirty="0">
              <a:solidFill>
                <a:srgbClr val="0070C0"/>
              </a:solidFill>
              <a:latin typeface="Calibri Light"/>
              <a:cs typeface="Calibri Light"/>
            </a:endParaRPr>
          </a:p>
          <a:p>
            <a:pPr>
              <a:buNone/>
            </a:pPr>
            <a:r>
              <a:rPr lang="en-GB" sz="1200" i="1" dirty="0">
                <a:solidFill>
                  <a:srgbClr val="0070C0"/>
                </a:solidFill>
                <a:latin typeface="Calibri Light"/>
                <a:cs typeface="Calibri Light"/>
              </a:rPr>
              <a:t>IBM. “What Is Cloud Computing | IBM.” </a:t>
            </a:r>
            <a:r>
              <a:rPr lang="en-GB" sz="1200" i="1" u="sng" dirty="0">
                <a:latin typeface="Calibri Light"/>
                <a:cs typeface="Calibri Light"/>
                <a:hlinkClick r:id="rId6"/>
              </a:rPr>
              <a:t>Www.ibm.com</a:t>
            </a:r>
            <a:r>
              <a:rPr lang="en-GB" sz="1200" i="1" dirty="0">
                <a:solidFill>
                  <a:srgbClr val="0070C0"/>
                </a:solidFill>
                <a:latin typeface="Calibri Light"/>
                <a:cs typeface="Calibri Light"/>
              </a:rPr>
              <a:t>, 2023, </a:t>
            </a:r>
            <a:r>
              <a:rPr lang="en-GB" sz="1200" i="1" u="sng" dirty="0">
                <a:latin typeface="Calibri Light"/>
                <a:cs typeface="Calibri Light"/>
                <a:hlinkClick r:id="rId7"/>
              </a:rPr>
              <a:t>www.ibm.com/topics/cloud-computing</a:t>
            </a:r>
            <a:r>
              <a:rPr lang="en-GB" sz="1200" i="1" dirty="0">
                <a:solidFill>
                  <a:srgbClr val="0070C0"/>
                </a:solidFill>
                <a:latin typeface="Calibri Light"/>
                <a:cs typeface="Calibri Light"/>
              </a:rPr>
              <a:t>.</a:t>
            </a:r>
            <a:endParaRPr lang="en-GB" sz="1200" dirty="0">
              <a:solidFill>
                <a:srgbClr val="0070C0"/>
              </a:solidFill>
              <a:latin typeface="Calibri Light"/>
              <a:cs typeface="Calibri Light"/>
            </a:endParaRPr>
          </a:p>
          <a:p>
            <a:pPr>
              <a:buNone/>
            </a:pPr>
            <a:r>
              <a:rPr lang="en-GB" sz="1200" i="1" dirty="0" err="1">
                <a:solidFill>
                  <a:srgbClr val="0070C0"/>
                </a:solidFill>
                <a:latin typeface="Calibri Light"/>
                <a:cs typeface="Calibri Light"/>
              </a:rPr>
              <a:t>iMobie</a:t>
            </a:r>
            <a:r>
              <a:rPr lang="en-GB" sz="1200" i="1" dirty="0">
                <a:solidFill>
                  <a:srgbClr val="0070C0"/>
                </a:solidFill>
                <a:latin typeface="Calibri Light"/>
                <a:cs typeface="Calibri Light"/>
              </a:rPr>
              <a:t>. “[Tutorial] How to Turn off Two Factor Authentication on </a:t>
            </a:r>
            <a:r>
              <a:rPr lang="en-GB" sz="1200" i="1" dirty="0" err="1">
                <a:solidFill>
                  <a:srgbClr val="0070C0"/>
                </a:solidFill>
                <a:latin typeface="Calibri Light"/>
                <a:cs typeface="Calibri Light"/>
              </a:rPr>
              <a:t>IPhone</a:t>
            </a:r>
            <a:r>
              <a:rPr lang="en-GB" sz="1200" i="1" dirty="0">
                <a:solidFill>
                  <a:srgbClr val="0070C0"/>
                </a:solidFill>
                <a:latin typeface="Calibri Light"/>
                <a:cs typeface="Calibri Light"/>
              </a:rPr>
              <a:t> in IOS 11.” Imobie.com, 2018, </a:t>
            </a:r>
            <a:r>
              <a:rPr lang="en-GB" sz="1200" i="1" u="sng" dirty="0">
                <a:latin typeface="Calibri Light"/>
                <a:cs typeface="Calibri Light"/>
                <a:hlinkClick r:id="rId8"/>
              </a:rPr>
              <a:t>www.imobie.com/guide/anytrans/how-to-turn-off-two-step-verification-in-icloud.htm</a:t>
            </a:r>
            <a:r>
              <a:rPr lang="en-GB" sz="1200" i="1" dirty="0">
                <a:solidFill>
                  <a:srgbClr val="0070C0"/>
                </a:solidFill>
                <a:latin typeface="Calibri Light"/>
                <a:cs typeface="Calibri Light"/>
              </a:rPr>
              <a:t>. Accessed 16 Nov. 2023.</a:t>
            </a:r>
            <a:endParaRPr lang="en-GB" sz="1200" dirty="0">
              <a:solidFill>
                <a:srgbClr val="0070C0"/>
              </a:solidFill>
              <a:latin typeface="Calibri Light"/>
              <a:cs typeface="Calibri Light"/>
            </a:endParaRPr>
          </a:p>
          <a:p>
            <a:pPr>
              <a:buNone/>
            </a:pPr>
            <a:r>
              <a:rPr lang="en-GB" sz="1200" i="1" dirty="0">
                <a:solidFill>
                  <a:srgbClr val="0070C0"/>
                </a:solidFill>
                <a:latin typeface="Calibri Light"/>
                <a:cs typeface="Calibri Light"/>
              </a:rPr>
              <a:t>Jun’20 2020-06-12T15:34:08+00:00, Ben Stockton-Last Updated: 12. “Most Secure Cloud Storage of 2020: Keep It Secret, Keep It Safe.” </a:t>
            </a:r>
            <a:r>
              <a:rPr lang="en-GB" sz="1200" i="1" dirty="0" err="1">
                <a:solidFill>
                  <a:srgbClr val="0070C0"/>
                </a:solidFill>
                <a:latin typeface="Calibri Light"/>
                <a:cs typeface="Calibri Light"/>
              </a:rPr>
              <a:t>Cloudwards</a:t>
            </a:r>
            <a:r>
              <a:rPr lang="en-GB" sz="1200" i="1" dirty="0">
                <a:solidFill>
                  <a:srgbClr val="0070C0"/>
                </a:solidFill>
                <a:latin typeface="Calibri Light"/>
                <a:cs typeface="Calibri Light"/>
              </a:rPr>
              <a:t>, 29 Sept. 2018, </a:t>
            </a:r>
            <a:r>
              <a:rPr lang="en-GB" sz="1200" i="1" u="sng" dirty="0">
                <a:latin typeface="Calibri Light"/>
                <a:cs typeface="Calibri Light"/>
                <a:hlinkClick r:id="rId9"/>
              </a:rPr>
              <a:t>www.cloudwards.net/which-cloud-storage-has-the-best-security/</a:t>
            </a:r>
            <a:r>
              <a:rPr lang="en-GB" sz="1200" i="1" dirty="0">
                <a:solidFill>
                  <a:srgbClr val="0070C0"/>
                </a:solidFill>
                <a:latin typeface="Calibri Light"/>
                <a:cs typeface="Calibri Light"/>
              </a:rPr>
              <a:t>.</a:t>
            </a:r>
            <a:endParaRPr lang="en-GB" sz="1200" dirty="0">
              <a:solidFill>
                <a:srgbClr val="0070C0"/>
              </a:solidFill>
              <a:latin typeface="Calibri Light"/>
              <a:cs typeface="Calibri Light"/>
            </a:endParaRPr>
          </a:p>
          <a:p>
            <a:pPr>
              <a:buNone/>
            </a:pPr>
            <a:r>
              <a:rPr lang="en-GB" sz="1200" i="1" dirty="0">
                <a:solidFill>
                  <a:srgbClr val="0070C0"/>
                </a:solidFill>
                <a:latin typeface="Calibri Light"/>
                <a:cs typeface="Calibri Light"/>
              </a:rPr>
              <a:t>Petrova, Magdalena . “Cloud Misconfiguration Causes Massive Data Breach at Toyota Motor.” CSO Online, 6 June 2023, </a:t>
            </a:r>
            <a:r>
              <a:rPr lang="en-GB" sz="1200" i="1" u="sng" dirty="0">
                <a:latin typeface="Calibri Light"/>
                <a:cs typeface="Calibri Light"/>
                <a:hlinkClick r:id="rId10"/>
              </a:rPr>
              <a:t>www.csoonline.com/article/575483/cloud-misconfiguration-causes-massive-data-breach-at-toyota-motor.html#:~:text=Vehicle%20data%20and%20customer%20information</a:t>
            </a:r>
            <a:r>
              <a:rPr lang="en-GB" sz="1200" i="1" dirty="0">
                <a:solidFill>
                  <a:srgbClr val="0070C0"/>
                </a:solidFill>
                <a:latin typeface="Calibri Light"/>
                <a:cs typeface="Calibri Light"/>
              </a:rPr>
              <a:t>.</a:t>
            </a:r>
            <a:endParaRPr lang="en-GB" sz="1200" dirty="0">
              <a:solidFill>
                <a:srgbClr val="0070C0"/>
              </a:solidFill>
              <a:latin typeface="Calibri Light"/>
              <a:cs typeface="Calibri Light"/>
            </a:endParaRPr>
          </a:p>
          <a:p>
            <a:pPr>
              <a:buNone/>
            </a:pPr>
            <a:r>
              <a:rPr lang="en-GB" sz="1200" i="1" dirty="0">
                <a:solidFill>
                  <a:srgbClr val="0070C0"/>
                </a:solidFill>
                <a:latin typeface="Calibri Light"/>
                <a:cs typeface="Calibri Light"/>
              </a:rPr>
              <a:t>“Primary Research Methods Explained.” </a:t>
            </a:r>
            <a:r>
              <a:rPr lang="en-GB" sz="1200" i="1" dirty="0" err="1">
                <a:solidFill>
                  <a:srgbClr val="0070C0"/>
                </a:solidFill>
                <a:latin typeface="Calibri Light"/>
                <a:cs typeface="Calibri Light"/>
              </a:rPr>
              <a:t>SmartSurvey</a:t>
            </a:r>
            <a:r>
              <a:rPr lang="en-GB" sz="1200" i="1" dirty="0">
                <a:solidFill>
                  <a:srgbClr val="0070C0"/>
                </a:solidFill>
                <a:latin typeface="Calibri Light"/>
                <a:cs typeface="Calibri Light"/>
              </a:rPr>
              <a:t>, </a:t>
            </a:r>
            <a:r>
              <a:rPr lang="en-GB" sz="1200" i="1" u="sng" dirty="0">
                <a:latin typeface="Calibri Light"/>
                <a:cs typeface="Calibri Light"/>
                <a:hlinkClick r:id="rId11"/>
              </a:rPr>
              <a:t>www.smartsurvey.co.uk/articles/primary-research-methods#:~:text=The%20key%20difference%20between%20these</a:t>
            </a:r>
            <a:r>
              <a:rPr lang="en-GB" sz="1200" i="1" dirty="0">
                <a:solidFill>
                  <a:srgbClr val="0070C0"/>
                </a:solidFill>
                <a:latin typeface="Calibri Light"/>
                <a:cs typeface="Calibri Light"/>
              </a:rPr>
              <a:t>.</a:t>
            </a:r>
            <a:endParaRPr lang="en-GB" sz="1200" dirty="0">
              <a:solidFill>
                <a:srgbClr val="0070C0"/>
              </a:solidFill>
              <a:latin typeface="Calibri Light"/>
              <a:cs typeface="Calibri Light"/>
            </a:endParaRPr>
          </a:p>
          <a:p>
            <a:pPr>
              <a:buNone/>
            </a:pPr>
            <a:r>
              <a:rPr lang="en-GB" sz="1200" i="1" dirty="0">
                <a:solidFill>
                  <a:srgbClr val="0070C0"/>
                </a:solidFill>
                <a:latin typeface="Calibri Light"/>
                <a:cs typeface="Calibri Light"/>
              </a:rPr>
              <a:t>Qualtrics. “Secondary Research: Definition, Methods, &amp; Examples.” Qualtrics, 2022, </a:t>
            </a:r>
            <a:r>
              <a:rPr lang="en-GB" sz="1200" i="1" u="sng" dirty="0">
                <a:latin typeface="Calibri Light"/>
                <a:cs typeface="Calibri Light"/>
                <a:hlinkClick r:id="rId12"/>
              </a:rPr>
              <a:t>www.qualtrics.com/uk/experience-management/research/secondary-research/</a:t>
            </a:r>
            <a:r>
              <a:rPr lang="en-GB" sz="1200" i="1" dirty="0">
                <a:solidFill>
                  <a:srgbClr val="0070C0"/>
                </a:solidFill>
                <a:latin typeface="Calibri Light"/>
                <a:cs typeface="Calibri Light"/>
              </a:rPr>
              <a:t>.</a:t>
            </a:r>
            <a:endParaRPr lang="en-GB" sz="1200" dirty="0">
              <a:solidFill>
                <a:srgbClr val="0070C0"/>
              </a:solidFill>
              <a:latin typeface="Calibri Light"/>
              <a:cs typeface="Calibri Light"/>
            </a:endParaRPr>
          </a:p>
          <a:p>
            <a:pPr>
              <a:buNone/>
            </a:pPr>
            <a:r>
              <a:rPr lang="en-GB" sz="1200" i="1" dirty="0">
                <a:solidFill>
                  <a:srgbClr val="0070C0"/>
                </a:solidFill>
                <a:latin typeface="Calibri Light"/>
                <a:cs typeface="Calibri Light"/>
              </a:rPr>
              <a:t>“Top Five Risks When Operating in the Cloud | Lookout.” </a:t>
            </a:r>
            <a:r>
              <a:rPr lang="en-GB" sz="1200" i="1" u="sng" dirty="0">
                <a:latin typeface="Calibri Light"/>
                <a:cs typeface="Calibri Light"/>
                <a:hlinkClick r:id="rId13"/>
              </a:rPr>
              <a:t>Www.lookout.com</a:t>
            </a:r>
            <a:r>
              <a:rPr lang="en-GB" sz="1200" i="1" dirty="0">
                <a:solidFill>
                  <a:srgbClr val="0070C0"/>
                </a:solidFill>
                <a:latin typeface="Calibri Light"/>
                <a:cs typeface="Calibri Light"/>
              </a:rPr>
              <a:t>, 2023, </a:t>
            </a:r>
            <a:r>
              <a:rPr lang="en-GB" sz="1200" i="1" u="sng" dirty="0">
                <a:latin typeface="Calibri Light"/>
                <a:cs typeface="Calibri Light"/>
                <a:hlinkClick r:id="rId14"/>
              </a:rPr>
              <a:t>www.lookout.com/lp/top-five-risks-when-operating-in-the-cloud?utm_source=google&amp;utm_medium=search&amp;utm_campaign=GS_EMEA-EN_Affinity_Awareness&amp;gad=1&amp;gclid=EAIaIQobChMIhtST2uiBggMVENvtCh0ljAf6EAAYASAAEgIlB_D_BwE</a:t>
            </a:r>
            <a:r>
              <a:rPr lang="en-GB" sz="1200" i="1" dirty="0">
                <a:solidFill>
                  <a:srgbClr val="0070C0"/>
                </a:solidFill>
                <a:latin typeface="Calibri Light"/>
                <a:cs typeface="Calibri Light"/>
              </a:rPr>
              <a:t>. Accessed 19 Oct. 2023.</a:t>
            </a:r>
            <a:endParaRPr lang="en-GB" sz="1200" dirty="0">
              <a:solidFill>
                <a:srgbClr val="0070C0"/>
              </a:solidFill>
              <a:latin typeface="Calibri Light"/>
              <a:cs typeface="Calibri Light"/>
            </a:endParaRPr>
          </a:p>
          <a:p>
            <a:pPr>
              <a:buNone/>
            </a:pPr>
            <a:r>
              <a:rPr lang="en-GB" sz="1200" i="1" dirty="0">
                <a:solidFill>
                  <a:srgbClr val="0070C0"/>
                </a:solidFill>
                <a:latin typeface="Calibri Light"/>
                <a:cs typeface="Calibri Light"/>
              </a:rPr>
              <a:t>Unni, Ajay . “📖 </a:t>
            </a:r>
            <a:r>
              <a:rPr lang="en-GB" sz="1200" i="1" dirty="0" err="1">
                <a:solidFill>
                  <a:srgbClr val="0070C0"/>
                </a:solidFill>
                <a:latin typeface="Calibri Light"/>
                <a:cs typeface="Calibri Light"/>
              </a:rPr>
              <a:t>MyBib</a:t>
            </a:r>
            <a:r>
              <a:rPr lang="en-GB" sz="1200" i="1" dirty="0">
                <a:solidFill>
                  <a:srgbClr val="0070C0"/>
                </a:solidFill>
                <a:latin typeface="Calibri Light"/>
                <a:cs typeface="Calibri Light"/>
              </a:rPr>
              <a:t> – a New FREE APA, Harvard, &amp; MLA Citation Generator.” </a:t>
            </a:r>
            <a:r>
              <a:rPr lang="en-GB" sz="1200" i="1" dirty="0" err="1">
                <a:solidFill>
                  <a:srgbClr val="0070C0"/>
                </a:solidFill>
                <a:latin typeface="Calibri Light"/>
                <a:cs typeface="Calibri Light"/>
              </a:rPr>
              <a:t>MyBib</a:t>
            </a:r>
            <a:r>
              <a:rPr lang="en-GB" sz="1200" i="1" dirty="0">
                <a:solidFill>
                  <a:srgbClr val="0070C0"/>
                </a:solidFill>
                <a:latin typeface="Calibri Light"/>
                <a:cs typeface="Calibri Light"/>
              </a:rPr>
              <a:t>, 11 Jan. 2022, </a:t>
            </a:r>
            <a:r>
              <a:rPr lang="en-GB" sz="1200" i="1" u="sng" dirty="0">
                <a:latin typeface="Calibri Light"/>
                <a:cs typeface="Calibri Light"/>
                <a:hlinkClick r:id="rId15"/>
              </a:rPr>
              <a:t>www.mybib.com/#/projects/mBJxB9/citations</a:t>
            </a:r>
            <a:r>
              <a:rPr lang="en-GB" sz="1200" i="1" dirty="0">
                <a:solidFill>
                  <a:srgbClr val="0070C0"/>
                </a:solidFill>
                <a:latin typeface="Calibri Light"/>
                <a:cs typeface="Calibri Light"/>
              </a:rPr>
              <a:t>. Accessed 23 Nov. 2023.</a:t>
            </a:r>
            <a:endParaRPr lang="en-GB" sz="1200" dirty="0">
              <a:solidFill>
                <a:srgbClr val="0070C0"/>
              </a:solidFill>
              <a:latin typeface="Calibri Light"/>
              <a:cs typeface="Calibri Light"/>
            </a:endParaRPr>
          </a:p>
          <a:p>
            <a:pPr>
              <a:buNone/>
            </a:pPr>
            <a:endParaRPr lang="en-GB" sz="1100" dirty="0">
              <a:solidFill>
                <a:srgbClr val="0070C0"/>
              </a:solidFill>
              <a:latin typeface="Calibri Light"/>
              <a:cs typeface="Calibri Light"/>
            </a:endParaRP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5614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ADE8A-BCD2-F225-DDFD-41861807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Introduction</a:t>
            </a:r>
            <a:endParaRPr lang="en-GB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1FD10-83F6-B56C-5512-EB892533B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cs typeface="Calibri"/>
              </a:rPr>
              <a:t>Hello and welcome to my presentation. Today's PowerPoint will cover the following:</a:t>
            </a: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457200" indent="-457200"/>
            <a:r>
              <a:rPr lang="en-GB" dirty="0">
                <a:cs typeface="Calibri"/>
              </a:rPr>
              <a:t>Recap of Cloud Computing security major issues</a:t>
            </a: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457200" indent="-457200"/>
            <a:r>
              <a:rPr lang="en-GB" dirty="0">
                <a:cs typeface="Calibri"/>
              </a:rPr>
              <a:t>Further issues in cloud security industry</a:t>
            </a: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457200" indent="-457200"/>
            <a:r>
              <a:rPr lang="en-GB" dirty="0">
                <a:cs typeface="Calibri"/>
              </a:rPr>
              <a:t>Standard alternative methods for cloud security research</a:t>
            </a: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457200" indent="-457200"/>
            <a:r>
              <a:rPr lang="en-GB" dirty="0">
                <a:cs typeface="Calibri"/>
              </a:rPr>
              <a:t>Advanced methods for cloud security research</a:t>
            </a:r>
          </a:p>
          <a:p>
            <a:pPr marL="457200" indent="-457200"/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94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4FACC-1E72-5B42-F8DC-BBFF06689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5334000" cy="1708246"/>
          </a:xfrm>
        </p:spPr>
        <p:txBody>
          <a:bodyPr anchor="ctr">
            <a:normAutofit fontScale="90000"/>
          </a:bodyPr>
          <a:lstStyle/>
          <a:p>
            <a:r>
              <a:rPr lang="en-GB" sz="4000" dirty="0">
                <a:cs typeface="Calibri Light"/>
              </a:rPr>
              <a:t>Recap of Cloud Security and Major Breach</a:t>
            </a:r>
            <a:br>
              <a:rPr lang="en-GB" sz="4000" dirty="0">
                <a:cs typeface="Calibri Light"/>
              </a:rPr>
            </a:br>
            <a:br>
              <a:rPr lang="en-GB" sz="4000" dirty="0">
                <a:cs typeface="Calibri Light"/>
              </a:rPr>
            </a:br>
            <a:br>
              <a:rPr lang="en-GB" sz="4000" dirty="0">
                <a:cs typeface="Calibri Light"/>
              </a:rPr>
            </a:br>
            <a:r>
              <a:rPr lang="en-GB" sz="1600" b="1" u="sng" dirty="0">
                <a:latin typeface="+mn-lt"/>
              </a:rPr>
              <a:t>As mentioned before, today's topic is Cloud Computing security</a:t>
            </a:r>
            <a:br>
              <a:rPr lang="en-US" sz="1600" b="0" dirty="0"/>
            </a:br>
            <a:endParaRPr lang="en-GB" sz="4000" dirty="0">
              <a:cs typeface="Calibri Light"/>
            </a:endParaRPr>
          </a:p>
        </p:txBody>
      </p:sp>
      <p:sp>
        <p:nvSpPr>
          <p:cNvPr id="66" name="Rectangle 51">
            <a:extLst>
              <a:ext uri="{FF2B5EF4-FFF2-40B4-BE49-F238E27FC236}">
                <a16:creationId xmlns:a16="http://schemas.microsoft.com/office/drawing/2014/main" id="{0D05C9B4-B5C9-2D4D-23C9-CEE72646F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-1"/>
            <a:ext cx="5410200" cy="68580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66700" dist="215900" dir="858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Graphic 6" descr="Laptop Secure">
            <a:extLst>
              <a:ext uri="{FF2B5EF4-FFF2-40B4-BE49-F238E27FC236}">
                <a16:creationId xmlns:a16="http://schemas.microsoft.com/office/drawing/2014/main" id="{2F575626-2546-F487-4F44-A9C982C49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7878" y="1548705"/>
            <a:ext cx="3758045" cy="3758045"/>
          </a:xfrm>
          <a:prstGeom prst="rect">
            <a:avLst/>
          </a:prstGeom>
        </p:spPr>
      </p:pic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99F4D086-FF59-417F-7C71-11F94D997D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254418"/>
              </p:ext>
            </p:extLst>
          </p:nvPr>
        </p:nvGraphicFramePr>
        <p:xfrm>
          <a:off x="0" y="2470245"/>
          <a:ext cx="6845416" cy="3913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9505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000C-BDD4-34B1-903B-C33060BB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Weaknesses in Cloud Security</a:t>
            </a:r>
            <a:br>
              <a:rPr lang="en-US" dirty="0"/>
            </a:br>
            <a:r>
              <a:rPr lang="en-US" dirty="0"/>
              <a:t> 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ABCB5A-C7C9-4558-C9C3-D0FE351AAD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4322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D335F2D-4BD4-E906-6DDE-C33C7B08A3E9}"/>
              </a:ext>
            </a:extLst>
          </p:cNvPr>
          <p:cNvSpPr txBox="1"/>
          <p:nvPr/>
        </p:nvSpPr>
        <p:spPr>
          <a:xfrm>
            <a:off x="4070059" y="1749614"/>
            <a:ext cx="4169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So, what is another issue in Cloud Security that needs to addressed 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48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Slide Background">
            <a:extLst>
              <a:ext uri="{FF2B5EF4-FFF2-40B4-BE49-F238E27FC236}">
                <a16:creationId xmlns:a16="http://schemas.microsoft.com/office/drawing/2014/main" id="{7DE220E6-BA55-4F04-B3C4-F4985F3E7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56" name="tint">
            <a:extLst>
              <a:ext uri="{FF2B5EF4-FFF2-40B4-BE49-F238E27FC236}">
                <a16:creationId xmlns:a16="http://schemas.microsoft.com/office/drawing/2014/main" id="{5AE190BC-D2FD-433E-AB89-0DF68EFD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5644" y="0"/>
            <a:ext cx="1046356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 useBgFill="1">
        <p:nvSpPr>
          <p:cNvPr id="1058" name="Rectangle 1057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6444" y="0"/>
            <a:ext cx="6075554" cy="6858000"/>
          </a:xfrm>
          <a:prstGeom prst="rect">
            <a:avLst/>
          </a:prstGeom>
          <a:ln>
            <a:noFill/>
          </a:ln>
          <a:effectLst>
            <a:outerShdw blurRad="508000" dist="190500" dir="5460000" sx="93000" sy="93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A newspaper with a person walking in front of a door&#10;&#10;Description automatically generated">
            <a:extLst>
              <a:ext uri="{FF2B5EF4-FFF2-40B4-BE49-F238E27FC236}">
                <a16:creationId xmlns:a16="http://schemas.microsoft.com/office/drawing/2014/main" id="{A9CA0AA3-F0CA-0C61-1BAC-2B6C7B3376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65" b="-2"/>
          <a:stretch/>
        </p:blipFill>
        <p:spPr bwMode="auto">
          <a:xfrm>
            <a:off x="754555" y="631405"/>
            <a:ext cx="4541003" cy="510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0942C-D43E-6815-2AF9-9312E320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3688" y="1208016"/>
            <a:ext cx="5037424" cy="5032064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3000" dirty="0"/>
              <a:t>After a decade since the PlayStation Network hack, Toyota suffered a similar attack</a:t>
            </a:r>
          </a:p>
          <a:p>
            <a:endParaRPr lang="en-US" sz="3000" dirty="0"/>
          </a:p>
          <a:p>
            <a:r>
              <a:rPr lang="en-US" sz="3000" dirty="0"/>
              <a:t>They didn’t secure a data location properly causing an exploit in the Cloud</a:t>
            </a:r>
          </a:p>
          <a:p>
            <a:endParaRPr lang="en-US" sz="3000" dirty="0"/>
          </a:p>
          <a:p>
            <a:r>
              <a:rPr lang="en-US" sz="3000" dirty="0"/>
              <a:t>Measures should be in place so that attacks from 10+ years aren’t being replicated on major businesses.</a:t>
            </a:r>
          </a:p>
          <a:p>
            <a:endParaRPr lang="en-US" sz="3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2361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F0CF6-413E-DED7-4ABE-703D0B061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/>
              <a:t>So, What Further Work can be done?</a:t>
            </a:r>
            <a:endParaRPr lang="en-GB" sz="3600" dirty="0"/>
          </a:p>
        </p:txBody>
      </p:sp>
      <p:pic>
        <p:nvPicPr>
          <p:cNvPr id="7" name="Graphic 6" descr="Presentation with Checklist">
            <a:extLst>
              <a:ext uri="{FF2B5EF4-FFF2-40B4-BE49-F238E27FC236}">
                <a16:creationId xmlns:a16="http://schemas.microsoft.com/office/drawing/2014/main" id="{6EA271BE-7A3C-F48F-B8F9-35157F278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7577D4A-39AC-0ECB-9EEE-64ED473CE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503" y="2415756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best way forward would be to conduct further research to help with a plan</a:t>
            </a:r>
          </a:p>
          <a:p>
            <a:endParaRPr lang="en-US" sz="1800" dirty="0"/>
          </a:p>
          <a:p>
            <a:r>
              <a:rPr lang="en-US" sz="1800" dirty="0"/>
              <a:t>This can be done with previously used research principles</a:t>
            </a:r>
          </a:p>
          <a:p>
            <a:endParaRPr lang="en-US" sz="1800" dirty="0"/>
          </a:p>
          <a:p>
            <a:r>
              <a:rPr lang="en-US" sz="1800" dirty="0"/>
              <a:t>Plan would include standard measures (</a:t>
            </a:r>
            <a:r>
              <a:rPr lang="en-GB" sz="1800" dirty="0"/>
              <a:t>1 trusted provider, security policies, instructions and support for setup)</a:t>
            </a:r>
          </a:p>
          <a:p>
            <a:endParaRPr lang="en-GB" sz="1800" dirty="0"/>
          </a:p>
          <a:p>
            <a:r>
              <a:rPr lang="en-GB" sz="1800" dirty="0"/>
              <a:t>Should be backed by major SECURE companies</a:t>
            </a:r>
            <a:endParaRPr lang="en-US" sz="1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258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431C-BC7D-C04B-0674-E3F78580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survey to gain info for the plan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5537E-4B96-73B0-5C8F-E06B9646D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ensure the plan offers the most reliable tools, a survey could be made</a:t>
            </a:r>
          </a:p>
          <a:p>
            <a:endParaRPr lang="en-US" dirty="0"/>
          </a:p>
          <a:p>
            <a:r>
              <a:rPr lang="en-US" dirty="0"/>
              <a:t>A survey is a primary research technique used to gather data </a:t>
            </a:r>
          </a:p>
          <a:p>
            <a:endParaRPr lang="en-US" dirty="0"/>
          </a:p>
          <a:p>
            <a:r>
              <a:rPr lang="en-US" dirty="0"/>
              <a:t>The survey could include questions such as :</a:t>
            </a:r>
          </a:p>
          <a:p>
            <a:r>
              <a:rPr lang="en-US" sz="2000" u="sng" dirty="0"/>
              <a:t>Which cloud service do you currently use ?</a:t>
            </a:r>
          </a:p>
          <a:p>
            <a:r>
              <a:rPr lang="en-GB" sz="2000" u="sng" dirty="0"/>
              <a:t>Which cloud network would you recommend ?</a:t>
            </a:r>
          </a:p>
          <a:p>
            <a:r>
              <a:rPr lang="en-GB" sz="2000" u="sng" dirty="0"/>
              <a:t>Do you have access control permissions set up ? 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213662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CEA7-DE10-6921-D994-E408F92D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Find Trusted Provider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86E6-A53D-EECA-3195-15489CDC3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primary research methods, a survey could be made to gather information</a:t>
            </a:r>
          </a:p>
          <a:p>
            <a:endParaRPr lang="en-US" dirty="0"/>
          </a:p>
          <a:p>
            <a:r>
              <a:rPr lang="en-US" dirty="0"/>
              <a:t>The questions would help find a suitable Trusted Provider</a:t>
            </a:r>
          </a:p>
          <a:p>
            <a:endParaRPr lang="en-US" dirty="0"/>
          </a:p>
          <a:p>
            <a:r>
              <a:rPr lang="en-US" dirty="0"/>
              <a:t>They would be responsible for supplying secure hardware and software to the company </a:t>
            </a:r>
          </a:p>
        </p:txBody>
      </p:sp>
    </p:spTree>
    <p:extLst>
      <p:ext uri="{BB962C8B-B14F-4D97-AF65-F5344CB8AC3E}">
        <p14:creationId xmlns:p14="http://schemas.microsoft.com/office/powerpoint/2010/main" val="283407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0742-5373-2439-D513-71467E7E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Step 2 – integrate security policies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FF1EB-A503-AAD4-5F0B-97F2B9E60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cs typeface="Calibri"/>
              </a:rPr>
              <a:t>Policies make sure that the Cloud Security principles are adhered to</a:t>
            </a:r>
            <a:endParaRPr lang="en-US"/>
          </a:p>
          <a:p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 dirty="0">
                <a:cs typeface="Calibri"/>
              </a:rPr>
              <a:t>Some Include:</a:t>
            </a: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1) Cloud Network must receive weekly checkup</a:t>
            </a: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2) Cloud Storage Location must be physically and digitally backed up monthly</a:t>
            </a: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3) Access is restricted to </a:t>
            </a:r>
            <a:r>
              <a:rPr lang="en-GB" u="sng" dirty="0">
                <a:cs typeface="Calibri"/>
              </a:rPr>
              <a:t>Admins only 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233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</TotalTime>
  <Words>1228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Research For Cyber Security Assignment Presentation</vt:lpstr>
      <vt:lpstr>Introduction</vt:lpstr>
      <vt:lpstr>Recap of Cloud Security and Major Breach   As mentioned before, today's topic is Cloud Computing security </vt:lpstr>
      <vt:lpstr>Further Weaknesses in Cloud Security  </vt:lpstr>
      <vt:lpstr>PowerPoint Presentation</vt:lpstr>
      <vt:lpstr>So, What Further Work can be done?</vt:lpstr>
      <vt:lpstr>A survey to gain info for the plan </vt:lpstr>
      <vt:lpstr>Step 1 – Find Trusted Provider</vt:lpstr>
      <vt:lpstr>Step 2 – integrate security policies</vt:lpstr>
      <vt:lpstr>Step 3 - Instructions for Cloud Setup</vt:lpstr>
      <vt:lpstr>Step 4 - Cloud Service support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William Adoukonou</cp:lastModifiedBy>
  <cp:revision>260</cp:revision>
  <dcterms:created xsi:type="dcterms:W3CDTF">2023-11-28T00:47:30Z</dcterms:created>
  <dcterms:modified xsi:type="dcterms:W3CDTF">2024-01-18T11:08:29Z</dcterms:modified>
</cp:coreProperties>
</file>