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E2F3-D353-BA9C-6979-9CB875126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8DEB5-23A7-D96C-9BFC-41E58A9C9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DB67-F3C0-FEA8-13E8-4C0C363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EDC2-870D-4982-A72A-2395DD7C2B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DF961-16B4-D254-8067-3726B642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6000-8BCE-0A21-2B02-C47B0599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D19-39A2-4841-88AB-C78EAAC8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19AB-B138-1DC8-EF43-AD4E901E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5E5F9-2238-C0EA-D31E-0F4B830AA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9DEF-DCE2-93E4-AC89-C8C86CB6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EDC2-870D-4982-A72A-2395DD7C2B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69BF5-6E9E-EBBA-9751-4CC8242F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2E75-354F-648A-9BEF-E3AEEB25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D19-39A2-4841-88AB-C78EAAC8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6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39C38-7F1D-FE2C-935D-A04FC3B0E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BDE41-616E-E312-1699-40FF52D3F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5176-3504-5593-0B3D-7F18BF77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EDC2-870D-4982-A72A-2395DD7C2B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CD64-259A-16A8-A80C-FC345C46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66E8-DE7C-F238-4695-FCFA8CC2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D19-39A2-4841-88AB-C78EAAC8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3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D3C1-E06C-C9D7-8F5B-E11608DD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9F9D-13D7-7F2E-80FA-C747F720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5D6A-7437-1D97-3039-805E197C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EDC2-870D-4982-A72A-2395DD7C2B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9733-B90E-29D1-DA97-AFCAD021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1B37-D11D-D0C3-22ED-1BA1A85C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D19-39A2-4841-88AB-C78EAAC8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C6BE-8E4C-FE93-27A1-A6CD5C45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89C9-8676-04BF-DCC7-3E2C33C3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CF015-423A-7867-4878-66984440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EDC2-870D-4982-A72A-2395DD7C2B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AF5C-B0DA-69A0-DD9B-F8A5F66C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17E0-C313-EE04-DDA3-D92AFAEF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D19-39A2-4841-88AB-C78EAAC8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5CCA-9B2E-9D68-08C7-79296B9E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F3F3-664A-8433-6E65-A6E45EBDA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B6901-D56A-8E85-5593-29A06530A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FC966-5A03-7500-4057-3970A2BE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EDC2-870D-4982-A72A-2395DD7C2B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FB1A4-2D1D-B823-FDB1-88AF0B0A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DDDA-7C47-45FB-07A4-7B71EB60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D19-39A2-4841-88AB-C78EAAC8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0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E6EC-9551-D774-FA9C-A761297F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A9BD8-0EAE-6900-950F-DE149EAA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1221E-3EFC-A9D2-5EFF-69D9DB56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66FCD-DF79-831A-98D6-E974C27E9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E0EE-2E44-8E9B-BBA4-A3CAFE1DF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E9EC2-ABFB-C7C3-2261-59E17FCF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EDC2-870D-4982-A72A-2395DD7C2B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12A4F-1616-2658-511A-14512955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888AF-9B29-89B4-DAE2-DC4B428C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D19-39A2-4841-88AB-C78EAAC8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4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F4E5-F197-E4B8-2738-BBC77B61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508CC-5EBF-F0D3-7C2D-D0E6A641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EDC2-870D-4982-A72A-2395DD7C2B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75343-7F5D-B6F1-EB74-61F9DE10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5A189-2843-816F-B3EC-9D59C4F8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D19-39A2-4841-88AB-C78EAAC8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089AA-952A-AC99-95B2-063FF62E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EDC2-870D-4982-A72A-2395DD7C2B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3C0CC-4636-BC9F-DC40-D04E5F59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E4718-B0D6-8DB1-38A5-5E165352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D19-39A2-4841-88AB-C78EAAC8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1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3F46-BA50-60D8-D41D-BC863C0A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B0FB8-720D-33A0-E6E1-2CE0A2F65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E7530-7744-1744-D4DC-67DABC120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9E99-6279-2494-DF5A-A55A426E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EDC2-870D-4982-A72A-2395DD7C2B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19966-2A69-DBD8-29A1-B8717361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6D9D-3C79-0C83-C91D-99C13E66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D19-39A2-4841-88AB-C78EAAC8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73E5-7D73-55B3-CC5C-AC18A81D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8067E-5BBB-EED3-3B1B-12F9666DC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EB04-660F-89F9-BB8F-AC8E321AE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102CC-62CD-E0E9-7FAE-19F56C3C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EDC2-870D-4982-A72A-2395DD7C2B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6EBE8-918F-DA97-0A7A-C2BA5555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B5839-42FF-D670-B5C5-DBA0B812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D19-39A2-4841-88AB-C78EAAC8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BD9E5-9A91-E3C8-674A-5627CA56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B2B1-1FAC-6F4D-4584-9849E02DF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1D08-996A-F1DB-4B43-3CDC33894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4EDC2-870D-4982-A72A-2395DD7C2B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491B-963B-DE2E-99E1-CFBD5D7E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07D-58BF-E972-B6E6-29C1AD6B1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8D19-39A2-4841-88AB-C78EAAC8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topics/glossary/content/software-defined-networking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11FD-0A45-1F6B-8279-190C48EDD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5D489-84E5-0D23-746B-3D0BCAA07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William</a:t>
            </a:r>
          </a:p>
        </p:txBody>
      </p:sp>
    </p:spTree>
    <p:extLst>
      <p:ext uri="{BB962C8B-B14F-4D97-AF65-F5344CB8AC3E}">
        <p14:creationId xmlns:p14="http://schemas.microsoft.com/office/powerpoint/2010/main" val="67234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D507-F554-73C9-7CBA-1AC0BB20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2 -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B863-FCA5-8916-3881-C90FB12A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 1</a:t>
            </a:r>
            <a:r>
              <a:rPr lang="en-GB" sz="2400" baseline="30000" dirty="0"/>
              <a:t>st</a:t>
            </a:r>
            <a:r>
              <a:rPr lang="en-GB" sz="2400" dirty="0"/>
              <a:t> thing UCB needs to do is prioritize which data is most important and needs to be transferred. </a:t>
            </a:r>
          </a:p>
          <a:p>
            <a:pPr marL="0" indent="0">
              <a:buNone/>
            </a:pPr>
            <a:r>
              <a:rPr lang="en-GB" sz="2400" dirty="0"/>
              <a:t>Some information they gathered from staff and students may not need to be transferred if its outdated (class ID, course start date)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Next they need to asses the file size, understanding how much data there is can be useful for setting a realistic time frame. The more information that needs to be transferred, the longer the migration will take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56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4627E-3156-7780-F603-5F0016F4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4600"/>
              <a:t>Step 3 – Design Phase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6838-B2F8-1912-6692-56A36F43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 dirty="0"/>
              <a:t>This is where UCB picks the appropriate tools to complete the migration. This includes the hardware as well as the software.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In terms of software, UCB should use AWS. 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Its widely used so there’s lots of support and specialises in cloud migration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99373-142D-BD12-2C63-6A02A493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925" y="1982506"/>
            <a:ext cx="7676522" cy="3569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62763-DBBD-312A-C164-2BDE2E8780E9}"/>
              </a:ext>
            </a:extLst>
          </p:cNvPr>
          <p:cNvSpPr txBox="1"/>
          <p:nvPr/>
        </p:nvSpPr>
        <p:spPr>
          <a:xfrm>
            <a:off x="4206925" y="5552088"/>
            <a:ext cx="435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accent1">
                    <a:lumMod val="75000"/>
                  </a:schemeClr>
                </a:solidFill>
              </a:rPr>
              <a:t>(figure 7, AWS features. Aws.co.uk, 2023)</a:t>
            </a:r>
          </a:p>
        </p:txBody>
      </p:sp>
    </p:spTree>
    <p:extLst>
      <p:ext uri="{BB962C8B-B14F-4D97-AF65-F5344CB8AC3E}">
        <p14:creationId xmlns:p14="http://schemas.microsoft.com/office/powerpoint/2010/main" val="397911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034A7-2CE9-570A-591D-EBB63A34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 dirty="0"/>
              <a:t>Step 4 - Execution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21FE-1B28-6FD8-1C77-AE449CE0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sz="1700" dirty="0"/>
              <a:t>Now UCB is ready to start the 1</a:t>
            </a:r>
            <a:r>
              <a:rPr lang="en-GB" sz="1700" baseline="30000" dirty="0"/>
              <a:t>st</a:t>
            </a:r>
            <a:r>
              <a:rPr lang="en-GB" sz="1700" dirty="0"/>
              <a:t> run at data migration. Using AWS migrating hub, the staff involved will begin a trial run of moving the data.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Its important to start off small, using a smaller sample size to test how smooth the operation works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In UCBs case, they could start of with the data from one building (</a:t>
            </a:r>
            <a:r>
              <a:rPr lang="en-GB" sz="1700" dirty="0" err="1"/>
              <a:t>e.g</a:t>
            </a:r>
            <a:r>
              <a:rPr lang="en-GB" sz="1700" dirty="0"/>
              <a:t>, data from courses in Moss House).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50CFF67-235E-AA83-8C24-E612D061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36" y="1892621"/>
            <a:ext cx="7790265" cy="370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BD3462-F429-E028-AD49-F87085530C03}"/>
              </a:ext>
            </a:extLst>
          </p:cNvPr>
          <p:cNvSpPr txBox="1"/>
          <p:nvPr/>
        </p:nvSpPr>
        <p:spPr>
          <a:xfrm>
            <a:off x="5061186" y="5596538"/>
            <a:ext cx="435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accent1">
                    <a:lumMod val="75000"/>
                  </a:schemeClr>
                </a:solidFill>
              </a:rPr>
              <a:t>Figure 8, AWS migration hub. Aws.co.uk, 2023)</a:t>
            </a:r>
          </a:p>
        </p:txBody>
      </p:sp>
    </p:spTree>
    <p:extLst>
      <p:ext uri="{BB962C8B-B14F-4D97-AF65-F5344CB8AC3E}">
        <p14:creationId xmlns:p14="http://schemas.microsoft.com/office/powerpoint/2010/main" val="239202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37BF-4322-F33B-23E1-C41C3D40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Evaluation and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D480-1030-1EF9-F549-DC01D5DB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Based on the results for the 1</a:t>
            </a:r>
            <a:r>
              <a:rPr lang="en-GB" baseline="30000" dirty="0"/>
              <a:t>st</a:t>
            </a:r>
            <a:r>
              <a:rPr lang="en-GB" dirty="0"/>
              <a:t> run, UCB should evaluate when went right and wrong.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it’s time for a second run. Its important that UCB only move the data once they’re positive there will be no errors.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there were no issues on the 1</a:t>
            </a:r>
            <a:r>
              <a:rPr lang="en-GB" baseline="30000" dirty="0"/>
              <a:t>st</a:t>
            </a:r>
            <a:r>
              <a:rPr lang="en-GB" dirty="0"/>
              <a:t> run, Networking staff can begin full data migration.</a:t>
            </a:r>
          </a:p>
        </p:txBody>
      </p:sp>
    </p:spTree>
    <p:extLst>
      <p:ext uri="{BB962C8B-B14F-4D97-AF65-F5344CB8AC3E}">
        <p14:creationId xmlns:p14="http://schemas.microsoft.com/office/powerpoint/2010/main" val="147301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AD01-0D2B-416B-3124-FE9E831F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Step – implementation and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256B-DE82-8CD8-D8FF-0911B3E0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Now that the Data has completely been migrated, UCB can begin connecting the systems to the network in line with new design.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This is also where the networking staff should set up standard security measures such as a firewall to monitor the traffic at all times.</a:t>
            </a:r>
            <a:br>
              <a:rPr lang="en-GB" sz="2000" dirty="0"/>
            </a:b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BB4EE7B-5CC3-0404-2644-3236F16E3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9"/>
          <a:stretch/>
        </p:blipFill>
        <p:spPr>
          <a:xfrm>
            <a:off x="838200" y="3760340"/>
            <a:ext cx="4777735" cy="2863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564D40-E51A-EBBE-49BF-4EFEBD599E84}"/>
              </a:ext>
            </a:extLst>
          </p:cNvPr>
          <p:cNvSpPr txBox="1"/>
          <p:nvPr/>
        </p:nvSpPr>
        <p:spPr>
          <a:xfrm>
            <a:off x="5212187" y="3693517"/>
            <a:ext cx="435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accent1">
                    <a:lumMod val="75000"/>
                  </a:schemeClr>
                </a:solidFill>
              </a:rPr>
              <a:t>(figure 9, new network design, 2023)</a:t>
            </a:r>
          </a:p>
        </p:txBody>
      </p:sp>
    </p:spTree>
    <p:extLst>
      <p:ext uri="{BB962C8B-B14F-4D97-AF65-F5344CB8AC3E}">
        <p14:creationId xmlns:p14="http://schemas.microsoft.com/office/powerpoint/2010/main" val="326116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CC3-B956-851B-2B0F-2F73D241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45"/>
            <a:ext cx="10515600" cy="1325563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7537-E483-2FDB-1DA7-28F16AF5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8"/>
            <a:ext cx="10515600" cy="5191562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To summarise, SDN allows a user to virtually take control over their network while behaving like a traditional network.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Mainly used to move data between locations but can also be used to visually represent a network.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While they can be cheaper and provide automated features, they introduce a learning curve alongside transfer issues. This should still be UCBs choice of technology to migrate since they have multiple buildings with lots of data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Before migrating, UCB needs to do an audit and invest in NAC software. When finished, they can begin the plan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They should test the software with a smaller amount of data, then increase and test until complete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9107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E094-7F90-F1C6-1861-9DBC0357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407" y="2445594"/>
            <a:ext cx="4078376" cy="1325563"/>
          </a:xfrm>
        </p:spPr>
        <p:txBody>
          <a:bodyPr/>
          <a:lstStyle/>
          <a:p>
            <a:r>
              <a:rPr lang="en-GB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54363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83A0-9916-9FA1-040A-6A494FFD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effectLst/>
                <a:latin typeface="+mj-lt"/>
              </a:rPr>
              <a:t>References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VMware (2021). What is Software-Defined Networking (SDN)? | VMware Glossary. [online] VMware. Available at: </a:t>
            </a:r>
            <a:r>
              <a:rPr lang="en-US" sz="1200" b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hlinkClick r:id="rId2"/>
              </a:rPr>
              <a:t>https://www.vmware.com/topics/glossary/content/software-defined-networking.html</a:t>
            </a:r>
            <a:r>
              <a:rPr lang="en-US" sz="1200" b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200" b="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YouTube. 2023. SDN, SD-WAN, &amp; SD-Access Simplified... Seriously! - YouTube. [ONLINE] Available at: https://www.youtube.com/watch?v=dE7VUuXJs0k&amp;ab_channel=KevinWallaceTraining%2CLLC. [Accessed 11 May 2023].</a:t>
            </a: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Adam Simmons. 2023. Software-Defined Networking (SDN) Explained -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Dgtl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Infra. [ONLINE] Available at: https://dgtlinfra.com/software-defined-networking-sdn/. [Accessed 11 May 2023].</a:t>
            </a: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Davies, N. (2022) SD-WAN: How to use it to transform your digital networks, Hashed Out by The SSL Store™. Available at: https://www.thesslstore.com/blog/sd-wan-how-to-use-it-to-transform-your-digital-networks/ (Accessed: April 20, 2023).</a:t>
            </a: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SDN architecture. The SDN Network Architecture has three tiers: The ... (no date). Available at: https://www.researchgate.net/figure/SDN-architecture-The-SDN-network-architecture-has-three-tiers-the-application-tier-the_fig2_329410780 (Accessed: April 20, 2023).</a:t>
            </a: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4 Benefits of Moving to Software-Defined Networking | GDIT. 2023. 4 Benefits of Moving to Software-Defined Networking | GDIT. [ONLINE] Available at: https://www.gdit.com/perspectives/latest/4-benefits-of-moving-to-software-defined-networking/. [Accessed 22 April 2023].</a:t>
            </a: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Xigent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(2022) Security advantages of software defined networking (SDN),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Xigent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. Available at: https://xigentsolutions.com/blog/security-advantages-of-software-defined-networking/ (Accessed: April 22, 2023).</a:t>
            </a: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Google Cloud. 2023. Google Cloud overview  |  Overview. [ONLINE] Available at: https://cloud.google.com/docs/overview#:~:text=Google%20Cloud%20consists%20of%20a,location%20is%20in%20a%20region.. [Accessed 27 April 2023].</a:t>
            </a: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Amazon Web Services, Inc.. 2023. Cloud Computing Services - Amazon Web Services (AWS). [ONLINE] Available at: https://aws.amazon.com/. [Accessed 11 May 2023].</a:t>
            </a: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93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5AE40-1D44-349C-B5B5-AAF95F9EF874}"/>
              </a:ext>
            </a:extLst>
          </p:cNvPr>
          <p:cNvSpPr txBox="1"/>
          <p:nvPr/>
        </p:nvSpPr>
        <p:spPr>
          <a:xfrm>
            <a:off x="0" y="0"/>
            <a:ext cx="12192000" cy="548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Xigent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(2022) Security advantages of software defined networking (SDN),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Xigent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. Available at: https://xigentsolutions.com/blog/security-advantages-of-software-defined-networking/ (Accessed: April 22, 2023).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Google Cloud. 2023. Google Cloud overview  |  Overview. [ONLINE] Available at: https://cloud.google.com/docs/overview#:~:text=Google%20Cloud%20consists%20of%20a,location%20is%20in%20a%20region.. [Accessed 27 April 2023].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12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Amazon Web Services, Inc.. 2023. Cloud Computing Services - Amazon Web Services (AWS). [ONLINE] Available at: https://aws.amazon.com/. [Accessed 11 May 2023].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12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Portnox. 2023. Network Access Control - Portnox. [ONLINE] Available at: https://www.portnox.com/solutions/network-access-control/. [Accessed 11 May 2023].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12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Georgia Hispanic Chamber of Commerce. 2023. 5 STEPS TO SET SMART OBJECTIVES (EXAMPLES) – Georgia Hispanic Chamber of Commerce. [ONLINE] Available at: https://ghcc.org/en/5-steps-to-set-smart-objectives-examples/. [Accessed 11 May 2023].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12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Amazon Web Services, Inc.. 2023. Cloud Computing Services - Amazon Web Services (AWS). [ONLINE] Available at: https://aws.amazon.com/. [Accessed 11 May 2023].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1200" kern="12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Amazon Web Services, Inc.. 2023. Cloud Migration and Modernization Tools – AWS Migration Hub – Amazon Web Services. [ONLINE] Available at: https://aws.amazon.com/migration-hub/. [Accessed 11 May 2023].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1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CDA3-BD70-E8CF-1C70-BFC1761F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A404-978B-784D-DAF5-A37F7442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514245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What will this presentation cover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Software Defined Networking and its benefits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they’re used in the real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SDNs and the cloud can be used together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UCB can begin their data migration using SDN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2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C55-42A7-233A-C4AD-25E22F0A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3125-305F-79F3-AA4F-0C861CE8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u="sng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is SDN Technology?</a:t>
            </a: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2F54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(vmware.com, 2023),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describes SDN (Software Defined Networking) as type of networking that uses “software-based controllers or application programming interfaces (APIs)”.</a:t>
            </a: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SDN technology can be used instead of standard components like switches, routers and cables</a:t>
            </a: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 software has access to the network traffic to control and direct it</a:t>
            </a: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13C79-C842-DA25-6740-82DCE3289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1"/>
          <a:stretch/>
        </p:blipFill>
        <p:spPr>
          <a:xfrm>
            <a:off x="838200" y="4848837"/>
            <a:ext cx="3918358" cy="1887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3A9277-EA47-3734-4CB2-471411D3FD82}"/>
              </a:ext>
            </a:extLst>
          </p:cNvPr>
          <p:cNvSpPr txBox="1"/>
          <p:nvPr/>
        </p:nvSpPr>
        <p:spPr>
          <a:xfrm>
            <a:off x="4742404" y="5268286"/>
            <a:ext cx="435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accent1">
                    <a:lumMod val="75000"/>
                  </a:schemeClr>
                </a:solidFill>
              </a:rPr>
              <a:t>(figure 1, SDN example. Youtube.com, 2018)</a:t>
            </a:r>
          </a:p>
        </p:txBody>
      </p:sp>
    </p:spTree>
    <p:extLst>
      <p:ext uri="{BB962C8B-B14F-4D97-AF65-F5344CB8AC3E}">
        <p14:creationId xmlns:p14="http://schemas.microsoft.com/office/powerpoint/2010/main" val="9555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FB1D-C7E8-9723-101F-FEA262C0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C40C-CAE1-1B16-C278-0AF9A5F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1690687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Mainly used in network virtualization, WANs and Traffic engineering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(dgtlinfra.com, 2022)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 above shows how SDNs in the cloud to create a WAN that bridges a connection to the DSLs in each office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UCB Can benefit from this type of connection due to amount of campuses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1A123-92AE-10E0-071F-DCC57522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67" y="2128900"/>
            <a:ext cx="3823803" cy="28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5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EEA1-6EF8-307F-0CAC-515487C4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SDNs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7ADE-3D6D-1E5E-6C18-C72C1C65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389"/>
            <a:ext cx="10515600" cy="5377611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How do SDNs function ?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Feature their own stack/model that has 3 layers</a:t>
            </a:r>
          </a:p>
          <a:p>
            <a:pPr marL="0" indent="0">
              <a:buNone/>
            </a:pPr>
            <a:endParaRPr lang="en-US" sz="20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Layer – info about the entire network is communicated here. Resources are called here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Layer – info from the application layer is moved here and controllers determine where the packet data should go.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layer – Data packets from the control layer move to the device layer which then finds out where to move the data.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47DC4-302A-875C-A503-2A28E706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1632"/>
            <a:ext cx="2772054" cy="24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6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5258-7909-6FE8-3395-7A516EDB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Drawbacks of SDN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E3EF-BD68-0E13-994E-46F242EA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What benefits will UCB receive from SDN Technology?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– according to 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(gdit.com, 2020),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businesses with “lots of uptime” will benefit greatly from having processes such as re-routing done automatically. 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­Cheaper Alternative – using SDN is a lot cheaper than adding new switches and routers to a network. No need to buy new hardware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any issues UCB might face?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Curve - network would now have to be monitored online as well as physically.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t’s possible SDN can add extra complexity for IT staff.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Incompatibility – it’s possible that using SDN in a network can cause issues when communicating information with other networks without the technology.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25546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B2FA-AEE9-3258-167F-02D5F690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SDNs Merging with the cloud (securely)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B938-3108-AF7D-56E8-BDAA6A50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572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seen before, SDNs can be placed in the cloud to create a wireless connection between businesses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 though cloud computing and SDN are 2 separate technologies, they can be used together to enhance a network.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examples of this include: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Cloud – a cloud-based platform that allows users to create and visualize networks similarly to cisco packet tracer.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(Amazon Web Services) – also a cloud-based platform that offers users virtual machines as well as databases and storage options. 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(Figure 3, features available on google cloud. google.com, 2023)</a:t>
            </a:r>
            <a:r>
              <a:rPr lang="en-US" sz="10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A3B2ED-6E0F-E29B-CBA6-59972E035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0" y="4583171"/>
            <a:ext cx="2663129" cy="2280162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4E59A41E-274F-E2CA-A9E6-5036B159C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444" y="47337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54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0B3660D-AA22-1A0C-0C12-22E39A6EF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t="9892" r="2048" b="13567"/>
          <a:stretch>
            <a:fillRect/>
          </a:stretch>
        </p:blipFill>
        <p:spPr bwMode="auto">
          <a:xfrm>
            <a:off x="5580403" y="5481030"/>
            <a:ext cx="6509021" cy="129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268ABF4A-F23F-0128-4F02-39542C8B4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763" y="4652385"/>
            <a:ext cx="42482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(Figure 4, features available on amazon web services. Aws.amazon.com, 2023)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4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41FB-D2F0-BD62-2EB7-818EA87D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26"/>
            <a:ext cx="10515600" cy="1325563"/>
          </a:xfrm>
        </p:spPr>
        <p:txBody>
          <a:bodyPr/>
          <a:lstStyle/>
          <a:p>
            <a:r>
              <a:rPr lang="en-GB" dirty="0"/>
              <a:t>Migration Plan Readiness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89B5-C1BF-3924-818B-5D3E1F408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288"/>
            <a:ext cx="10515600" cy="5416711"/>
          </a:xfrm>
        </p:spPr>
        <p:txBody>
          <a:bodyPr/>
          <a:lstStyle/>
          <a:p>
            <a:pPr marL="0" indent="0">
              <a:buNone/>
            </a:pP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(xigentsolutions.com, 2023),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says one of the most important things to consider is access control. physical networks are usually limited to who can use what, a software-defined network should only be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managed by the appropriate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routine audits should also be in place. A specialist should go over UCBs current network and access its security level. Checking how safe it is and suggesting areas for improvement.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can massively benefit the SDN since there may be more weak spots when using the cloud compared to physical networks.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GB" sz="1400" i="1" dirty="0">
                <a:solidFill>
                  <a:schemeClr val="accent1">
                    <a:lumMod val="75000"/>
                  </a:schemeClr>
                </a:solidFill>
              </a:rPr>
              <a:t>(figure 5, portnox network access control software. portnox.com, 2023)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33197-E4D0-6F00-8E2D-698ACE12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33" y="4467197"/>
            <a:ext cx="3803009" cy="21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8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3D695-BBB7-C0B3-16BD-FA1940CD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GB" sz="4000"/>
              <a:t>Step 1 - Agendas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CE41-4A5C-D5AC-A723-94078028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64" y="1671568"/>
            <a:ext cx="4277910" cy="445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u="sng" dirty="0"/>
              <a:t>What does UCB aim to achieve with the Data Migration ?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-Improved network performance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-Implementation of a newly designed system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-Data Migration Ready for the next academic year</a:t>
            </a:r>
          </a:p>
          <a:p>
            <a:pPr marL="0" indent="0">
              <a:buNone/>
            </a:pPr>
            <a:r>
              <a:rPr lang="en-GB" sz="1700" dirty="0"/>
              <a:t> - because of this, UCB should use “big bang or trickle migration” this is where the data is transferred in a set time frame.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1026" name="Picture 2" descr="5 STEPS TO SET SMART OBJECTIVES (EXAMPLES) – Georgia Hispanic Chamber of  Commerce">
            <a:extLst>
              <a:ext uri="{FF2B5EF4-FFF2-40B4-BE49-F238E27FC236}">
                <a16:creationId xmlns:a16="http://schemas.microsoft.com/office/drawing/2014/main" id="{EFA411C5-21BE-F43C-967E-1604CD3F5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r="-2" b="-2"/>
          <a:stretch/>
        </p:blipFill>
        <p:spPr bwMode="auto">
          <a:xfrm>
            <a:off x="5087237" y="1671568"/>
            <a:ext cx="6510173" cy="44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0DCDFA-6E61-6352-8130-435346F42B8D}"/>
              </a:ext>
            </a:extLst>
          </p:cNvPr>
          <p:cNvSpPr txBox="1"/>
          <p:nvPr/>
        </p:nvSpPr>
        <p:spPr>
          <a:xfrm>
            <a:off x="5087236" y="6216242"/>
            <a:ext cx="651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accent1">
                    <a:lumMod val="75000"/>
                  </a:schemeClr>
                </a:solidFill>
              </a:rPr>
              <a:t>(figure 6, SMART goals. Ghcc.org, 2023)</a:t>
            </a:r>
          </a:p>
        </p:txBody>
      </p:sp>
    </p:spTree>
    <p:extLst>
      <p:ext uri="{BB962C8B-B14F-4D97-AF65-F5344CB8AC3E}">
        <p14:creationId xmlns:p14="http://schemas.microsoft.com/office/powerpoint/2010/main" val="334623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1917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Assignment 2</vt:lpstr>
      <vt:lpstr>Introduction </vt:lpstr>
      <vt:lpstr>SDN Technology</vt:lpstr>
      <vt:lpstr>Examples of SDN</vt:lpstr>
      <vt:lpstr>How SDNs work</vt:lpstr>
      <vt:lpstr>Benefits and Drawbacks of SDN Technology</vt:lpstr>
      <vt:lpstr>SDNs Merging with the cloud (securely)</vt:lpstr>
      <vt:lpstr>Migration Plan Readiness</vt:lpstr>
      <vt:lpstr>Step 1 - Agendas</vt:lpstr>
      <vt:lpstr>Step 2 - Data Analysis</vt:lpstr>
      <vt:lpstr>Step 3 – Design Phase</vt:lpstr>
      <vt:lpstr>Step 4 - Execution</vt:lpstr>
      <vt:lpstr>Step 5 – Evaluation and Repeat</vt:lpstr>
      <vt:lpstr>Final Step – implementation and monitoring</vt:lpstr>
      <vt:lpstr>Conclusion</vt:lpstr>
      <vt:lpstr>Any Questions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William Adoukonou</dc:creator>
  <cp:lastModifiedBy>William Adoukonou</cp:lastModifiedBy>
  <cp:revision>9</cp:revision>
  <dcterms:created xsi:type="dcterms:W3CDTF">2023-04-27T09:02:18Z</dcterms:created>
  <dcterms:modified xsi:type="dcterms:W3CDTF">2023-05-18T10:55:23Z</dcterms:modified>
</cp:coreProperties>
</file>